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Lobster Two"/>
      <p:regular r:id="rId20"/>
      <p:bold r:id="rId21"/>
      <p:italic r:id="rId22"/>
      <p:boldItalic r:id="rId23"/>
    </p:embeddedFont>
    <p:embeddedFont>
      <p:font typeface="Arimo"/>
      <p:regular r:id="rId24"/>
      <p:bold r:id="rId25"/>
      <p:italic r:id="rId26"/>
      <p:boldItalic r:id="rId27"/>
    </p:embeddedFont>
    <p:embeddedFont>
      <p:font typeface="Lato"/>
      <p:regular r:id="rId28"/>
      <p:bold r:id="rId29"/>
      <p:italic r:id="rId30"/>
      <p:boldItalic r:id="rId31"/>
    </p:embeddedFont>
    <p:embeddedFont>
      <p:font typeface="Anaheim"/>
      <p:regular r:id="rId32"/>
    </p:embeddedFont>
    <p:embeddedFont>
      <p:font typeface="Bebas Neue"/>
      <p:regular r:id="rId33"/>
    </p:embeddedFont>
    <p:embeddedFont>
      <p:font typeface="Lora"/>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obsterTwo-regular.fntdata"/><Relationship Id="rId22" Type="http://schemas.openxmlformats.org/officeDocument/2006/relationships/font" Target="fonts/LobsterTwo-italic.fntdata"/><Relationship Id="rId21" Type="http://schemas.openxmlformats.org/officeDocument/2006/relationships/font" Target="fonts/LobsterTwo-bold.fntdata"/><Relationship Id="rId24" Type="http://schemas.openxmlformats.org/officeDocument/2006/relationships/font" Target="fonts/Arimo-regular.fntdata"/><Relationship Id="rId23" Type="http://schemas.openxmlformats.org/officeDocument/2006/relationships/font" Target="fonts/LobsterTw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rimo-italic.fntdata"/><Relationship Id="rId25" Type="http://schemas.openxmlformats.org/officeDocument/2006/relationships/font" Target="fonts/Arimo-bold.fntdata"/><Relationship Id="rId28" Type="http://schemas.openxmlformats.org/officeDocument/2006/relationships/font" Target="fonts/Lato-regular.fntdata"/><Relationship Id="rId27" Type="http://schemas.openxmlformats.org/officeDocument/2006/relationships/font" Target="fonts/Arim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33" Type="http://schemas.openxmlformats.org/officeDocument/2006/relationships/font" Target="fonts/BebasNeue-regular.fntdata"/><Relationship Id="rId10" Type="http://schemas.openxmlformats.org/officeDocument/2006/relationships/slide" Target="slides/slide6.xml"/><Relationship Id="rId32" Type="http://schemas.openxmlformats.org/officeDocument/2006/relationships/font" Target="fonts/Anaheim-regular.fntdata"/><Relationship Id="rId13" Type="http://schemas.openxmlformats.org/officeDocument/2006/relationships/slide" Target="slides/slide9.xml"/><Relationship Id="rId35" Type="http://schemas.openxmlformats.org/officeDocument/2006/relationships/font" Target="fonts/Lora-bold.fntdata"/><Relationship Id="rId12" Type="http://schemas.openxmlformats.org/officeDocument/2006/relationships/slide" Target="slides/slide8.xml"/><Relationship Id="rId34" Type="http://schemas.openxmlformats.org/officeDocument/2006/relationships/font" Target="fonts/Lora-regular.fntdata"/><Relationship Id="rId15" Type="http://schemas.openxmlformats.org/officeDocument/2006/relationships/slide" Target="slides/slide11.xml"/><Relationship Id="rId37" Type="http://schemas.openxmlformats.org/officeDocument/2006/relationships/font" Target="fonts/Lora-boldItalic.fntdata"/><Relationship Id="rId14" Type="http://schemas.openxmlformats.org/officeDocument/2006/relationships/slide" Target="slides/slide10.xml"/><Relationship Id="rId36" Type="http://schemas.openxmlformats.org/officeDocument/2006/relationships/font" Target="fonts/Lora-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1" name="Shape 4811"/>
        <p:cNvGrpSpPr/>
        <p:nvPr/>
      </p:nvGrpSpPr>
      <p:grpSpPr>
        <a:xfrm>
          <a:off x="0" y="0"/>
          <a:ext cx="0" cy="0"/>
          <a:chOff x="0" y="0"/>
          <a:chExt cx="0" cy="0"/>
        </a:xfrm>
      </p:grpSpPr>
      <p:sp>
        <p:nvSpPr>
          <p:cNvPr id="4812" name="Google Shape;4812;g29ad72e9b9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3" name="Google Shape;4813;g29ad72e9b9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8" name="Shape 5738"/>
        <p:cNvGrpSpPr/>
        <p:nvPr/>
      </p:nvGrpSpPr>
      <p:grpSpPr>
        <a:xfrm>
          <a:off x="0" y="0"/>
          <a:ext cx="0" cy="0"/>
          <a:chOff x="0" y="0"/>
          <a:chExt cx="0" cy="0"/>
        </a:xfrm>
      </p:grpSpPr>
      <p:sp>
        <p:nvSpPr>
          <p:cNvPr id="5739" name="Google Shape;5739;g29a7b1690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0" name="Google Shape;5740;g29a7b1690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6" name="Shape 5746"/>
        <p:cNvGrpSpPr/>
        <p:nvPr/>
      </p:nvGrpSpPr>
      <p:grpSpPr>
        <a:xfrm>
          <a:off x="0" y="0"/>
          <a:ext cx="0" cy="0"/>
          <a:chOff x="0" y="0"/>
          <a:chExt cx="0" cy="0"/>
        </a:xfrm>
      </p:grpSpPr>
      <p:sp>
        <p:nvSpPr>
          <p:cNvPr id="5747" name="Google Shape;5747;g14072739ea5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8" name="Google Shape;5748;g14072739ea5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9" name="Shape 5779"/>
        <p:cNvGrpSpPr/>
        <p:nvPr/>
      </p:nvGrpSpPr>
      <p:grpSpPr>
        <a:xfrm>
          <a:off x="0" y="0"/>
          <a:ext cx="0" cy="0"/>
          <a:chOff x="0" y="0"/>
          <a:chExt cx="0" cy="0"/>
        </a:xfrm>
      </p:grpSpPr>
      <p:sp>
        <p:nvSpPr>
          <p:cNvPr id="5780" name="Google Shape;5780;g54dda1946d_6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1" name="Google Shape;5781;g54dda1946d_6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8" name="Shape 5898"/>
        <p:cNvGrpSpPr/>
        <p:nvPr/>
      </p:nvGrpSpPr>
      <p:grpSpPr>
        <a:xfrm>
          <a:off x="0" y="0"/>
          <a:ext cx="0" cy="0"/>
          <a:chOff x="0" y="0"/>
          <a:chExt cx="0" cy="0"/>
        </a:xfrm>
      </p:grpSpPr>
      <p:sp>
        <p:nvSpPr>
          <p:cNvPr id="5899" name="Google Shape;5899;g2615b41605a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0" name="Google Shape;5900;g2615b41605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1" name="Shape 5921"/>
        <p:cNvGrpSpPr/>
        <p:nvPr/>
      </p:nvGrpSpPr>
      <p:grpSpPr>
        <a:xfrm>
          <a:off x="0" y="0"/>
          <a:ext cx="0" cy="0"/>
          <a:chOff x="0" y="0"/>
          <a:chExt cx="0" cy="0"/>
        </a:xfrm>
      </p:grpSpPr>
      <p:sp>
        <p:nvSpPr>
          <p:cNvPr id="5922" name="Google Shape;5922;g54ff9c4cb4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3" name="Google Shape;5923;g54ff9c4cb4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6" name="Shape 5926"/>
        <p:cNvGrpSpPr/>
        <p:nvPr/>
      </p:nvGrpSpPr>
      <p:grpSpPr>
        <a:xfrm>
          <a:off x="0" y="0"/>
          <a:ext cx="0" cy="0"/>
          <a:chOff x="0" y="0"/>
          <a:chExt cx="0" cy="0"/>
        </a:xfrm>
      </p:grpSpPr>
      <p:sp>
        <p:nvSpPr>
          <p:cNvPr id="5927" name="Google Shape;5927;g29ad72e9b99_0_8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8" name="Google Shape;5928;g29ad72e9b99_0_8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6" name="Shape 5556"/>
        <p:cNvGrpSpPr/>
        <p:nvPr/>
      </p:nvGrpSpPr>
      <p:grpSpPr>
        <a:xfrm>
          <a:off x="0" y="0"/>
          <a:ext cx="0" cy="0"/>
          <a:chOff x="0" y="0"/>
          <a:chExt cx="0" cy="0"/>
        </a:xfrm>
      </p:grpSpPr>
      <p:sp>
        <p:nvSpPr>
          <p:cNvPr id="5557" name="Google Shape;5557;g29a13b41ecc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8" name="Google Shape;5558;g29a13b41ecc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2" name="Shape 5562"/>
        <p:cNvGrpSpPr/>
        <p:nvPr/>
      </p:nvGrpSpPr>
      <p:grpSpPr>
        <a:xfrm>
          <a:off x="0" y="0"/>
          <a:ext cx="0" cy="0"/>
          <a:chOff x="0" y="0"/>
          <a:chExt cx="0" cy="0"/>
        </a:xfrm>
      </p:grpSpPr>
      <p:sp>
        <p:nvSpPr>
          <p:cNvPr id="5563" name="Google Shape;5563;g29ad72e9b99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4" name="Google Shape;5564;g29ad72e9b99_0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4" name="Shape 5574"/>
        <p:cNvGrpSpPr/>
        <p:nvPr/>
      </p:nvGrpSpPr>
      <p:grpSpPr>
        <a:xfrm>
          <a:off x="0" y="0"/>
          <a:ext cx="0" cy="0"/>
          <a:chOff x="0" y="0"/>
          <a:chExt cx="0" cy="0"/>
        </a:xfrm>
      </p:grpSpPr>
      <p:sp>
        <p:nvSpPr>
          <p:cNvPr id="5575" name="Google Shape;5575;g29a13b41ec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6" name="Google Shape;5576;g29a13b41ec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1" name="Shape 5581"/>
        <p:cNvGrpSpPr/>
        <p:nvPr/>
      </p:nvGrpSpPr>
      <p:grpSpPr>
        <a:xfrm>
          <a:off x="0" y="0"/>
          <a:ext cx="0" cy="0"/>
          <a:chOff x="0" y="0"/>
          <a:chExt cx="0" cy="0"/>
        </a:xfrm>
      </p:grpSpPr>
      <p:sp>
        <p:nvSpPr>
          <p:cNvPr id="5582" name="Google Shape;5582;g26147ef665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3" name="Google Shape;5583;g26147ef665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7" name="Shape 5587"/>
        <p:cNvGrpSpPr/>
        <p:nvPr/>
      </p:nvGrpSpPr>
      <p:grpSpPr>
        <a:xfrm>
          <a:off x="0" y="0"/>
          <a:ext cx="0" cy="0"/>
          <a:chOff x="0" y="0"/>
          <a:chExt cx="0" cy="0"/>
        </a:xfrm>
      </p:grpSpPr>
      <p:sp>
        <p:nvSpPr>
          <p:cNvPr id="5588" name="Google Shape;5588;g29ad72e9b99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9" name="Google Shape;5589;g29ad72e9b99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1" name="Shape 5651"/>
        <p:cNvGrpSpPr/>
        <p:nvPr/>
      </p:nvGrpSpPr>
      <p:grpSpPr>
        <a:xfrm>
          <a:off x="0" y="0"/>
          <a:ext cx="0" cy="0"/>
          <a:chOff x="0" y="0"/>
          <a:chExt cx="0" cy="0"/>
        </a:xfrm>
      </p:grpSpPr>
      <p:sp>
        <p:nvSpPr>
          <p:cNvPr id="5652" name="Google Shape;5652;g29ad72e9b99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3" name="Google Shape;5653;g29ad72e9b99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8" name="Shape 5718"/>
        <p:cNvGrpSpPr/>
        <p:nvPr/>
      </p:nvGrpSpPr>
      <p:grpSpPr>
        <a:xfrm>
          <a:off x="0" y="0"/>
          <a:ext cx="0" cy="0"/>
          <a:chOff x="0" y="0"/>
          <a:chExt cx="0" cy="0"/>
        </a:xfrm>
      </p:grpSpPr>
      <p:sp>
        <p:nvSpPr>
          <p:cNvPr id="5719" name="Google Shape;5719;g29ad72e9b99_0_8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0" name="Google Shape;5720;g29ad72e9b99_0_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6" name="Shape 5726"/>
        <p:cNvGrpSpPr/>
        <p:nvPr/>
      </p:nvGrpSpPr>
      <p:grpSpPr>
        <a:xfrm>
          <a:off x="0" y="0"/>
          <a:ext cx="0" cy="0"/>
          <a:chOff x="0" y="0"/>
          <a:chExt cx="0" cy="0"/>
        </a:xfrm>
      </p:grpSpPr>
      <p:sp>
        <p:nvSpPr>
          <p:cNvPr id="5727" name="Google Shape;5727;g29ad72e9b99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8" name="Google Shape;5728;g29ad72e9b99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8191201" y="-263450"/>
            <a:ext cx="2629074" cy="5680194"/>
            <a:chOff x="8191201" y="-263450"/>
            <a:chExt cx="2629074" cy="5680194"/>
          </a:xfrm>
        </p:grpSpPr>
        <p:sp>
          <p:nvSpPr>
            <p:cNvPr id="10" name="Google Shape;10;p2"/>
            <p:cNvSpPr/>
            <p:nvPr/>
          </p:nvSpPr>
          <p:spPr>
            <a:xfrm>
              <a:off x="9093751" y="4508574"/>
              <a:ext cx="934496" cy="908170"/>
            </a:xfrm>
            <a:custGeom>
              <a:rect b="b" l="l" r="r" t="t"/>
              <a:pathLst>
                <a:path extrusionOk="0" h="11315" w="11643">
                  <a:moveTo>
                    <a:pt x="11642" y="1"/>
                  </a:moveTo>
                  <a:lnTo>
                    <a:pt x="0" y="6959"/>
                  </a:lnTo>
                  <a:lnTo>
                    <a:pt x="3521" y="11315"/>
                  </a:lnTo>
                  <a:lnTo>
                    <a:pt x="1164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9236377" y="4508574"/>
              <a:ext cx="791870" cy="908170"/>
            </a:xfrm>
            <a:custGeom>
              <a:rect b="b" l="l" r="r" t="t"/>
              <a:pathLst>
                <a:path extrusionOk="0" h="11315" w="9866">
                  <a:moveTo>
                    <a:pt x="9865" y="1"/>
                  </a:moveTo>
                  <a:lnTo>
                    <a:pt x="1" y="9159"/>
                  </a:lnTo>
                  <a:lnTo>
                    <a:pt x="1744" y="11315"/>
                  </a:lnTo>
                  <a:lnTo>
                    <a:pt x="986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8504626" y="4565399"/>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191201" y="4251975"/>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347713" y="4408487"/>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9131153" y="4251975"/>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817729" y="4565399"/>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974240" y="4408888"/>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9816273" y="4339301"/>
              <a:ext cx="423947" cy="395774"/>
            </a:xfrm>
            <a:custGeom>
              <a:rect b="b" l="l" r="r" t="t"/>
              <a:pathLst>
                <a:path extrusionOk="0" h="4931" w="5282">
                  <a:moveTo>
                    <a:pt x="2638" y="1"/>
                  </a:moveTo>
                  <a:cubicBezTo>
                    <a:pt x="1437" y="1"/>
                    <a:pt x="385" y="879"/>
                    <a:pt x="202" y="2102"/>
                  </a:cubicBezTo>
                  <a:cubicBezTo>
                    <a:pt x="1" y="3448"/>
                    <a:pt x="930" y="4702"/>
                    <a:pt x="2277" y="4903"/>
                  </a:cubicBezTo>
                  <a:cubicBezTo>
                    <a:pt x="2401" y="4922"/>
                    <a:pt x="2524" y="4931"/>
                    <a:pt x="2645" y="4931"/>
                  </a:cubicBezTo>
                  <a:cubicBezTo>
                    <a:pt x="3846" y="4931"/>
                    <a:pt x="4897" y="4053"/>
                    <a:pt x="5080" y="2830"/>
                  </a:cubicBezTo>
                  <a:cubicBezTo>
                    <a:pt x="5281" y="1484"/>
                    <a:pt x="4352" y="229"/>
                    <a:pt x="3005" y="28"/>
                  </a:cubicBezTo>
                  <a:cubicBezTo>
                    <a:pt x="2882" y="10"/>
                    <a:pt x="2759" y="1"/>
                    <a:pt x="26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9971179" y="4479920"/>
              <a:ext cx="113973" cy="113812"/>
            </a:xfrm>
            <a:custGeom>
              <a:rect b="b" l="l" r="r" t="t"/>
              <a:pathLst>
                <a:path extrusionOk="0" h="1418" w="1420">
                  <a:moveTo>
                    <a:pt x="709" y="0"/>
                  </a:moveTo>
                  <a:cubicBezTo>
                    <a:pt x="318" y="0"/>
                    <a:pt x="0" y="318"/>
                    <a:pt x="0" y="710"/>
                  </a:cubicBezTo>
                  <a:cubicBezTo>
                    <a:pt x="0" y="1100"/>
                    <a:pt x="318" y="1418"/>
                    <a:pt x="709" y="1418"/>
                  </a:cubicBezTo>
                  <a:cubicBezTo>
                    <a:pt x="1102" y="1418"/>
                    <a:pt x="1419" y="1101"/>
                    <a:pt x="1419" y="710"/>
                  </a:cubicBezTo>
                  <a:cubicBezTo>
                    <a:pt x="1419" y="318"/>
                    <a:pt x="1102" y="0"/>
                    <a:pt x="7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722939" y="3792795"/>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504626" y="3449594"/>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191201" y="3763018"/>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347713" y="3606587"/>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9131153" y="3763018"/>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817729" y="3449594"/>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974240" y="3606185"/>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276921" y="2017706"/>
              <a:ext cx="1081457" cy="1081457"/>
            </a:xfrm>
            <a:custGeom>
              <a:rect b="b" l="l" r="r" t="t"/>
              <a:pathLst>
                <a:path extrusionOk="0" h="13474" w="13474">
                  <a:moveTo>
                    <a:pt x="6738" y="1"/>
                  </a:moveTo>
                  <a:cubicBezTo>
                    <a:pt x="4950" y="1"/>
                    <a:pt x="3237" y="711"/>
                    <a:pt x="1974" y="1974"/>
                  </a:cubicBezTo>
                  <a:cubicBezTo>
                    <a:pt x="710" y="3237"/>
                    <a:pt x="0" y="4951"/>
                    <a:pt x="0" y="6737"/>
                  </a:cubicBezTo>
                  <a:cubicBezTo>
                    <a:pt x="0" y="8524"/>
                    <a:pt x="710" y="10237"/>
                    <a:pt x="1974" y="11501"/>
                  </a:cubicBezTo>
                  <a:cubicBezTo>
                    <a:pt x="3237" y="12764"/>
                    <a:pt x="4950" y="13473"/>
                    <a:pt x="6738" y="13473"/>
                  </a:cubicBezTo>
                  <a:cubicBezTo>
                    <a:pt x="8524" y="13473"/>
                    <a:pt x="10237" y="12764"/>
                    <a:pt x="11501" y="11501"/>
                  </a:cubicBezTo>
                  <a:cubicBezTo>
                    <a:pt x="12764" y="10237"/>
                    <a:pt x="13474" y="8524"/>
                    <a:pt x="13474" y="6737"/>
                  </a:cubicBezTo>
                  <a:cubicBezTo>
                    <a:pt x="13474" y="4951"/>
                    <a:pt x="12764" y="3237"/>
                    <a:pt x="11501" y="1974"/>
                  </a:cubicBezTo>
                  <a:cubicBezTo>
                    <a:pt x="10237" y="711"/>
                    <a:pt x="8524" y="1"/>
                    <a:pt x="67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416819" y="2157603"/>
              <a:ext cx="801742" cy="801662"/>
            </a:xfrm>
            <a:custGeom>
              <a:rect b="b" l="l" r="r" t="t"/>
              <a:pathLst>
                <a:path extrusionOk="0" h="9988" w="9989">
                  <a:moveTo>
                    <a:pt x="4995" y="0"/>
                  </a:moveTo>
                  <a:cubicBezTo>
                    <a:pt x="3670" y="0"/>
                    <a:pt x="2400" y="527"/>
                    <a:pt x="1463" y="1463"/>
                  </a:cubicBezTo>
                  <a:cubicBezTo>
                    <a:pt x="526" y="2399"/>
                    <a:pt x="1" y="3670"/>
                    <a:pt x="1" y="4994"/>
                  </a:cubicBezTo>
                  <a:cubicBezTo>
                    <a:pt x="1" y="6319"/>
                    <a:pt x="526" y="7589"/>
                    <a:pt x="1463" y="8525"/>
                  </a:cubicBezTo>
                  <a:cubicBezTo>
                    <a:pt x="2400" y="9461"/>
                    <a:pt x="3670" y="9988"/>
                    <a:pt x="4995" y="9988"/>
                  </a:cubicBezTo>
                  <a:cubicBezTo>
                    <a:pt x="6318" y="9988"/>
                    <a:pt x="7588" y="9461"/>
                    <a:pt x="8526" y="8525"/>
                  </a:cubicBezTo>
                  <a:cubicBezTo>
                    <a:pt x="9462" y="7589"/>
                    <a:pt x="9988" y="6319"/>
                    <a:pt x="9988" y="4994"/>
                  </a:cubicBezTo>
                  <a:cubicBezTo>
                    <a:pt x="9988" y="3670"/>
                    <a:pt x="9462" y="2399"/>
                    <a:pt x="8526" y="1463"/>
                  </a:cubicBezTo>
                  <a:cubicBezTo>
                    <a:pt x="7588" y="527"/>
                    <a:pt x="6318" y="0"/>
                    <a:pt x="49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673176" y="2017706"/>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277082" y="2413880"/>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8673899" y="2414603"/>
              <a:ext cx="287741" cy="287661"/>
            </a:xfrm>
            <a:custGeom>
              <a:rect b="b" l="l" r="r" t="t"/>
              <a:pathLst>
                <a:path extrusionOk="0" h="3584" w="3585">
                  <a:moveTo>
                    <a:pt x="1793" y="1"/>
                  </a:moveTo>
                  <a:cubicBezTo>
                    <a:pt x="803" y="1"/>
                    <a:pt x="1" y="803"/>
                    <a:pt x="1" y="1792"/>
                  </a:cubicBezTo>
                  <a:cubicBezTo>
                    <a:pt x="1" y="2782"/>
                    <a:pt x="803" y="3584"/>
                    <a:pt x="1793" y="3584"/>
                  </a:cubicBezTo>
                  <a:cubicBezTo>
                    <a:pt x="2782" y="3584"/>
                    <a:pt x="3584" y="2782"/>
                    <a:pt x="3584" y="1792"/>
                  </a:cubicBezTo>
                  <a:cubicBezTo>
                    <a:pt x="3584" y="803"/>
                    <a:pt x="2782" y="1"/>
                    <a:pt x="17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9093751" y="1271749"/>
              <a:ext cx="934496" cy="908170"/>
            </a:xfrm>
            <a:custGeom>
              <a:rect b="b" l="l" r="r" t="t"/>
              <a:pathLst>
                <a:path extrusionOk="0" h="11315" w="11643">
                  <a:moveTo>
                    <a:pt x="11642" y="1"/>
                  </a:moveTo>
                  <a:lnTo>
                    <a:pt x="0" y="6959"/>
                  </a:lnTo>
                  <a:lnTo>
                    <a:pt x="3521" y="11315"/>
                  </a:lnTo>
                  <a:lnTo>
                    <a:pt x="1164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9236377" y="1271749"/>
              <a:ext cx="791870" cy="908170"/>
            </a:xfrm>
            <a:custGeom>
              <a:rect b="b" l="l" r="r" t="t"/>
              <a:pathLst>
                <a:path extrusionOk="0" h="11315" w="9866">
                  <a:moveTo>
                    <a:pt x="9865" y="1"/>
                  </a:moveTo>
                  <a:lnTo>
                    <a:pt x="1" y="9159"/>
                  </a:lnTo>
                  <a:lnTo>
                    <a:pt x="1744" y="11315"/>
                  </a:lnTo>
                  <a:lnTo>
                    <a:pt x="986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9093751" y="2936950"/>
              <a:ext cx="934496" cy="908250"/>
            </a:xfrm>
            <a:custGeom>
              <a:rect b="b" l="l" r="r" t="t"/>
              <a:pathLst>
                <a:path extrusionOk="0" h="11316" w="11643">
                  <a:moveTo>
                    <a:pt x="3521" y="0"/>
                  </a:moveTo>
                  <a:lnTo>
                    <a:pt x="0" y="4356"/>
                  </a:lnTo>
                  <a:lnTo>
                    <a:pt x="11642" y="11316"/>
                  </a:lnTo>
                  <a:lnTo>
                    <a:pt x="352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9236377" y="2936950"/>
              <a:ext cx="791870" cy="908250"/>
            </a:xfrm>
            <a:custGeom>
              <a:rect b="b" l="l" r="r" t="t"/>
              <a:pathLst>
                <a:path extrusionOk="0" h="11316" w="9866">
                  <a:moveTo>
                    <a:pt x="1744" y="0"/>
                  </a:moveTo>
                  <a:lnTo>
                    <a:pt x="1" y="2157"/>
                  </a:lnTo>
                  <a:lnTo>
                    <a:pt x="9865" y="11316"/>
                  </a:lnTo>
                  <a:lnTo>
                    <a:pt x="17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8504626" y="1328574"/>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8191201" y="101515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8347713" y="1171662"/>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9131153" y="101515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8817729" y="1328574"/>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8974240" y="1172063"/>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9734485" y="2245330"/>
              <a:ext cx="313104" cy="313184"/>
            </a:xfrm>
            <a:custGeom>
              <a:rect b="b" l="l" r="r" t="t"/>
              <a:pathLst>
                <a:path extrusionOk="0" h="3902" w="3901">
                  <a:moveTo>
                    <a:pt x="0" y="0"/>
                  </a:moveTo>
                  <a:lnTo>
                    <a:pt x="0" y="3901"/>
                  </a:lnTo>
                  <a:lnTo>
                    <a:pt x="3900" y="3901"/>
                  </a:lnTo>
                  <a:lnTo>
                    <a:pt x="39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10047910" y="1931906"/>
              <a:ext cx="313184" cy="313104"/>
            </a:xfrm>
            <a:custGeom>
              <a:rect b="b" l="l" r="r" t="t"/>
              <a:pathLst>
                <a:path extrusionOk="0" h="3901" w="3902">
                  <a:moveTo>
                    <a:pt x="0" y="0"/>
                  </a:moveTo>
                  <a:lnTo>
                    <a:pt x="0"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9891318" y="2088337"/>
              <a:ext cx="313184" cy="313184"/>
            </a:xfrm>
            <a:custGeom>
              <a:rect b="b" l="l" r="r" t="t"/>
              <a:pathLst>
                <a:path extrusionOk="0" h="3902" w="3902">
                  <a:moveTo>
                    <a:pt x="1" y="1"/>
                  </a:moveTo>
                  <a:lnTo>
                    <a:pt x="1" y="3902"/>
                  </a:lnTo>
                  <a:lnTo>
                    <a:pt x="3902" y="3902"/>
                  </a:lnTo>
                  <a:lnTo>
                    <a:pt x="390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0047910" y="2871857"/>
              <a:ext cx="313184" cy="313104"/>
            </a:xfrm>
            <a:custGeom>
              <a:rect b="b" l="l" r="r" t="t"/>
              <a:pathLst>
                <a:path extrusionOk="0" h="3901" w="3902">
                  <a:moveTo>
                    <a:pt x="0" y="0"/>
                  </a:moveTo>
                  <a:lnTo>
                    <a:pt x="0" y="3901"/>
                  </a:lnTo>
                  <a:lnTo>
                    <a:pt x="3901" y="3901"/>
                  </a:lnTo>
                  <a:lnTo>
                    <a:pt x="39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9734485" y="2558433"/>
              <a:ext cx="313104" cy="313024"/>
            </a:xfrm>
            <a:custGeom>
              <a:rect b="b" l="l" r="r" t="t"/>
              <a:pathLst>
                <a:path extrusionOk="0" h="3900" w="3901">
                  <a:moveTo>
                    <a:pt x="0" y="0"/>
                  </a:moveTo>
                  <a:lnTo>
                    <a:pt x="0" y="3900"/>
                  </a:lnTo>
                  <a:lnTo>
                    <a:pt x="3900" y="3900"/>
                  </a:lnTo>
                  <a:lnTo>
                    <a:pt x="39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9890997" y="2714944"/>
              <a:ext cx="313104" cy="313104"/>
            </a:xfrm>
            <a:custGeom>
              <a:rect b="b" l="l" r="r" t="t"/>
              <a:pathLst>
                <a:path extrusionOk="0" h="3901" w="3901">
                  <a:moveTo>
                    <a:pt x="1" y="1"/>
                  </a:moveTo>
                  <a:lnTo>
                    <a:pt x="1" y="3900"/>
                  </a:lnTo>
                  <a:lnTo>
                    <a:pt x="3900" y="3900"/>
                  </a:lnTo>
                  <a:lnTo>
                    <a:pt x="39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9816273" y="1102476"/>
              <a:ext cx="423947" cy="395774"/>
            </a:xfrm>
            <a:custGeom>
              <a:rect b="b" l="l" r="r" t="t"/>
              <a:pathLst>
                <a:path extrusionOk="0" h="4931" w="5282">
                  <a:moveTo>
                    <a:pt x="2638" y="1"/>
                  </a:moveTo>
                  <a:cubicBezTo>
                    <a:pt x="1437" y="1"/>
                    <a:pt x="385" y="879"/>
                    <a:pt x="202" y="2102"/>
                  </a:cubicBezTo>
                  <a:cubicBezTo>
                    <a:pt x="1" y="3448"/>
                    <a:pt x="930" y="4702"/>
                    <a:pt x="2277" y="4903"/>
                  </a:cubicBezTo>
                  <a:cubicBezTo>
                    <a:pt x="2401" y="4922"/>
                    <a:pt x="2524" y="4931"/>
                    <a:pt x="2645" y="4931"/>
                  </a:cubicBezTo>
                  <a:cubicBezTo>
                    <a:pt x="3846" y="4931"/>
                    <a:pt x="4897" y="4053"/>
                    <a:pt x="5080" y="2830"/>
                  </a:cubicBezTo>
                  <a:cubicBezTo>
                    <a:pt x="5281" y="1484"/>
                    <a:pt x="4352" y="229"/>
                    <a:pt x="3005" y="28"/>
                  </a:cubicBezTo>
                  <a:cubicBezTo>
                    <a:pt x="2882" y="10"/>
                    <a:pt x="2759" y="1"/>
                    <a:pt x="26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9971179" y="1243095"/>
              <a:ext cx="113973" cy="113812"/>
            </a:xfrm>
            <a:custGeom>
              <a:rect b="b" l="l" r="r" t="t"/>
              <a:pathLst>
                <a:path extrusionOk="0" h="1418" w="1420">
                  <a:moveTo>
                    <a:pt x="709" y="0"/>
                  </a:moveTo>
                  <a:cubicBezTo>
                    <a:pt x="318" y="0"/>
                    <a:pt x="0" y="318"/>
                    <a:pt x="0" y="710"/>
                  </a:cubicBezTo>
                  <a:cubicBezTo>
                    <a:pt x="0" y="1100"/>
                    <a:pt x="318" y="1418"/>
                    <a:pt x="709" y="1418"/>
                  </a:cubicBezTo>
                  <a:cubicBezTo>
                    <a:pt x="1102" y="1418"/>
                    <a:pt x="1419" y="1101"/>
                    <a:pt x="1419" y="710"/>
                  </a:cubicBezTo>
                  <a:cubicBezTo>
                    <a:pt x="1419" y="318"/>
                    <a:pt x="1102" y="0"/>
                    <a:pt x="7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9814988" y="3619259"/>
              <a:ext cx="426836" cy="395855"/>
            </a:xfrm>
            <a:custGeom>
              <a:rect b="b" l="l" r="r" t="t"/>
              <a:pathLst>
                <a:path extrusionOk="0" h="4932" w="5318">
                  <a:moveTo>
                    <a:pt x="2655" y="0"/>
                  </a:moveTo>
                  <a:cubicBezTo>
                    <a:pt x="1473" y="0"/>
                    <a:pt x="430" y="852"/>
                    <a:pt x="228" y="2055"/>
                  </a:cubicBezTo>
                  <a:cubicBezTo>
                    <a:pt x="0" y="3396"/>
                    <a:pt x="905" y="4669"/>
                    <a:pt x="2248" y="4896"/>
                  </a:cubicBezTo>
                  <a:cubicBezTo>
                    <a:pt x="2387" y="4920"/>
                    <a:pt x="2526" y="4931"/>
                    <a:pt x="2662" y="4931"/>
                  </a:cubicBezTo>
                  <a:cubicBezTo>
                    <a:pt x="3844" y="4931"/>
                    <a:pt x="4887" y="4080"/>
                    <a:pt x="5090" y="2877"/>
                  </a:cubicBezTo>
                  <a:cubicBezTo>
                    <a:pt x="5318" y="1534"/>
                    <a:pt x="4412" y="262"/>
                    <a:pt x="3069" y="35"/>
                  </a:cubicBezTo>
                  <a:cubicBezTo>
                    <a:pt x="2930" y="12"/>
                    <a:pt x="2791" y="0"/>
                    <a:pt x="26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9971179" y="3759959"/>
              <a:ext cx="113973" cy="113812"/>
            </a:xfrm>
            <a:custGeom>
              <a:rect b="b" l="l" r="r" t="t"/>
              <a:pathLst>
                <a:path extrusionOk="0" h="1418" w="1420">
                  <a:moveTo>
                    <a:pt x="709" y="0"/>
                  </a:moveTo>
                  <a:cubicBezTo>
                    <a:pt x="318" y="0"/>
                    <a:pt x="0" y="318"/>
                    <a:pt x="0" y="709"/>
                  </a:cubicBezTo>
                  <a:cubicBezTo>
                    <a:pt x="0" y="1100"/>
                    <a:pt x="318" y="1417"/>
                    <a:pt x="709" y="1417"/>
                  </a:cubicBezTo>
                  <a:cubicBezTo>
                    <a:pt x="1102" y="1417"/>
                    <a:pt x="1419" y="1102"/>
                    <a:pt x="1419" y="709"/>
                  </a:cubicBezTo>
                  <a:cubicBezTo>
                    <a:pt x="1419" y="318"/>
                    <a:pt x="1102" y="0"/>
                    <a:pt x="7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8722939" y="55597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10187887" y="2463643"/>
              <a:ext cx="632388" cy="189580"/>
            </a:xfrm>
            <a:custGeom>
              <a:rect b="b" l="l" r="r" t="t"/>
              <a:pathLst>
                <a:path extrusionOk="0" h="2362" w="7879">
                  <a:moveTo>
                    <a:pt x="3939" y="0"/>
                  </a:moveTo>
                  <a:cubicBezTo>
                    <a:pt x="1764" y="0"/>
                    <a:pt x="1" y="530"/>
                    <a:pt x="1" y="1181"/>
                  </a:cubicBezTo>
                  <a:cubicBezTo>
                    <a:pt x="1" y="1833"/>
                    <a:pt x="1764" y="2361"/>
                    <a:pt x="3939" y="2361"/>
                  </a:cubicBezTo>
                  <a:cubicBezTo>
                    <a:pt x="6115" y="2361"/>
                    <a:pt x="7878" y="1833"/>
                    <a:pt x="7878" y="1181"/>
                  </a:cubicBezTo>
                  <a:cubicBezTo>
                    <a:pt x="7878" y="530"/>
                    <a:pt x="6115" y="0"/>
                    <a:pt x="39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504626" y="212769"/>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8191201" y="526193"/>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8347713" y="369762"/>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9131153" y="526193"/>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8817729" y="212769"/>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8974240" y="36936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9093751" y="-263450"/>
              <a:ext cx="934496" cy="908250"/>
            </a:xfrm>
            <a:custGeom>
              <a:rect b="b" l="l" r="r" t="t"/>
              <a:pathLst>
                <a:path extrusionOk="0" h="11316" w="11643">
                  <a:moveTo>
                    <a:pt x="3521" y="0"/>
                  </a:moveTo>
                  <a:lnTo>
                    <a:pt x="0" y="4356"/>
                  </a:lnTo>
                  <a:lnTo>
                    <a:pt x="11642" y="11316"/>
                  </a:lnTo>
                  <a:lnTo>
                    <a:pt x="352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9236377" y="-263450"/>
              <a:ext cx="791870" cy="908250"/>
            </a:xfrm>
            <a:custGeom>
              <a:rect b="b" l="l" r="r" t="t"/>
              <a:pathLst>
                <a:path extrusionOk="0" h="11316" w="9866">
                  <a:moveTo>
                    <a:pt x="1744" y="0"/>
                  </a:moveTo>
                  <a:lnTo>
                    <a:pt x="1" y="2157"/>
                  </a:lnTo>
                  <a:lnTo>
                    <a:pt x="9865" y="11316"/>
                  </a:lnTo>
                  <a:lnTo>
                    <a:pt x="17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9814988" y="418859"/>
              <a:ext cx="426836" cy="395855"/>
            </a:xfrm>
            <a:custGeom>
              <a:rect b="b" l="l" r="r" t="t"/>
              <a:pathLst>
                <a:path extrusionOk="0" h="4932" w="5318">
                  <a:moveTo>
                    <a:pt x="2655" y="0"/>
                  </a:moveTo>
                  <a:cubicBezTo>
                    <a:pt x="1473" y="0"/>
                    <a:pt x="430" y="852"/>
                    <a:pt x="228" y="2055"/>
                  </a:cubicBezTo>
                  <a:cubicBezTo>
                    <a:pt x="0" y="3396"/>
                    <a:pt x="905" y="4669"/>
                    <a:pt x="2248" y="4896"/>
                  </a:cubicBezTo>
                  <a:cubicBezTo>
                    <a:pt x="2387" y="4920"/>
                    <a:pt x="2526" y="4931"/>
                    <a:pt x="2662" y="4931"/>
                  </a:cubicBezTo>
                  <a:cubicBezTo>
                    <a:pt x="3844" y="4931"/>
                    <a:pt x="4887" y="4080"/>
                    <a:pt x="5090" y="2877"/>
                  </a:cubicBezTo>
                  <a:cubicBezTo>
                    <a:pt x="5318" y="1534"/>
                    <a:pt x="4412" y="262"/>
                    <a:pt x="3069" y="35"/>
                  </a:cubicBezTo>
                  <a:cubicBezTo>
                    <a:pt x="2930" y="12"/>
                    <a:pt x="2791" y="0"/>
                    <a:pt x="26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9971179" y="559559"/>
              <a:ext cx="113973" cy="113812"/>
            </a:xfrm>
            <a:custGeom>
              <a:rect b="b" l="l" r="r" t="t"/>
              <a:pathLst>
                <a:path extrusionOk="0" h="1418" w="1420">
                  <a:moveTo>
                    <a:pt x="709" y="0"/>
                  </a:moveTo>
                  <a:cubicBezTo>
                    <a:pt x="318" y="0"/>
                    <a:pt x="0" y="318"/>
                    <a:pt x="0" y="709"/>
                  </a:cubicBezTo>
                  <a:cubicBezTo>
                    <a:pt x="0" y="1100"/>
                    <a:pt x="318" y="1417"/>
                    <a:pt x="709" y="1417"/>
                  </a:cubicBezTo>
                  <a:cubicBezTo>
                    <a:pt x="1102" y="1417"/>
                    <a:pt x="1419" y="1102"/>
                    <a:pt x="1419" y="709"/>
                  </a:cubicBezTo>
                  <a:cubicBezTo>
                    <a:pt x="1419" y="318"/>
                    <a:pt x="1102" y="0"/>
                    <a:pt x="7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 name="Google Shape;64;p2"/>
          <p:cNvSpPr txBox="1"/>
          <p:nvPr>
            <p:ph type="ctrTitle"/>
          </p:nvPr>
        </p:nvSpPr>
        <p:spPr>
          <a:xfrm>
            <a:off x="713025" y="501200"/>
            <a:ext cx="4337700" cy="2364300"/>
          </a:xfrm>
          <a:prstGeom prst="rect">
            <a:avLst/>
          </a:prstGeom>
        </p:spPr>
        <p:txBody>
          <a:bodyPr anchorCtr="0" anchor="t" bIns="91425" lIns="91425" spcFirstLastPara="1" rIns="91425" wrap="square" tIns="91425">
            <a:noAutofit/>
          </a:bodyPr>
          <a:lstStyle>
            <a:lvl1pPr lvl="0">
              <a:spcBef>
                <a:spcPts val="0"/>
              </a:spcBef>
              <a:spcAft>
                <a:spcPts val="0"/>
              </a:spcAft>
              <a:buClr>
                <a:srgbClr val="191919"/>
              </a:buClr>
              <a:buSzPts val="5200"/>
              <a:buNone/>
              <a:defRPr sz="6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65" name="Google Shape;65;p2"/>
          <p:cNvSpPr txBox="1"/>
          <p:nvPr>
            <p:ph idx="1" type="subTitle"/>
          </p:nvPr>
        </p:nvSpPr>
        <p:spPr>
          <a:xfrm>
            <a:off x="713025" y="3886775"/>
            <a:ext cx="1978200" cy="689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66" name="Google Shape;66;p2"/>
          <p:cNvSpPr/>
          <p:nvPr>
            <p:ph idx="2" type="pic"/>
          </p:nvPr>
        </p:nvSpPr>
        <p:spPr>
          <a:xfrm>
            <a:off x="5340715" y="571500"/>
            <a:ext cx="3051600" cy="4000500"/>
          </a:xfrm>
          <a:prstGeom prst="ellipse">
            <a:avLst/>
          </a:prstGeom>
          <a:noFill/>
          <a:ln>
            <a:noFill/>
          </a:ln>
          <a:effectLst>
            <a:outerShdw blurRad="57150" rotWithShape="0" algn="bl" dir="5400000" dist="19050">
              <a:schemeClr val="dk1">
                <a:alpha val="50000"/>
              </a:schemeClr>
            </a:outerShdw>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68" name="Shape 868"/>
        <p:cNvGrpSpPr/>
        <p:nvPr/>
      </p:nvGrpSpPr>
      <p:grpSpPr>
        <a:xfrm>
          <a:off x="0" y="0"/>
          <a:ext cx="0" cy="0"/>
          <a:chOff x="0" y="0"/>
          <a:chExt cx="0" cy="0"/>
        </a:xfrm>
      </p:grpSpPr>
      <p:sp>
        <p:nvSpPr>
          <p:cNvPr id="869" name="Google Shape;869;p11"/>
          <p:cNvSpPr txBox="1"/>
          <p:nvPr>
            <p:ph hasCustomPrompt="1" type="title"/>
          </p:nvPr>
        </p:nvSpPr>
        <p:spPr>
          <a:xfrm>
            <a:off x="2148900" y="1798955"/>
            <a:ext cx="4846200" cy="10485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solidFill>
                  <a:schemeClr val="accen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70" name="Google Shape;870;p11"/>
          <p:cNvSpPr txBox="1"/>
          <p:nvPr>
            <p:ph idx="1" type="subTitle"/>
          </p:nvPr>
        </p:nvSpPr>
        <p:spPr>
          <a:xfrm>
            <a:off x="2148900" y="2847450"/>
            <a:ext cx="48462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871" name="Google Shape;871;p11"/>
          <p:cNvSpPr/>
          <p:nvPr/>
        </p:nvSpPr>
        <p:spPr>
          <a:xfrm>
            <a:off x="1179632" y="5275230"/>
            <a:ext cx="407527" cy="353002"/>
          </a:xfrm>
          <a:custGeom>
            <a:rect b="b" l="l" r="r" t="t"/>
            <a:pathLst>
              <a:path extrusionOk="0" h="4397" w="5076">
                <a:moveTo>
                  <a:pt x="2539" y="1"/>
                </a:moveTo>
                <a:lnTo>
                  <a:pt x="1" y="4396"/>
                </a:lnTo>
                <a:lnTo>
                  <a:pt x="5075" y="4396"/>
                </a:lnTo>
                <a:lnTo>
                  <a:pt x="253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2" name="Google Shape;872;p11"/>
          <p:cNvGrpSpPr/>
          <p:nvPr/>
        </p:nvGrpSpPr>
        <p:grpSpPr>
          <a:xfrm>
            <a:off x="-215235" y="-489456"/>
            <a:ext cx="9574653" cy="6080281"/>
            <a:chOff x="-215235" y="-489456"/>
            <a:chExt cx="9574653" cy="6080281"/>
          </a:xfrm>
        </p:grpSpPr>
        <p:grpSp>
          <p:nvGrpSpPr>
            <p:cNvPr id="873" name="Google Shape;873;p11"/>
            <p:cNvGrpSpPr/>
            <p:nvPr/>
          </p:nvGrpSpPr>
          <p:grpSpPr>
            <a:xfrm>
              <a:off x="-215235" y="4604007"/>
              <a:ext cx="9574466" cy="986818"/>
              <a:chOff x="-215235" y="4604007"/>
              <a:chExt cx="9574466" cy="986818"/>
            </a:xfrm>
          </p:grpSpPr>
          <p:sp>
            <p:nvSpPr>
              <p:cNvPr id="874" name="Google Shape;874;p11"/>
              <p:cNvSpPr/>
              <p:nvPr/>
            </p:nvSpPr>
            <p:spPr>
              <a:xfrm>
                <a:off x="5556961" y="4604007"/>
                <a:ext cx="609122" cy="702151"/>
              </a:xfrm>
              <a:custGeom>
                <a:rect b="b" l="l" r="r" t="t"/>
                <a:pathLst>
                  <a:path extrusionOk="0" h="8746" w="7587">
                    <a:moveTo>
                      <a:pt x="2539" y="1"/>
                    </a:moveTo>
                    <a:lnTo>
                      <a:pt x="2539" y="3"/>
                    </a:lnTo>
                    <a:lnTo>
                      <a:pt x="1" y="4397"/>
                    </a:lnTo>
                    <a:lnTo>
                      <a:pt x="5076" y="4397"/>
                    </a:lnTo>
                    <a:lnTo>
                      <a:pt x="7586" y="8746"/>
                    </a:lnTo>
                    <a:lnTo>
                      <a:pt x="75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1"/>
              <p:cNvSpPr/>
              <p:nvPr/>
            </p:nvSpPr>
            <p:spPr>
              <a:xfrm>
                <a:off x="5964406" y="4956999"/>
                <a:ext cx="201676" cy="349149"/>
              </a:xfrm>
              <a:custGeom>
                <a:rect b="b" l="l" r="r" t="t"/>
                <a:pathLst>
                  <a:path extrusionOk="0" h="4349" w="2512">
                    <a:moveTo>
                      <a:pt x="1" y="0"/>
                    </a:moveTo>
                    <a:lnTo>
                      <a:pt x="2511" y="4349"/>
                    </a:lnTo>
                    <a:lnTo>
                      <a:pt x="251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1"/>
              <p:cNvSpPr/>
              <p:nvPr/>
            </p:nvSpPr>
            <p:spPr>
              <a:xfrm>
                <a:off x="5556961" y="4604168"/>
                <a:ext cx="407527" cy="353002"/>
              </a:xfrm>
              <a:custGeom>
                <a:rect b="b" l="l" r="r" t="t"/>
                <a:pathLst>
                  <a:path extrusionOk="0" h="4397" w="5076">
                    <a:moveTo>
                      <a:pt x="2538" y="1"/>
                    </a:moveTo>
                    <a:lnTo>
                      <a:pt x="1" y="4396"/>
                    </a:lnTo>
                    <a:lnTo>
                      <a:pt x="1" y="4396"/>
                    </a:lnTo>
                    <a:lnTo>
                      <a:pt x="5076" y="4381"/>
                    </a:lnTo>
                    <a:lnTo>
                      <a:pt x="253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1"/>
              <p:cNvSpPr/>
              <p:nvPr/>
            </p:nvSpPr>
            <p:spPr>
              <a:xfrm>
                <a:off x="5522278" y="5039286"/>
                <a:ext cx="417161" cy="434087"/>
              </a:xfrm>
              <a:custGeom>
                <a:rect b="b" l="l" r="r" t="t"/>
                <a:pathLst>
                  <a:path extrusionOk="0" h="5407" w="5196">
                    <a:moveTo>
                      <a:pt x="4725" y="1"/>
                    </a:moveTo>
                    <a:cubicBezTo>
                      <a:pt x="4616" y="1"/>
                      <a:pt x="4503" y="30"/>
                      <a:pt x="4397" y="62"/>
                    </a:cubicBezTo>
                    <a:cubicBezTo>
                      <a:pt x="3429" y="356"/>
                      <a:pt x="2512" y="815"/>
                      <a:pt x="1696" y="1413"/>
                    </a:cubicBezTo>
                    <a:lnTo>
                      <a:pt x="2245" y="1184"/>
                    </a:lnTo>
                    <a:lnTo>
                      <a:pt x="2245" y="1184"/>
                    </a:lnTo>
                    <a:cubicBezTo>
                      <a:pt x="1951" y="1339"/>
                      <a:pt x="1669" y="1513"/>
                      <a:pt x="1406" y="1717"/>
                    </a:cubicBezTo>
                    <a:cubicBezTo>
                      <a:pt x="717" y="2251"/>
                      <a:pt x="165" y="3016"/>
                      <a:pt x="49" y="3882"/>
                    </a:cubicBezTo>
                    <a:cubicBezTo>
                      <a:pt x="1" y="4244"/>
                      <a:pt x="37" y="4635"/>
                      <a:pt x="249" y="4933"/>
                    </a:cubicBezTo>
                    <a:cubicBezTo>
                      <a:pt x="477" y="5254"/>
                      <a:pt x="875" y="5406"/>
                      <a:pt x="1275" y="5406"/>
                    </a:cubicBezTo>
                    <a:cubicBezTo>
                      <a:pt x="1412" y="5406"/>
                      <a:pt x="1549" y="5388"/>
                      <a:pt x="1680" y="5353"/>
                    </a:cubicBezTo>
                    <a:cubicBezTo>
                      <a:pt x="2190" y="5216"/>
                      <a:pt x="2617" y="4869"/>
                      <a:pt x="2997" y="4500"/>
                    </a:cubicBezTo>
                    <a:cubicBezTo>
                      <a:pt x="4027" y="3501"/>
                      <a:pt x="4853" y="2246"/>
                      <a:pt x="5138" y="840"/>
                    </a:cubicBezTo>
                    <a:cubicBezTo>
                      <a:pt x="5195" y="554"/>
                      <a:pt x="5195" y="189"/>
                      <a:pt x="4939" y="51"/>
                    </a:cubicBezTo>
                    <a:cubicBezTo>
                      <a:pt x="4873" y="15"/>
                      <a:pt x="4800" y="1"/>
                      <a:pt x="47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1"/>
              <p:cNvSpPr/>
              <p:nvPr/>
            </p:nvSpPr>
            <p:spPr>
              <a:xfrm>
                <a:off x="5389808" y="5035192"/>
                <a:ext cx="544252" cy="477440"/>
              </a:xfrm>
              <a:custGeom>
                <a:rect b="b" l="l" r="r" t="t"/>
                <a:pathLst>
                  <a:path extrusionOk="0" h="5947" w="6779">
                    <a:moveTo>
                      <a:pt x="5911" y="1"/>
                    </a:moveTo>
                    <a:cubicBezTo>
                      <a:pt x="4216" y="1"/>
                      <a:pt x="576" y="632"/>
                      <a:pt x="0" y="5946"/>
                    </a:cubicBezTo>
                    <a:lnTo>
                      <a:pt x="6779" y="62"/>
                    </a:lnTo>
                    <a:cubicBezTo>
                      <a:pt x="6779" y="62"/>
                      <a:pt x="6439" y="1"/>
                      <a:pt x="59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1"/>
              <p:cNvSpPr/>
              <p:nvPr/>
            </p:nvSpPr>
            <p:spPr>
              <a:xfrm>
                <a:off x="5461823" y="5040169"/>
                <a:ext cx="559506" cy="544155"/>
              </a:xfrm>
              <a:custGeom>
                <a:rect b="b" l="l" r="r" t="t"/>
                <a:pathLst>
                  <a:path extrusionOk="0" h="6778" w="6969">
                    <a:moveTo>
                      <a:pt x="5882" y="0"/>
                    </a:moveTo>
                    <a:lnTo>
                      <a:pt x="1" y="6777"/>
                    </a:lnTo>
                    <a:cubicBezTo>
                      <a:pt x="6968" y="6022"/>
                      <a:pt x="5882" y="0"/>
                      <a:pt x="5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1"/>
              <p:cNvSpPr/>
              <p:nvPr/>
            </p:nvSpPr>
            <p:spPr>
              <a:xfrm>
                <a:off x="5916556" y="4604007"/>
                <a:ext cx="249526" cy="217806"/>
              </a:xfrm>
              <a:custGeom>
                <a:rect b="b" l="l" r="r" t="t"/>
                <a:pathLst>
                  <a:path extrusionOk="0" h="2713" w="3108">
                    <a:moveTo>
                      <a:pt x="0" y="1"/>
                    </a:moveTo>
                    <a:lnTo>
                      <a:pt x="1566" y="2712"/>
                    </a:lnTo>
                    <a:lnTo>
                      <a:pt x="3107" y="2712"/>
                    </a:lnTo>
                    <a:lnTo>
                      <a:pt x="3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1"/>
              <p:cNvSpPr/>
              <p:nvPr/>
            </p:nvSpPr>
            <p:spPr>
              <a:xfrm>
                <a:off x="6045252" y="4604007"/>
                <a:ext cx="120829" cy="106374"/>
              </a:xfrm>
              <a:custGeom>
                <a:rect b="b" l="l" r="r" t="t"/>
                <a:pathLst>
                  <a:path extrusionOk="0" h="1325" w="1505">
                    <a:moveTo>
                      <a:pt x="1" y="1"/>
                    </a:moveTo>
                    <a:lnTo>
                      <a:pt x="765" y="1324"/>
                    </a:lnTo>
                    <a:lnTo>
                      <a:pt x="1504" y="1324"/>
                    </a:lnTo>
                    <a:lnTo>
                      <a:pt x="15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1"/>
              <p:cNvSpPr/>
              <p:nvPr/>
            </p:nvSpPr>
            <p:spPr>
              <a:xfrm>
                <a:off x="5191986" y="4642140"/>
                <a:ext cx="165548" cy="245745"/>
              </a:xfrm>
              <a:custGeom>
                <a:rect b="b" l="l" r="r" t="t"/>
                <a:pathLst>
                  <a:path extrusionOk="0" h="3061" w="2062">
                    <a:moveTo>
                      <a:pt x="1811" y="0"/>
                    </a:moveTo>
                    <a:cubicBezTo>
                      <a:pt x="1768" y="77"/>
                      <a:pt x="1" y="3061"/>
                      <a:pt x="1"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1"/>
              <p:cNvSpPr/>
              <p:nvPr/>
            </p:nvSpPr>
            <p:spPr>
              <a:xfrm>
                <a:off x="5230523"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1"/>
              <p:cNvSpPr/>
              <p:nvPr/>
            </p:nvSpPr>
            <p:spPr>
              <a:xfrm>
                <a:off x="5264484"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1"/>
              <p:cNvSpPr/>
              <p:nvPr/>
            </p:nvSpPr>
            <p:spPr>
              <a:xfrm>
                <a:off x="5298283"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1"/>
              <p:cNvSpPr/>
              <p:nvPr/>
            </p:nvSpPr>
            <p:spPr>
              <a:xfrm>
                <a:off x="5332244"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1"/>
              <p:cNvSpPr/>
              <p:nvPr/>
            </p:nvSpPr>
            <p:spPr>
              <a:xfrm>
                <a:off x="5366044"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1"/>
              <p:cNvSpPr/>
              <p:nvPr/>
            </p:nvSpPr>
            <p:spPr>
              <a:xfrm>
                <a:off x="5399924"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
              <p:cNvSpPr/>
              <p:nvPr/>
            </p:nvSpPr>
            <p:spPr>
              <a:xfrm>
                <a:off x="5433884" y="4642140"/>
                <a:ext cx="165548" cy="245745"/>
              </a:xfrm>
              <a:custGeom>
                <a:rect b="b" l="l" r="r" t="t"/>
                <a:pathLst>
                  <a:path extrusionOk="0" h="3061" w="2062">
                    <a:moveTo>
                      <a:pt x="1811"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
              <p:cNvSpPr/>
              <p:nvPr/>
            </p:nvSpPr>
            <p:spPr>
              <a:xfrm>
                <a:off x="5467684" y="4642140"/>
                <a:ext cx="165628" cy="245745"/>
              </a:xfrm>
              <a:custGeom>
                <a:rect b="b" l="l" r="r" t="t"/>
                <a:pathLst>
                  <a:path extrusionOk="0" h="3061" w="2063">
                    <a:moveTo>
                      <a:pt x="1812" y="0"/>
                    </a:moveTo>
                    <a:cubicBezTo>
                      <a:pt x="1768" y="77"/>
                      <a:pt x="0" y="3061"/>
                      <a:pt x="0" y="3061"/>
                    </a:cubicBezTo>
                    <a:lnTo>
                      <a:pt x="236"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1"/>
              <p:cNvSpPr/>
              <p:nvPr/>
            </p:nvSpPr>
            <p:spPr>
              <a:xfrm>
                <a:off x="5613802" y="4605533"/>
                <a:ext cx="24005" cy="23924"/>
              </a:xfrm>
              <a:custGeom>
                <a:rect b="b" l="l" r="r" t="t"/>
                <a:pathLst>
                  <a:path extrusionOk="0" h="298" w="299">
                    <a:moveTo>
                      <a:pt x="149" y="0"/>
                    </a:moveTo>
                    <a:cubicBezTo>
                      <a:pt x="67" y="0"/>
                      <a:pt x="1" y="67"/>
                      <a:pt x="1" y="149"/>
                    </a:cubicBezTo>
                    <a:cubicBezTo>
                      <a:pt x="1" y="231"/>
                      <a:pt x="68" y="297"/>
                      <a:pt x="149" y="297"/>
                    </a:cubicBezTo>
                    <a:cubicBezTo>
                      <a:pt x="232" y="297"/>
                      <a:pt x="299" y="231"/>
                      <a:pt x="299" y="149"/>
                    </a:cubicBezTo>
                    <a:cubicBezTo>
                      <a:pt x="299"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1"/>
              <p:cNvSpPr/>
              <p:nvPr/>
            </p:nvSpPr>
            <p:spPr>
              <a:xfrm>
                <a:off x="5575587" y="4605533"/>
                <a:ext cx="24005" cy="23924"/>
              </a:xfrm>
              <a:custGeom>
                <a:rect b="b" l="l" r="r" t="t"/>
                <a:pathLst>
                  <a:path extrusionOk="0" h="298" w="299">
                    <a:moveTo>
                      <a:pt x="150" y="0"/>
                    </a:moveTo>
                    <a:cubicBezTo>
                      <a:pt x="67" y="0"/>
                      <a:pt x="0" y="67"/>
                      <a:pt x="0" y="149"/>
                    </a:cubicBezTo>
                    <a:cubicBezTo>
                      <a:pt x="0" y="231"/>
                      <a:pt x="67" y="297"/>
                      <a:pt x="150" y="297"/>
                    </a:cubicBezTo>
                    <a:cubicBezTo>
                      <a:pt x="232" y="297"/>
                      <a:pt x="299" y="231"/>
                      <a:pt x="299" y="149"/>
                    </a:cubicBezTo>
                    <a:cubicBezTo>
                      <a:pt x="299" y="67"/>
                      <a:pt x="232" y="0"/>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1"/>
              <p:cNvSpPr/>
              <p:nvPr/>
            </p:nvSpPr>
            <p:spPr>
              <a:xfrm>
                <a:off x="5541466" y="4605533"/>
                <a:ext cx="24005" cy="23924"/>
              </a:xfrm>
              <a:custGeom>
                <a:rect b="b" l="l" r="r" t="t"/>
                <a:pathLst>
                  <a:path extrusionOk="0" h="298" w="299">
                    <a:moveTo>
                      <a:pt x="150" y="0"/>
                    </a:moveTo>
                    <a:cubicBezTo>
                      <a:pt x="67" y="0"/>
                      <a:pt x="0" y="67"/>
                      <a:pt x="0" y="149"/>
                    </a:cubicBezTo>
                    <a:cubicBezTo>
                      <a:pt x="0" y="231"/>
                      <a:pt x="68" y="297"/>
                      <a:pt x="150" y="297"/>
                    </a:cubicBezTo>
                    <a:cubicBezTo>
                      <a:pt x="232" y="297"/>
                      <a:pt x="298" y="231"/>
                      <a:pt x="298" y="149"/>
                    </a:cubicBezTo>
                    <a:cubicBezTo>
                      <a:pt x="298" y="67"/>
                      <a:pt x="232" y="0"/>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1"/>
              <p:cNvSpPr/>
              <p:nvPr/>
            </p:nvSpPr>
            <p:spPr>
              <a:xfrm>
                <a:off x="5507264"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1"/>
              <p:cNvSpPr/>
              <p:nvPr/>
            </p:nvSpPr>
            <p:spPr>
              <a:xfrm>
                <a:off x="5473063"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1"/>
              <p:cNvSpPr/>
              <p:nvPr/>
            </p:nvSpPr>
            <p:spPr>
              <a:xfrm>
                <a:off x="5438782"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1"/>
              <p:cNvSpPr/>
              <p:nvPr/>
            </p:nvSpPr>
            <p:spPr>
              <a:xfrm>
                <a:off x="540466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1"/>
              <p:cNvSpPr/>
              <p:nvPr/>
            </p:nvSpPr>
            <p:spPr>
              <a:xfrm>
                <a:off x="537045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1"/>
              <p:cNvSpPr/>
              <p:nvPr/>
            </p:nvSpPr>
            <p:spPr>
              <a:xfrm>
                <a:off x="5336178"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1"/>
              <p:cNvSpPr/>
              <p:nvPr/>
            </p:nvSpPr>
            <p:spPr>
              <a:xfrm>
                <a:off x="503109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1"/>
              <p:cNvSpPr/>
              <p:nvPr/>
            </p:nvSpPr>
            <p:spPr>
              <a:xfrm>
                <a:off x="4992479" y="4642140"/>
                <a:ext cx="165628" cy="245745"/>
              </a:xfrm>
              <a:custGeom>
                <a:rect b="b" l="l" r="r" t="t"/>
                <a:pathLst>
                  <a:path extrusionOk="0" h="3061" w="2063">
                    <a:moveTo>
                      <a:pt x="1" y="0"/>
                    </a:moveTo>
                    <a:lnTo>
                      <a:pt x="1827" y="3061"/>
                    </a:lnTo>
                    <a:lnTo>
                      <a:pt x="2063" y="3061"/>
                    </a:lnTo>
                    <a:cubicBezTo>
                      <a:pt x="2063" y="3061"/>
                      <a:pt x="296" y="77"/>
                      <a:pt x="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1"/>
              <p:cNvSpPr/>
              <p:nvPr/>
            </p:nvSpPr>
            <p:spPr>
              <a:xfrm>
                <a:off x="4958599" y="4642140"/>
                <a:ext cx="165548" cy="245745"/>
              </a:xfrm>
              <a:custGeom>
                <a:rect b="b" l="l" r="r" t="t"/>
                <a:pathLst>
                  <a:path extrusionOk="0" h="3061" w="2062">
                    <a:moveTo>
                      <a:pt x="1" y="0"/>
                    </a:moveTo>
                    <a:lnTo>
                      <a:pt x="1827"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1"/>
              <p:cNvSpPr/>
              <p:nvPr/>
            </p:nvSpPr>
            <p:spPr>
              <a:xfrm>
                <a:off x="4924799" y="4642140"/>
                <a:ext cx="165548" cy="245745"/>
              </a:xfrm>
              <a:custGeom>
                <a:rect b="b" l="l" r="r" t="t"/>
                <a:pathLst>
                  <a:path extrusionOk="0" h="3061" w="2062">
                    <a:moveTo>
                      <a:pt x="1" y="0"/>
                    </a:moveTo>
                    <a:lnTo>
                      <a:pt x="1826"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1"/>
              <p:cNvSpPr/>
              <p:nvPr/>
            </p:nvSpPr>
            <p:spPr>
              <a:xfrm>
                <a:off x="4890839" y="4642140"/>
                <a:ext cx="165628" cy="245745"/>
              </a:xfrm>
              <a:custGeom>
                <a:rect b="b" l="l" r="r" t="t"/>
                <a:pathLst>
                  <a:path extrusionOk="0" h="3061" w="2063">
                    <a:moveTo>
                      <a:pt x="1" y="0"/>
                    </a:moveTo>
                    <a:lnTo>
                      <a:pt x="1827" y="3061"/>
                    </a:lnTo>
                    <a:lnTo>
                      <a:pt x="2063" y="3061"/>
                    </a:lnTo>
                    <a:cubicBezTo>
                      <a:pt x="2063" y="3061"/>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1"/>
              <p:cNvSpPr/>
              <p:nvPr/>
            </p:nvSpPr>
            <p:spPr>
              <a:xfrm>
                <a:off x="4857039" y="4642140"/>
                <a:ext cx="165628" cy="245745"/>
              </a:xfrm>
              <a:custGeom>
                <a:rect b="b" l="l" r="r" t="t"/>
                <a:pathLst>
                  <a:path extrusionOk="0" h="3061" w="2063">
                    <a:moveTo>
                      <a:pt x="1" y="0"/>
                    </a:moveTo>
                    <a:lnTo>
                      <a:pt x="1827" y="3061"/>
                    </a:lnTo>
                    <a:lnTo>
                      <a:pt x="2063" y="3061"/>
                    </a:lnTo>
                    <a:cubicBezTo>
                      <a:pt x="2063" y="3061"/>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1"/>
              <p:cNvSpPr/>
              <p:nvPr/>
            </p:nvSpPr>
            <p:spPr>
              <a:xfrm>
                <a:off x="4823159" y="4642140"/>
                <a:ext cx="165548" cy="245745"/>
              </a:xfrm>
              <a:custGeom>
                <a:rect b="b" l="l" r="r" t="t"/>
                <a:pathLst>
                  <a:path extrusionOk="0" h="3061" w="2062">
                    <a:moveTo>
                      <a:pt x="0" y="0"/>
                    </a:moveTo>
                    <a:lnTo>
                      <a:pt x="1826" y="3061"/>
                    </a:lnTo>
                    <a:lnTo>
                      <a:pt x="2062" y="3061"/>
                    </a:lnTo>
                    <a:cubicBezTo>
                      <a:pt x="2062"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1"/>
              <p:cNvSpPr/>
              <p:nvPr/>
            </p:nvSpPr>
            <p:spPr>
              <a:xfrm>
                <a:off x="4789198"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1"/>
              <p:cNvSpPr/>
              <p:nvPr/>
            </p:nvSpPr>
            <p:spPr>
              <a:xfrm>
                <a:off x="4755398"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1"/>
              <p:cNvSpPr/>
              <p:nvPr/>
            </p:nvSpPr>
            <p:spPr>
              <a:xfrm>
                <a:off x="4750902"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1"/>
              <p:cNvSpPr/>
              <p:nvPr/>
            </p:nvSpPr>
            <p:spPr>
              <a:xfrm>
                <a:off x="4789118"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1"/>
              <p:cNvSpPr/>
              <p:nvPr/>
            </p:nvSpPr>
            <p:spPr>
              <a:xfrm>
                <a:off x="482331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
              <p:cNvSpPr/>
              <p:nvPr/>
            </p:nvSpPr>
            <p:spPr>
              <a:xfrm>
                <a:off x="485744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1"/>
              <p:cNvSpPr/>
              <p:nvPr/>
            </p:nvSpPr>
            <p:spPr>
              <a:xfrm>
                <a:off x="489164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1"/>
              <p:cNvSpPr/>
              <p:nvPr/>
            </p:nvSpPr>
            <p:spPr>
              <a:xfrm>
                <a:off x="4925923" y="4605533"/>
                <a:ext cx="23925" cy="23924"/>
              </a:xfrm>
              <a:custGeom>
                <a:rect b="b" l="l" r="r" t="t"/>
                <a:pathLst>
                  <a:path extrusionOk="0" h="298" w="298">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1"/>
              <p:cNvSpPr/>
              <p:nvPr/>
            </p:nvSpPr>
            <p:spPr>
              <a:xfrm>
                <a:off x="4960124"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1"/>
              <p:cNvSpPr/>
              <p:nvPr/>
            </p:nvSpPr>
            <p:spPr>
              <a:xfrm>
                <a:off x="499432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1"/>
              <p:cNvSpPr/>
              <p:nvPr/>
            </p:nvSpPr>
            <p:spPr>
              <a:xfrm>
                <a:off x="5028527"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1"/>
              <p:cNvSpPr/>
              <p:nvPr/>
            </p:nvSpPr>
            <p:spPr>
              <a:xfrm>
                <a:off x="5124146" y="4604007"/>
                <a:ext cx="114085" cy="114483"/>
              </a:xfrm>
              <a:custGeom>
                <a:rect b="b" l="l" r="r" t="t"/>
                <a:pathLst>
                  <a:path extrusionOk="0" h="1426" w="1421">
                    <a:moveTo>
                      <a:pt x="1" y="1"/>
                    </a:moveTo>
                    <a:cubicBezTo>
                      <a:pt x="2" y="789"/>
                      <a:pt x="319" y="1426"/>
                      <a:pt x="710" y="1426"/>
                    </a:cubicBezTo>
                    <a:cubicBezTo>
                      <a:pt x="1102" y="1426"/>
                      <a:pt x="1419" y="789"/>
                      <a:pt x="14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1"/>
              <p:cNvSpPr/>
              <p:nvPr/>
            </p:nvSpPr>
            <p:spPr>
              <a:xfrm>
                <a:off x="5161639" y="4604007"/>
                <a:ext cx="39179" cy="39098"/>
              </a:xfrm>
              <a:custGeom>
                <a:rect b="b" l="l" r="r" t="t"/>
                <a:pathLst>
                  <a:path extrusionOk="0" h="487" w="488">
                    <a:moveTo>
                      <a:pt x="1" y="1"/>
                    </a:moveTo>
                    <a:cubicBezTo>
                      <a:pt x="2" y="269"/>
                      <a:pt x="110" y="486"/>
                      <a:pt x="244" y="486"/>
                    </a:cubicBezTo>
                    <a:cubicBezTo>
                      <a:pt x="377" y="486"/>
                      <a:pt x="486" y="270"/>
                      <a:pt x="4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1"/>
              <p:cNvSpPr/>
              <p:nvPr/>
            </p:nvSpPr>
            <p:spPr>
              <a:xfrm>
                <a:off x="5385473" y="4959568"/>
                <a:ext cx="38537" cy="38536"/>
              </a:xfrm>
              <a:custGeom>
                <a:rect b="b" l="l" r="r" t="t"/>
                <a:pathLst>
                  <a:path extrusionOk="0" h="480" w="480">
                    <a:moveTo>
                      <a:pt x="240" y="0"/>
                    </a:moveTo>
                    <a:cubicBezTo>
                      <a:pt x="108" y="0"/>
                      <a:pt x="0" y="108"/>
                      <a:pt x="0" y="240"/>
                    </a:cubicBezTo>
                    <a:cubicBezTo>
                      <a:pt x="0" y="372"/>
                      <a:pt x="108" y="480"/>
                      <a:pt x="240" y="480"/>
                    </a:cubicBezTo>
                    <a:cubicBezTo>
                      <a:pt x="372" y="480"/>
                      <a:pt x="480" y="372"/>
                      <a:pt x="480" y="240"/>
                    </a:cubicBezTo>
                    <a:cubicBezTo>
                      <a:pt x="480"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1"/>
              <p:cNvSpPr/>
              <p:nvPr/>
            </p:nvSpPr>
            <p:spPr>
              <a:xfrm>
                <a:off x="5442555" y="5040169"/>
                <a:ext cx="38457" cy="38455"/>
              </a:xfrm>
              <a:custGeom>
                <a:rect b="b" l="l" r="r" t="t"/>
                <a:pathLst>
                  <a:path extrusionOk="0" h="479" w="479">
                    <a:moveTo>
                      <a:pt x="240" y="0"/>
                    </a:moveTo>
                    <a:cubicBezTo>
                      <a:pt x="107" y="0"/>
                      <a:pt x="0" y="108"/>
                      <a:pt x="0" y="240"/>
                    </a:cubicBezTo>
                    <a:cubicBezTo>
                      <a:pt x="0" y="372"/>
                      <a:pt x="107" y="478"/>
                      <a:pt x="240" y="478"/>
                    </a:cubicBezTo>
                    <a:cubicBezTo>
                      <a:pt x="372" y="478"/>
                      <a:pt x="478" y="372"/>
                      <a:pt x="478" y="240"/>
                    </a:cubicBezTo>
                    <a:cubicBezTo>
                      <a:pt x="478"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1"/>
              <p:cNvSpPr/>
              <p:nvPr/>
            </p:nvSpPr>
            <p:spPr>
              <a:xfrm>
                <a:off x="3925656" y="5152722"/>
                <a:ext cx="417161" cy="434087"/>
              </a:xfrm>
              <a:custGeom>
                <a:rect b="b" l="l" r="r" t="t"/>
                <a:pathLst>
                  <a:path extrusionOk="0" h="5407" w="5196">
                    <a:moveTo>
                      <a:pt x="1274" y="1"/>
                    </a:moveTo>
                    <a:cubicBezTo>
                      <a:pt x="875" y="1"/>
                      <a:pt x="477" y="153"/>
                      <a:pt x="249" y="474"/>
                    </a:cubicBezTo>
                    <a:cubicBezTo>
                      <a:pt x="36" y="773"/>
                      <a:pt x="1" y="1163"/>
                      <a:pt x="49" y="1526"/>
                    </a:cubicBezTo>
                    <a:cubicBezTo>
                      <a:pt x="164" y="2392"/>
                      <a:pt x="717" y="3156"/>
                      <a:pt x="1406" y="3690"/>
                    </a:cubicBezTo>
                    <a:cubicBezTo>
                      <a:pt x="1667" y="3893"/>
                      <a:pt x="1948" y="4067"/>
                      <a:pt x="2241" y="4221"/>
                    </a:cubicBezTo>
                    <a:lnTo>
                      <a:pt x="2241" y="4221"/>
                    </a:lnTo>
                    <a:lnTo>
                      <a:pt x="1696" y="3993"/>
                    </a:lnTo>
                    <a:lnTo>
                      <a:pt x="1696" y="3993"/>
                    </a:lnTo>
                    <a:cubicBezTo>
                      <a:pt x="2512" y="4592"/>
                      <a:pt x="3429" y="5051"/>
                      <a:pt x="4397" y="5345"/>
                    </a:cubicBezTo>
                    <a:cubicBezTo>
                      <a:pt x="4503" y="5377"/>
                      <a:pt x="4616" y="5406"/>
                      <a:pt x="4725" y="5406"/>
                    </a:cubicBezTo>
                    <a:cubicBezTo>
                      <a:pt x="4800" y="5406"/>
                      <a:pt x="4873" y="5392"/>
                      <a:pt x="4939" y="5356"/>
                    </a:cubicBezTo>
                    <a:cubicBezTo>
                      <a:pt x="5195" y="5218"/>
                      <a:pt x="5195" y="4853"/>
                      <a:pt x="5138" y="4568"/>
                    </a:cubicBezTo>
                    <a:cubicBezTo>
                      <a:pt x="4853" y="3161"/>
                      <a:pt x="4027" y="1906"/>
                      <a:pt x="2997" y="907"/>
                    </a:cubicBezTo>
                    <a:cubicBezTo>
                      <a:pt x="2617" y="538"/>
                      <a:pt x="2190" y="191"/>
                      <a:pt x="1679" y="54"/>
                    </a:cubicBezTo>
                    <a:cubicBezTo>
                      <a:pt x="1549" y="19"/>
                      <a:pt x="1412" y="1"/>
                      <a:pt x="1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1"/>
              <p:cNvSpPr/>
              <p:nvPr/>
            </p:nvSpPr>
            <p:spPr>
              <a:xfrm>
                <a:off x="3793186" y="5113545"/>
                <a:ext cx="544252" cy="477279"/>
              </a:xfrm>
              <a:custGeom>
                <a:rect b="b" l="l" r="r" t="t"/>
                <a:pathLst>
                  <a:path extrusionOk="0" h="5945" w="6779">
                    <a:moveTo>
                      <a:pt x="0" y="1"/>
                    </a:moveTo>
                    <a:lnTo>
                      <a:pt x="0" y="1"/>
                    </a:lnTo>
                    <a:cubicBezTo>
                      <a:pt x="576" y="5314"/>
                      <a:pt x="4215" y="5945"/>
                      <a:pt x="5911" y="5945"/>
                    </a:cubicBezTo>
                    <a:cubicBezTo>
                      <a:pt x="6439" y="5945"/>
                      <a:pt x="6779" y="5884"/>
                      <a:pt x="6779" y="5884"/>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1"/>
              <p:cNvSpPr/>
              <p:nvPr/>
            </p:nvSpPr>
            <p:spPr>
              <a:xfrm>
                <a:off x="3865201" y="5041775"/>
                <a:ext cx="559586" cy="544155"/>
              </a:xfrm>
              <a:custGeom>
                <a:rect b="b" l="l" r="r" t="t"/>
                <a:pathLst>
                  <a:path extrusionOk="0" h="6778" w="6970">
                    <a:moveTo>
                      <a:pt x="1" y="1"/>
                    </a:moveTo>
                    <a:lnTo>
                      <a:pt x="5882" y="6778"/>
                    </a:lnTo>
                    <a:lnTo>
                      <a:pt x="5882" y="6778"/>
                    </a:lnTo>
                    <a:cubicBezTo>
                      <a:pt x="5882" y="6778"/>
                      <a:pt x="6969" y="75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1"/>
              <p:cNvSpPr/>
              <p:nvPr/>
            </p:nvSpPr>
            <p:spPr>
              <a:xfrm>
                <a:off x="4772740" y="5152722"/>
                <a:ext cx="417161" cy="434087"/>
              </a:xfrm>
              <a:custGeom>
                <a:rect b="b" l="l" r="r" t="t"/>
                <a:pathLst>
                  <a:path extrusionOk="0" h="5407" w="5196">
                    <a:moveTo>
                      <a:pt x="3922" y="1"/>
                    </a:moveTo>
                    <a:cubicBezTo>
                      <a:pt x="3785" y="1"/>
                      <a:pt x="3648" y="19"/>
                      <a:pt x="3517" y="54"/>
                    </a:cubicBezTo>
                    <a:cubicBezTo>
                      <a:pt x="3006" y="191"/>
                      <a:pt x="2580" y="538"/>
                      <a:pt x="2199" y="907"/>
                    </a:cubicBezTo>
                    <a:cubicBezTo>
                      <a:pt x="1168" y="1906"/>
                      <a:pt x="343" y="3161"/>
                      <a:pt x="58" y="4568"/>
                    </a:cubicBezTo>
                    <a:cubicBezTo>
                      <a:pt x="1" y="4853"/>
                      <a:pt x="1" y="5218"/>
                      <a:pt x="257" y="5356"/>
                    </a:cubicBezTo>
                    <a:cubicBezTo>
                      <a:pt x="323" y="5392"/>
                      <a:pt x="396" y="5406"/>
                      <a:pt x="471" y="5406"/>
                    </a:cubicBezTo>
                    <a:cubicBezTo>
                      <a:pt x="579" y="5406"/>
                      <a:pt x="693" y="5377"/>
                      <a:pt x="799" y="5345"/>
                    </a:cubicBezTo>
                    <a:cubicBezTo>
                      <a:pt x="1767" y="5051"/>
                      <a:pt x="2683" y="4592"/>
                      <a:pt x="3500" y="3993"/>
                    </a:cubicBezTo>
                    <a:lnTo>
                      <a:pt x="3500" y="3993"/>
                    </a:lnTo>
                    <a:lnTo>
                      <a:pt x="2955" y="4221"/>
                    </a:lnTo>
                    <a:lnTo>
                      <a:pt x="2955" y="4221"/>
                    </a:lnTo>
                    <a:cubicBezTo>
                      <a:pt x="3248" y="4067"/>
                      <a:pt x="3528" y="3893"/>
                      <a:pt x="3790" y="3690"/>
                    </a:cubicBezTo>
                    <a:cubicBezTo>
                      <a:pt x="4480" y="3156"/>
                      <a:pt x="5031" y="2392"/>
                      <a:pt x="5147" y="1526"/>
                    </a:cubicBezTo>
                    <a:cubicBezTo>
                      <a:pt x="5195" y="1163"/>
                      <a:pt x="5159" y="773"/>
                      <a:pt x="4947" y="474"/>
                    </a:cubicBezTo>
                    <a:cubicBezTo>
                      <a:pt x="4719" y="153"/>
                      <a:pt x="4321" y="1"/>
                      <a:pt x="3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1"/>
              <p:cNvSpPr/>
              <p:nvPr/>
            </p:nvSpPr>
            <p:spPr>
              <a:xfrm>
                <a:off x="4778119" y="5113545"/>
                <a:ext cx="544332" cy="477279"/>
              </a:xfrm>
              <a:custGeom>
                <a:rect b="b" l="l" r="r" t="t"/>
                <a:pathLst>
                  <a:path extrusionOk="0" h="5945" w="6780">
                    <a:moveTo>
                      <a:pt x="6779" y="1"/>
                    </a:moveTo>
                    <a:lnTo>
                      <a:pt x="0" y="5884"/>
                    </a:lnTo>
                    <a:cubicBezTo>
                      <a:pt x="0" y="5884"/>
                      <a:pt x="340" y="5945"/>
                      <a:pt x="868" y="5945"/>
                    </a:cubicBezTo>
                    <a:cubicBezTo>
                      <a:pt x="2564" y="5945"/>
                      <a:pt x="6203" y="5314"/>
                      <a:pt x="67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1"/>
              <p:cNvSpPr/>
              <p:nvPr/>
            </p:nvSpPr>
            <p:spPr>
              <a:xfrm>
                <a:off x="4690849" y="5041775"/>
                <a:ext cx="559506" cy="544155"/>
              </a:xfrm>
              <a:custGeom>
                <a:rect b="b" l="l" r="r" t="t"/>
                <a:pathLst>
                  <a:path extrusionOk="0" h="6778" w="6969">
                    <a:moveTo>
                      <a:pt x="6968" y="1"/>
                    </a:moveTo>
                    <a:cubicBezTo>
                      <a:pt x="0" y="757"/>
                      <a:pt x="1087" y="6778"/>
                      <a:pt x="1087" y="6778"/>
                    </a:cubicBezTo>
                    <a:lnTo>
                      <a:pt x="69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1"/>
              <p:cNvSpPr/>
              <p:nvPr/>
            </p:nvSpPr>
            <p:spPr>
              <a:xfrm>
                <a:off x="4380388" y="4988228"/>
                <a:ext cx="178152" cy="273282"/>
              </a:xfrm>
              <a:custGeom>
                <a:rect b="b" l="l" r="r" t="t"/>
                <a:pathLst>
                  <a:path extrusionOk="0" h="3404" w="2219">
                    <a:moveTo>
                      <a:pt x="2218" y="1"/>
                    </a:moveTo>
                    <a:lnTo>
                      <a:pt x="0" y="2533"/>
                    </a:lnTo>
                    <a:lnTo>
                      <a:pt x="2218" y="3404"/>
                    </a:lnTo>
                    <a:lnTo>
                      <a:pt x="22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1"/>
              <p:cNvSpPr/>
              <p:nvPr/>
            </p:nvSpPr>
            <p:spPr>
              <a:xfrm>
                <a:off x="4436026" y="5079226"/>
                <a:ext cx="89518" cy="137203"/>
              </a:xfrm>
              <a:custGeom>
                <a:rect b="b" l="l" r="r" t="t"/>
                <a:pathLst>
                  <a:path extrusionOk="0" h="1709" w="1115">
                    <a:moveTo>
                      <a:pt x="1114" y="1"/>
                    </a:moveTo>
                    <a:lnTo>
                      <a:pt x="1" y="1271"/>
                    </a:lnTo>
                    <a:lnTo>
                      <a:pt x="1114" y="1708"/>
                    </a:lnTo>
                    <a:lnTo>
                      <a:pt x="11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1"/>
              <p:cNvSpPr/>
              <p:nvPr/>
            </p:nvSpPr>
            <p:spPr>
              <a:xfrm>
                <a:off x="4584633" y="4988228"/>
                <a:ext cx="178152" cy="273282"/>
              </a:xfrm>
              <a:custGeom>
                <a:rect b="b" l="l" r="r" t="t"/>
                <a:pathLst>
                  <a:path extrusionOk="0" h="3404" w="2219">
                    <a:moveTo>
                      <a:pt x="1" y="1"/>
                    </a:moveTo>
                    <a:lnTo>
                      <a:pt x="1" y="3404"/>
                    </a:lnTo>
                    <a:lnTo>
                      <a:pt x="2219" y="2533"/>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1"/>
              <p:cNvSpPr/>
              <p:nvPr/>
            </p:nvSpPr>
            <p:spPr>
              <a:xfrm>
                <a:off x="4617630" y="5075974"/>
                <a:ext cx="89437" cy="137203"/>
              </a:xfrm>
              <a:custGeom>
                <a:rect b="b" l="l" r="r" t="t"/>
                <a:pathLst>
                  <a:path extrusionOk="0" h="1709" w="1114">
                    <a:moveTo>
                      <a:pt x="1" y="1"/>
                    </a:moveTo>
                    <a:lnTo>
                      <a:pt x="1" y="1708"/>
                    </a:lnTo>
                    <a:lnTo>
                      <a:pt x="1113" y="127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1"/>
              <p:cNvSpPr/>
              <p:nvPr/>
            </p:nvSpPr>
            <p:spPr>
              <a:xfrm>
                <a:off x="4584633" y="4715115"/>
                <a:ext cx="178152" cy="273201"/>
              </a:xfrm>
              <a:custGeom>
                <a:rect b="b" l="l" r="r" t="t"/>
                <a:pathLst>
                  <a:path extrusionOk="0" h="3403" w="2219">
                    <a:moveTo>
                      <a:pt x="1" y="1"/>
                    </a:moveTo>
                    <a:lnTo>
                      <a:pt x="1" y="3403"/>
                    </a:lnTo>
                    <a:lnTo>
                      <a:pt x="2219" y="869"/>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1"/>
              <p:cNvSpPr/>
              <p:nvPr/>
            </p:nvSpPr>
            <p:spPr>
              <a:xfrm>
                <a:off x="4617630" y="4766775"/>
                <a:ext cx="89437" cy="137042"/>
              </a:xfrm>
              <a:custGeom>
                <a:rect b="b" l="l" r="r" t="t"/>
                <a:pathLst>
                  <a:path extrusionOk="0" h="1707" w="1114">
                    <a:moveTo>
                      <a:pt x="1" y="0"/>
                    </a:moveTo>
                    <a:lnTo>
                      <a:pt x="1" y="1707"/>
                    </a:lnTo>
                    <a:lnTo>
                      <a:pt x="1113" y="435"/>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1"/>
              <p:cNvSpPr/>
              <p:nvPr/>
            </p:nvSpPr>
            <p:spPr>
              <a:xfrm>
                <a:off x="4380388" y="4715115"/>
                <a:ext cx="178152" cy="273201"/>
              </a:xfrm>
              <a:custGeom>
                <a:rect b="b" l="l" r="r" t="t"/>
                <a:pathLst>
                  <a:path extrusionOk="0" h="3403" w="2219">
                    <a:moveTo>
                      <a:pt x="2218" y="1"/>
                    </a:moveTo>
                    <a:lnTo>
                      <a:pt x="0" y="869"/>
                    </a:lnTo>
                    <a:lnTo>
                      <a:pt x="2218" y="3403"/>
                    </a:lnTo>
                    <a:lnTo>
                      <a:pt x="2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1"/>
              <p:cNvSpPr/>
              <p:nvPr/>
            </p:nvSpPr>
            <p:spPr>
              <a:xfrm>
                <a:off x="4436026" y="4763524"/>
                <a:ext cx="89518" cy="137042"/>
              </a:xfrm>
              <a:custGeom>
                <a:rect b="b" l="l" r="r" t="t"/>
                <a:pathLst>
                  <a:path extrusionOk="0" h="1707" w="1115">
                    <a:moveTo>
                      <a:pt x="1114" y="0"/>
                    </a:moveTo>
                    <a:lnTo>
                      <a:pt x="1" y="435"/>
                    </a:lnTo>
                    <a:lnTo>
                      <a:pt x="1114" y="1707"/>
                    </a:lnTo>
                    <a:lnTo>
                      <a:pt x="11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1"/>
              <p:cNvSpPr/>
              <p:nvPr/>
            </p:nvSpPr>
            <p:spPr>
              <a:xfrm>
                <a:off x="4821794" y="4943913"/>
                <a:ext cx="116012" cy="132065"/>
              </a:xfrm>
              <a:custGeom>
                <a:rect b="b" l="l" r="r" t="t"/>
                <a:pathLst>
                  <a:path extrusionOk="0" h="1645" w="1445">
                    <a:moveTo>
                      <a:pt x="1272" y="1"/>
                    </a:moveTo>
                    <a:cubicBezTo>
                      <a:pt x="1228" y="1"/>
                      <a:pt x="1183" y="20"/>
                      <a:pt x="1152" y="57"/>
                    </a:cubicBezTo>
                    <a:lnTo>
                      <a:pt x="54" y="1394"/>
                    </a:lnTo>
                    <a:cubicBezTo>
                      <a:pt x="0" y="1459"/>
                      <a:pt x="10" y="1557"/>
                      <a:pt x="76" y="1610"/>
                    </a:cubicBezTo>
                    <a:cubicBezTo>
                      <a:pt x="104" y="1633"/>
                      <a:pt x="139" y="1645"/>
                      <a:pt x="173" y="1645"/>
                    </a:cubicBezTo>
                    <a:cubicBezTo>
                      <a:pt x="218" y="1645"/>
                      <a:pt x="262" y="1625"/>
                      <a:pt x="292" y="1588"/>
                    </a:cubicBezTo>
                    <a:lnTo>
                      <a:pt x="1391" y="252"/>
                    </a:lnTo>
                    <a:cubicBezTo>
                      <a:pt x="1444" y="186"/>
                      <a:pt x="1434" y="89"/>
                      <a:pt x="1370" y="35"/>
                    </a:cubicBezTo>
                    <a:cubicBezTo>
                      <a:pt x="1341" y="12"/>
                      <a:pt x="1306"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1"/>
              <p:cNvSpPr/>
              <p:nvPr/>
            </p:nvSpPr>
            <p:spPr>
              <a:xfrm>
                <a:off x="4729627" y="4943913"/>
                <a:ext cx="116092" cy="132065"/>
              </a:xfrm>
              <a:custGeom>
                <a:rect b="b" l="l" r="r" t="t"/>
                <a:pathLst>
                  <a:path extrusionOk="0" h="1645" w="1446">
                    <a:moveTo>
                      <a:pt x="1273" y="1"/>
                    </a:moveTo>
                    <a:cubicBezTo>
                      <a:pt x="1228" y="1"/>
                      <a:pt x="1183" y="20"/>
                      <a:pt x="1153" y="57"/>
                    </a:cubicBezTo>
                    <a:lnTo>
                      <a:pt x="55" y="1394"/>
                    </a:lnTo>
                    <a:cubicBezTo>
                      <a:pt x="1" y="1459"/>
                      <a:pt x="11" y="1557"/>
                      <a:pt x="77" y="1610"/>
                    </a:cubicBezTo>
                    <a:cubicBezTo>
                      <a:pt x="105" y="1633"/>
                      <a:pt x="139" y="1645"/>
                      <a:pt x="174" y="1645"/>
                    </a:cubicBezTo>
                    <a:cubicBezTo>
                      <a:pt x="218" y="1645"/>
                      <a:pt x="263" y="1625"/>
                      <a:pt x="293" y="1588"/>
                    </a:cubicBezTo>
                    <a:lnTo>
                      <a:pt x="1392" y="252"/>
                    </a:lnTo>
                    <a:cubicBezTo>
                      <a:pt x="1445" y="186"/>
                      <a:pt x="1435" y="89"/>
                      <a:pt x="1370" y="35"/>
                    </a:cubicBezTo>
                    <a:cubicBezTo>
                      <a:pt x="1342" y="12"/>
                      <a:pt x="1307" y="1"/>
                      <a:pt x="1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1"/>
              <p:cNvSpPr/>
              <p:nvPr/>
            </p:nvSpPr>
            <p:spPr>
              <a:xfrm>
                <a:off x="4181844" y="4943913"/>
                <a:ext cx="116012" cy="132065"/>
              </a:xfrm>
              <a:custGeom>
                <a:rect b="b" l="l" r="r" t="t"/>
                <a:pathLst>
                  <a:path extrusionOk="0" h="1645" w="1445">
                    <a:moveTo>
                      <a:pt x="174" y="1"/>
                    </a:moveTo>
                    <a:cubicBezTo>
                      <a:pt x="139" y="1"/>
                      <a:pt x="104" y="12"/>
                      <a:pt x="76" y="35"/>
                    </a:cubicBezTo>
                    <a:cubicBezTo>
                      <a:pt x="11" y="89"/>
                      <a:pt x="0" y="186"/>
                      <a:pt x="55" y="252"/>
                    </a:cubicBezTo>
                    <a:lnTo>
                      <a:pt x="1153" y="1588"/>
                    </a:lnTo>
                    <a:cubicBezTo>
                      <a:pt x="1184" y="1625"/>
                      <a:pt x="1228" y="1645"/>
                      <a:pt x="1273" y="1645"/>
                    </a:cubicBezTo>
                    <a:cubicBezTo>
                      <a:pt x="1307" y="1645"/>
                      <a:pt x="1341" y="1633"/>
                      <a:pt x="1369" y="1610"/>
                    </a:cubicBezTo>
                    <a:cubicBezTo>
                      <a:pt x="1435" y="1557"/>
                      <a:pt x="1445" y="1459"/>
                      <a:pt x="1390" y="1394"/>
                    </a:cubicBezTo>
                    <a:lnTo>
                      <a:pt x="292"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
              <p:cNvSpPr/>
              <p:nvPr/>
            </p:nvSpPr>
            <p:spPr>
              <a:xfrm>
                <a:off x="4274011" y="4943913"/>
                <a:ext cx="116092" cy="132065"/>
              </a:xfrm>
              <a:custGeom>
                <a:rect b="b" l="l" r="r" t="t"/>
                <a:pathLst>
                  <a:path extrusionOk="0" h="1645" w="1446">
                    <a:moveTo>
                      <a:pt x="174" y="1"/>
                    </a:moveTo>
                    <a:cubicBezTo>
                      <a:pt x="139" y="1"/>
                      <a:pt x="105" y="12"/>
                      <a:pt x="77" y="35"/>
                    </a:cubicBezTo>
                    <a:cubicBezTo>
                      <a:pt x="11" y="89"/>
                      <a:pt x="1" y="186"/>
                      <a:pt x="55" y="252"/>
                    </a:cubicBezTo>
                    <a:lnTo>
                      <a:pt x="1153" y="1588"/>
                    </a:lnTo>
                    <a:cubicBezTo>
                      <a:pt x="1184" y="1625"/>
                      <a:pt x="1228" y="1645"/>
                      <a:pt x="1273" y="1645"/>
                    </a:cubicBezTo>
                    <a:cubicBezTo>
                      <a:pt x="1307" y="1645"/>
                      <a:pt x="1341" y="1633"/>
                      <a:pt x="1369" y="1610"/>
                    </a:cubicBezTo>
                    <a:cubicBezTo>
                      <a:pt x="1435" y="1557"/>
                      <a:pt x="1445" y="1459"/>
                      <a:pt x="1392" y="1394"/>
                    </a:cubicBezTo>
                    <a:lnTo>
                      <a:pt x="293"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1"/>
              <p:cNvSpPr/>
              <p:nvPr/>
            </p:nvSpPr>
            <p:spPr>
              <a:xfrm>
                <a:off x="2972917" y="4604007"/>
                <a:ext cx="613217" cy="705844"/>
              </a:xfrm>
              <a:custGeom>
                <a:rect b="b" l="l" r="r" t="t"/>
                <a:pathLst>
                  <a:path extrusionOk="0" h="8792" w="7638">
                    <a:moveTo>
                      <a:pt x="0" y="1"/>
                    </a:moveTo>
                    <a:lnTo>
                      <a:pt x="0" y="8746"/>
                    </a:lnTo>
                    <a:lnTo>
                      <a:pt x="26" y="8792"/>
                    </a:lnTo>
                    <a:lnTo>
                      <a:pt x="2564" y="4397"/>
                    </a:lnTo>
                    <a:lnTo>
                      <a:pt x="7638" y="4397"/>
                    </a:lnTo>
                    <a:lnTo>
                      <a:pt x="7611" y="4351"/>
                    </a:lnTo>
                    <a:lnTo>
                      <a:pt x="7555" y="4254"/>
                    </a:lnTo>
                    <a:lnTo>
                      <a:pt x="5105" y="10"/>
                    </a:lnTo>
                    <a:lnTo>
                      <a:pt x="5101" y="3"/>
                    </a:lnTo>
                    <a:lnTo>
                      <a:pt x="51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1"/>
              <p:cNvSpPr/>
              <p:nvPr/>
            </p:nvSpPr>
            <p:spPr>
              <a:xfrm>
                <a:off x="2972917" y="4956999"/>
                <a:ext cx="205931" cy="352842"/>
              </a:xfrm>
              <a:custGeom>
                <a:rect b="b" l="l" r="r" t="t"/>
                <a:pathLst>
                  <a:path extrusionOk="0" h="4395" w="2565">
                    <a:moveTo>
                      <a:pt x="0" y="0"/>
                    </a:moveTo>
                    <a:lnTo>
                      <a:pt x="0" y="4349"/>
                    </a:lnTo>
                    <a:lnTo>
                      <a:pt x="26" y="4395"/>
                    </a:lnTo>
                    <a:lnTo>
                      <a:pt x="25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1"/>
              <p:cNvSpPr/>
              <p:nvPr/>
            </p:nvSpPr>
            <p:spPr>
              <a:xfrm>
                <a:off x="3178767" y="4606938"/>
                <a:ext cx="407366" cy="353484"/>
              </a:xfrm>
              <a:custGeom>
                <a:rect b="b" l="l" r="r" t="t"/>
                <a:pathLst>
                  <a:path extrusionOk="0" h="4403" w="5074">
                    <a:moveTo>
                      <a:pt x="2549" y="1"/>
                    </a:moveTo>
                    <a:lnTo>
                      <a:pt x="0" y="4387"/>
                    </a:lnTo>
                    <a:lnTo>
                      <a:pt x="5074" y="4402"/>
                    </a:lnTo>
                    <a:lnTo>
                      <a:pt x="25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1"/>
              <p:cNvSpPr/>
              <p:nvPr/>
            </p:nvSpPr>
            <p:spPr>
              <a:xfrm>
                <a:off x="3176118" y="5039286"/>
                <a:ext cx="417161" cy="434087"/>
              </a:xfrm>
              <a:custGeom>
                <a:rect b="b" l="l" r="r" t="t"/>
                <a:pathLst>
                  <a:path extrusionOk="0" h="5407" w="5196">
                    <a:moveTo>
                      <a:pt x="470" y="1"/>
                    </a:moveTo>
                    <a:cubicBezTo>
                      <a:pt x="396" y="1"/>
                      <a:pt x="323" y="15"/>
                      <a:pt x="256" y="51"/>
                    </a:cubicBezTo>
                    <a:cubicBezTo>
                      <a:pt x="0" y="189"/>
                      <a:pt x="0" y="554"/>
                      <a:pt x="59" y="840"/>
                    </a:cubicBezTo>
                    <a:cubicBezTo>
                      <a:pt x="343" y="2246"/>
                      <a:pt x="1168" y="3501"/>
                      <a:pt x="2200" y="4500"/>
                    </a:cubicBezTo>
                    <a:cubicBezTo>
                      <a:pt x="2580" y="4869"/>
                      <a:pt x="3006" y="5216"/>
                      <a:pt x="3517" y="5353"/>
                    </a:cubicBezTo>
                    <a:cubicBezTo>
                      <a:pt x="3648" y="5388"/>
                      <a:pt x="3785" y="5406"/>
                      <a:pt x="3922" y="5406"/>
                    </a:cubicBezTo>
                    <a:cubicBezTo>
                      <a:pt x="4321" y="5406"/>
                      <a:pt x="4719" y="5254"/>
                      <a:pt x="4947" y="4933"/>
                    </a:cubicBezTo>
                    <a:cubicBezTo>
                      <a:pt x="5160" y="4635"/>
                      <a:pt x="5196" y="4244"/>
                      <a:pt x="5147" y="3882"/>
                    </a:cubicBezTo>
                    <a:cubicBezTo>
                      <a:pt x="5032" y="3016"/>
                      <a:pt x="4480" y="2251"/>
                      <a:pt x="3790" y="1717"/>
                    </a:cubicBezTo>
                    <a:cubicBezTo>
                      <a:pt x="3526" y="1513"/>
                      <a:pt x="3243" y="1337"/>
                      <a:pt x="2948" y="1183"/>
                    </a:cubicBezTo>
                    <a:lnTo>
                      <a:pt x="2948" y="1183"/>
                    </a:lnTo>
                    <a:lnTo>
                      <a:pt x="3501" y="1413"/>
                    </a:lnTo>
                    <a:cubicBezTo>
                      <a:pt x="2683" y="815"/>
                      <a:pt x="1766" y="356"/>
                      <a:pt x="798" y="62"/>
                    </a:cubicBezTo>
                    <a:cubicBezTo>
                      <a:pt x="693" y="30"/>
                      <a:pt x="579" y="1"/>
                      <a:pt x="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1"/>
              <p:cNvSpPr/>
              <p:nvPr/>
            </p:nvSpPr>
            <p:spPr>
              <a:xfrm>
                <a:off x="3181417" y="5035192"/>
                <a:ext cx="544413" cy="477440"/>
              </a:xfrm>
              <a:custGeom>
                <a:rect b="b" l="l" r="r" t="t"/>
                <a:pathLst>
                  <a:path extrusionOk="0" h="5947" w="6781">
                    <a:moveTo>
                      <a:pt x="868" y="1"/>
                    </a:moveTo>
                    <a:cubicBezTo>
                      <a:pt x="340" y="1"/>
                      <a:pt x="1" y="62"/>
                      <a:pt x="1" y="62"/>
                    </a:cubicBezTo>
                    <a:lnTo>
                      <a:pt x="6780" y="5946"/>
                    </a:lnTo>
                    <a:cubicBezTo>
                      <a:pt x="6204" y="632"/>
                      <a:pt x="2564" y="1"/>
                      <a:pt x="8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1"/>
              <p:cNvSpPr/>
              <p:nvPr/>
            </p:nvSpPr>
            <p:spPr>
              <a:xfrm>
                <a:off x="3094227" y="5040169"/>
                <a:ext cx="559506" cy="544155"/>
              </a:xfrm>
              <a:custGeom>
                <a:rect b="b" l="l" r="r" t="t"/>
                <a:pathLst>
                  <a:path extrusionOk="0" h="6778" w="6969">
                    <a:moveTo>
                      <a:pt x="1087" y="0"/>
                    </a:moveTo>
                    <a:cubicBezTo>
                      <a:pt x="1087" y="0"/>
                      <a:pt x="0" y="6022"/>
                      <a:pt x="6969" y="6777"/>
                    </a:cubicBezTo>
                    <a:lnTo>
                      <a:pt x="10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1"/>
              <p:cNvSpPr/>
              <p:nvPr/>
            </p:nvSpPr>
            <p:spPr>
              <a:xfrm>
                <a:off x="2972917" y="4604007"/>
                <a:ext cx="253701" cy="217806"/>
              </a:xfrm>
              <a:custGeom>
                <a:rect b="b" l="l" r="r" t="t"/>
                <a:pathLst>
                  <a:path extrusionOk="0" h="2713" w="3160">
                    <a:moveTo>
                      <a:pt x="0" y="1"/>
                    </a:moveTo>
                    <a:lnTo>
                      <a:pt x="0" y="2712"/>
                    </a:lnTo>
                    <a:lnTo>
                      <a:pt x="1594" y="2712"/>
                    </a:lnTo>
                    <a:lnTo>
                      <a:pt x="31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1"/>
              <p:cNvSpPr/>
              <p:nvPr/>
            </p:nvSpPr>
            <p:spPr>
              <a:xfrm>
                <a:off x="2972917" y="4604007"/>
                <a:ext cx="125084" cy="106374"/>
              </a:xfrm>
              <a:custGeom>
                <a:rect b="b" l="l" r="r" t="t"/>
                <a:pathLst>
                  <a:path extrusionOk="0" h="1325" w="1558">
                    <a:moveTo>
                      <a:pt x="0" y="1"/>
                    </a:moveTo>
                    <a:lnTo>
                      <a:pt x="0" y="1324"/>
                    </a:lnTo>
                    <a:lnTo>
                      <a:pt x="793" y="1324"/>
                    </a:lnTo>
                    <a:lnTo>
                      <a:pt x="15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1"/>
              <p:cNvSpPr/>
              <p:nvPr/>
            </p:nvSpPr>
            <p:spPr>
              <a:xfrm>
                <a:off x="3942516" y="4642140"/>
                <a:ext cx="165628" cy="245745"/>
              </a:xfrm>
              <a:custGeom>
                <a:rect b="b" l="l" r="r" t="t"/>
                <a:pathLst>
                  <a:path extrusionOk="0" h="3061" w="2063">
                    <a:moveTo>
                      <a:pt x="1812" y="0"/>
                    </a:moveTo>
                    <a:cubicBezTo>
                      <a:pt x="1768" y="77"/>
                      <a:pt x="0" y="3061"/>
                      <a:pt x="0" y="3061"/>
                    </a:cubicBezTo>
                    <a:lnTo>
                      <a:pt x="236"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1"/>
              <p:cNvSpPr/>
              <p:nvPr/>
            </p:nvSpPr>
            <p:spPr>
              <a:xfrm>
                <a:off x="3981133" y="4642140"/>
                <a:ext cx="165708" cy="245745"/>
              </a:xfrm>
              <a:custGeom>
                <a:rect b="b" l="l" r="r" t="t"/>
                <a:pathLst>
                  <a:path extrusionOk="0" h="3061" w="2064">
                    <a:moveTo>
                      <a:pt x="1812" y="0"/>
                    </a:moveTo>
                    <a:cubicBezTo>
                      <a:pt x="1768" y="77"/>
                      <a:pt x="1" y="3061"/>
                      <a:pt x="1" y="3061"/>
                    </a:cubicBezTo>
                    <a:lnTo>
                      <a:pt x="237"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1"/>
              <p:cNvSpPr/>
              <p:nvPr/>
            </p:nvSpPr>
            <p:spPr>
              <a:xfrm>
                <a:off x="4015173"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1"/>
              <p:cNvSpPr/>
              <p:nvPr/>
            </p:nvSpPr>
            <p:spPr>
              <a:xfrm>
                <a:off x="4048973"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1"/>
              <p:cNvSpPr/>
              <p:nvPr/>
            </p:nvSpPr>
            <p:spPr>
              <a:xfrm>
                <a:off x="4082853"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1"/>
              <p:cNvSpPr/>
              <p:nvPr/>
            </p:nvSpPr>
            <p:spPr>
              <a:xfrm>
                <a:off x="4116733"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1"/>
              <p:cNvSpPr/>
              <p:nvPr/>
            </p:nvSpPr>
            <p:spPr>
              <a:xfrm>
                <a:off x="4150614"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1"/>
              <p:cNvSpPr/>
              <p:nvPr/>
            </p:nvSpPr>
            <p:spPr>
              <a:xfrm>
                <a:off x="4184413"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1"/>
              <p:cNvSpPr/>
              <p:nvPr/>
            </p:nvSpPr>
            <p:spPr>
              <a:xfrm>
                <a:off x="4218374"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1"/>
              <p:cNvSpPr/>
              <p:nvPr/>
            </p:nvSpPr>
            <p:spPr>
              <a:xfrm>
                <a:off x="4364492"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1"/>
              <p:cNvSpPr/>
              <p:nvPr/>
            </p:nvSpPr>
            <p:spPr>
              <a:xfrm>
                <a:off x="432627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1"/>
              <p:cNvSpPr/>
              <p:nvPr/>
            </p:nvSpPr>
            <p:spPr>
              <a:xfrm>
                <a:off x="4292075"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1"/>
              <p:cNvSpPr/>
              <p:nvPr/>
            </p:nvSpPr>
            <p:spPr>
              <a:xfrm>
                <a:off x="4257874" y="4605533"/>
                <a:ext cx="24005" cy="23924"/>
              </a:xfrm>
              <a:custGeom>
                <a:rect b="b" l="l" r="r" t="t"/>
                <a:pathLst>
                  <a:path extrusionOk="0" h="298" w="299">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1"/>
              <p:cNvSpPr/>
              <p:nvPr/>
            </p:nvSpPr>
            <p:spPr>
              <a:xfrm>
                <a:off x="4223673"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1"/>
              <p:cNvSpPr/>
              <p:nvPr/>
            </p:nvSpPr>
            <p:spPr>
              <a:xfrm>
                <a:off x="4189471" y="4605533"/>
                <a:ext cx="23925" cy="23924"/>
              </a:xfrm>
              <a:custGeom>
                <a:rect b="b" l="l" r="r" t="t"/>
                <a:pathLst>
                  <a:path extrusionOk="0" h="298" w="298">
                    <a:moveTo>
                      <a:pt x="149" y="0"/>
                    </a:moveTo>
                    <a:cubicBezTo>
                      <a:pt x="66"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1"/>
              <p:cNvSpPr/>
              <p:nvPr/>
            </p:nvSpPr>
            <p:spPr>
              <a:xfrm>
                <a:off x="415519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3"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1"/>
              <p:cNvSpPr/>
              <p:nvPr/>
            </p:nvSpPr>
            <p:spPr>
              <a:xfrm>
                <a:off x="4121069"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1"/>
              <p:cNvSpPr/>
              <p:nvPr/>
            </p:nvSpPr>
            <p:spPr>
              <a:xfrm>
                <a:off x="4086867"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1"/>
              <p:cNvSpPr/>
              <p:nvPr/>
            </p:nvSpPr>
            <p:spPr>
              <a:xfrm>
                <a:off x="3781705" y="4642140"/>
                <a:ext cx="165628" cy="245745"/>
              </a:xfrm>
              <a:custGeom>
                <a:rect b="b" l="l" r="r" t="t"/>
                <a:pathLst>
                  <a:path extrusionOk="0" h="3061" w="2063">
                    <a:moveTo>
                      <a:pt x="1" y="0"/>
                    </a:moveTo>
                    <a:lnTo>
                      <a:pt x="1827" y="3061"/>
                    </a:lnTo>
                    <a:lnTo>
                      <a:pt x="2063" y="3061"/>
                    </a:lnTo>
                    <a:cubicBezTo>
                      <a:pt x="2063" y="3061"/>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1"/>
              <p:cNvSpPr/>
              <p:nvPr/>
            </p:nvSpPr>
            <p:spPr>
              <a:xfrm>
                <a:off x="3743088" y="4642140"/>
                <a:ext cx="165708" cy="245745"/>
              </a:xfrm>
              <a:custGeom>
                <a:rect b="b" l="l" r="r" t="t"/>
                <a:pathLst>
                  <a:path extrusionOk="0" h="3061" w="2064">
                    <a:moveTo>
                      <a:pt x="0" y="0"/>
                    </a:moveTo>
                    <a:lnTo>
                      <a:pt x="1827" y="3061"/>
                    </a:lnTo>
                    <a:lnTo>
                      <a:pt x="2063" y="3061"/>
                    </a:lnTo>
                    <a:cubicBezTo>
                      <a:pt x="2063" y="3061"/>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1"/>
              <p:cNvSpPr/>
              <p:nvPr/>
            </p:nvSpPr>
            <p:spPr>
              <a:xfrm>
                <a:off x="3709289"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1"/>
              <p:cNvSpPr/>
              <p:nvPr/>
            </p:nvSpPr>
            <p:spPr>
              <a:xfrm>
                <a:off x="3675489"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1"/>
              <p:cNvSpPr/>
              <p:nvPr/>
            </p:nvSpPr>
            <p:spPr>
              <a:xfrm>
                <a:off x="3641528"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1"/>
              <p:cNvSpPr/>
              <p:nvPr/>
            </p:nvSpPr>
            <p:spPr>
              <a:xfrm>
                <a:off x="3607648"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1"/>
              <p:cNvSpPr/>
              <p:nvPr/>
            </p:nvSpPr>
            <p:spPr>
              <a:xfrm>
                <a:off x="3573768"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1"/>
              <p:cNvSpPr/>
              <p:nvPr/>
            </p:nvSpPr>
            <p:spPr>
              <a:xfrm>
                <a:off x="3539888"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1"/>
              <p:cNvSpPr/>
              <p:nvPr/>
            </p:nvSpPr>
            <p:spPr>
              <a:xfrm>
                <a:off x="3506008" y="4642140"/>
                <a:ext cx="165628" cy="245745"/>
              </a:xfrm>
              <a:custGeom>
                <a:rect b="b" l="l" r="r" t="t"/>
                <a:pathLst>
                  <a:path extrusionOk="0" h="3061" w="2063">
                    <a:moveTo>
                      <a:pt x="0" y="0"/>
                    </a:moveTo>
                    <a:lnTo>
                      <a:pt x="1827"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1"/>
              <p:cNvSpPr/>
              <p:nvPr/>
            </p:nvSpPr>
            <p:spPr>
              <a:xfrm>
                <a:off x="3501512"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1"/>
              <p:cNvSpPr/>
              <p:nvPr/>
            </p:nvSpPr>
            <p:spPr>
              <a:xfrm>
                <a:off x="3539807" y="4605533"/>
                <a:ext cx="23925" cy="23924"/>
              </a:xfrm>
              <a:custGeom>
                <a:rect b="b" l="l" r="r" t="t"/>
                <a:pathLst>
                  <a:path extrusionOk="0" h="298" w="298">
                    <a:moveTo>
                      <a:pt x="149" y="0"/>
                    </a:moveTo>
                    <a:cubicBezTo>
                      <a:pt x="65"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1"/>
              <p:cNvSpPr/>
              <p:nvPr/>
            </p:nvSpPr>
            <p:spPr>
              <a:xfrm>
                <a:off x="3573929"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1"/>
              <p:cNvSpPr/>
              <p:nvPr/>
            </p:nvSpPr>
            <p:spPr>
              <a:xfrm>
                <a:off x="3608130"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1"/>
              <p:cNvSpPr/>
              <p:nvPr/>
            </p:nvSpPr>
            <p:spPr>
              <a:xfrm>
                <a:off x="364233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1"/>
              <p:cNvSpPr/>
              <p:nvPr/>
            </p:nvSpPr>
            <p:spPr>
              <a:xfrm>
                <a:off x="3676532" y="4605533"/>
                <a:ext cx="23925" cy="23924"/>
              </a:xfrm>
              <a:custGeom>
                <a:rect b="b" l="l" r="r" t="t"/>
                <a:pathLst>
                  <a:path extrusionOk="0" h="298" w="298">
                    <a:moveTo>
                      <a:pt x="149" y="0"/>
                    </a:moveTo>
                    <a:cubicBezTo>
                      <a:pt x="66"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1"/>
              <p:cNvSpPr/>
              <p:nvPr/>
            </p:nvSpPr>
            <p:spPr>
              <a:xfrm>
                <a:off x="3710653"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1"/>
              <p:cNvSpPr/>
              <p:nvPr/>
            </p:nvSpPr>
            <p:spPr>
              <a:xfrm>
                <a:off x="3744935" y="4605533"/>
                <a:ext cx="24005" cy="23924"/>
              </a:xfrm>
              <a:custGeom>
                <a:rect b="b" l="l" r="r" t="t"/>
                <a:pathLst>
                  <a:path extrusionOk="0" h="298" w="299">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1"/>
              <p:cNvSpPr/>
              <p:nvPr/>
            </p:nvSpPr>
            <p:spPr>
              <a:xfrm>
                <a:off x="377921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1"/>
              <p:cNvSpPr/>
              <p:nvPr/>
            </p:nvSpPr>
            <p:spPr>
              <a:xfrm>
                <a:off x="3874755" y="4604007"/>
                <a:ext cx="114165" cy="114483"/>
              </a:xfrm>
              <a:custGeom>
                <a:rect b="b" l="l" r="r" t="t"/>
                <a:pathLst>
                  <a:path extrusionOk="0" h="1426" w="1422">
                    <a:moveTo>
                      <a:pt x="0" y="1"/>
                    </a:moveTo>
                    <a:cubicBezTo>
                      <a:pt x="2" y="789"/>
                      <a:pt x="320" y="1426"/>
                      <a:pt x="710" y="1426"/>
                    </a:cubicBezTo>
                    <a:cubicBezTo>
                      <a:pt x="1101" y="1426"/>
                      <a:pt x="1419" y="789"/>
                      <a:pt x="14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1"/>
              <p:cNvSpPr/>
              <p:nvPr/>
            </p:nvSpPr>
            <p:spPr>
              <a:xfrm>
                <a:off x="3912329" y="4604007"/>
                <a:ext cx="39179" cy="39098"/>
              </a:xfrm>
              <a:custGeom>
                <a:rect b="b" l="l" r="r" t="t"/>
                <a:pathLst>
                  <a:path extrusionOk="0" h="487" w="488">
                    <a:moveTo>
                      <a:pt x="1" y="1"/>
                    </a:moveTo>
                    <a:cubicBezTo>
                      <a:pt x="1" y="269"/>
                      <a:pt x="110" y="486"/>
                      <a:pt x="243" y="486"/>
                    </a:cubicBezTo>
                    <a:cubicBezTo>
                      <a:pt x="376" y="486"/>
                      <a:pt x="485" y="270"/>
                      <a:pt x="4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1"/>
              <p:cNvSpPr/>
              <p:nvPr/>
            </p:nvSpPr>
            <p:spPr>
              <a:xfrm>
                <a:off x="3709690" y="4959568"/>
                <a:ext cx="38457" cy="38536"/>
              </a:xfrm>
              <a:custGeom>
                <a:rect b="b" l="l" r="r" t="t"/>
                <a:pathLst>
                  <a:path extrusionOk="0" h="480" w="479">
                    <a:moveTo>
                      <a:pt x="240" y="0"/>
                    </a:moveTo>
                    <a:cubicBezTo>
                      <a:pt x="107" y="0"/>
                      <a:pt x="1" y="108"/>
                      <a:pt x="1" y="240"/>
                    </a:cubicBezTo>
                    <a:cubicBezTo>
                      <a:pt x="1" y="372"/>
                      <a:pt x="107" y="480"/>
                      <a:pt x="240" y="480"/>
                    </a:cubicBezTo>
                    <a:cubicBezTo>
                      <a:pt x="372" y="480"/>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1"/>
              <p:cNvSpPr/>
              <p:nvPr/>
            </p:nvSpPr>
            <p:spPr>
              <a:xfrm>
                <a:off x="3652527" y="5040169"/>
                <a:ext cx="38457" cy="38455"/>
              </a:xfrm>
              <a:custGeom>
                <a:rect b="b" l="l" r="r" t="t"/>
                <a:pathLst>
                  <a:path extrusionOk="0" h="479" w="479">
                    <a:moveTo>
                      <a:pt x="240" y="0"/>
                    </a:moveTo>
                    <a:cubicBezTo>
                      <a:pt x="107" y="0"/>
                      <a:pt x="1" y="108"/>
                      <a:pt x="1" y="240"/>
                    </a:cubicBezTo>
                    <a:cubicBezTo>
                      <a:pt x="1" y="372"/>
                      <a:pt x="107" y="478"/>
                      <a:pt x="240" y="478"/>
                    </a:cubicBezTo>
                    <a:cubicBezTo>
                      <a:pt x="372" y="478"/>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1"/>
              <p:cNvSpPr/>
              <p:nvPr/>
            </p:nvSpPr>
            <p:spPr>
              <a:xfrm>
                <a:off x="2368809" y="4604007"/>
                <a:ext cx="609122" cy="702151"/>
              </a:xfrm>
              <a:custGeom>
                <a:rect b="b" l="l" r="r" t="t"/>
                <a:pathLst>
                  <a:path extrusionOk="0" h="8746" w="7587">
                    <a:moveTo>
                      <a:pt x="2539" y="1"/>
                    </a:moveTo>
                    <a:lnTo>
                      <a:pt x="2539" y="3"/>
                    </a:lnTo>
                    <a:lnTo>
                      <a:pt x="1" y="4397"/>
                    </a:lnTo>
                    <a:lnTo>
                      <a:pt x="5076" y="4397"/>
                    </a:lnTo>
                    <a:lnTo>
                      <a:pt x="7586" y="8746"/>
                    </a:lnTo>
                    <a:lnTo>
                      <a:pt x="75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1"/>
              <p:cNvSpPr/>
              <p:nvPr/>
            </p:nvSpPr>
            <p:spPr>
              <a:xfrm>
                <a:off x="2776254" y="4956999"/>
                <a:ext cx="201676" cy="349149"/>
              </a:xfrm>
              <a:custGeom>
                <a:rect b="b" l="l" r="r" t="t"/>
                <a:pathLst>
                  <a:path extrusionOk="0" h="4349" w="2512">
                    <a:moveTo>
                      <a:pt x="1" y="0"/>
                    </a:moveTo>
                    <a:lnTo>
                      <a:pt x="2511" y="4349"/>
                    </a:lnTo>
                    <a:lnTo>
                      <a:pt x="251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1"/>
              <p:cNvSpPr/>
              <p:nvPr/>
            </p:nvSpPr>
            <p:spPr>
              <a:xfrm>
                <a:off x="2368809" y="4604168"/>
                <a:ext cx="407527" cy="353002"/>
              </a:xfrm>
              <a:custGeom>
                <a:rect b="b" l="l" r="r" t="t"/>
                <a:pathLst>
                  <a:path extrusionOk="0" h="4397" w="5076">
                    <a:moveTo>
                      <a:pt x="2538" y="1"/>
                    </a:moveTo>
                    <a:lnTo>
                      <a:pt x="1" y="4396"/>
                    </a:lnTo>
                    <a:lnTo>
                      <a:pt x="1" y="4396"/>
                    </a:lnTo>
                    <a:lnTo>
                      <a:pt x="5076" y="4381"/>
                    </a:lnTo>
                    <a:lnTo>
                      <a:pt x="253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1"/>
              <p:cNvSpPr/>
              <p:nvPr/>
            </p:nvSpPr>
            <p:spPr>
              <a:xfrm>
                <a:off x="2334126" y="5039286"/>
                <a:ext cx="417161" cy="434087"/>
              </a:xfrm>
              <a:custGeom>
                <a:rect b="b" l="l" r="r" t="t"/>
                <a:pathLst>
                  <a:path extrusionOk="0" h="5407" w="5196">
                    <a:moveTo>
                      <a:pt x="4725" y="1"/>
                    </a:moveTo>
                    <a:cubicBezTo>
                      <a:pt x="4616" y="1"/>
                      <a:pt x="4503" y="30"/>
                      <a:pt x="4397" y="62"/>
                    </a:cubicBezTo>
                    <a:cubicBezTo>
                      <a:pt x="3429" y="356"/>
                      <a:pt x="2512" y="815"/>
                      <a:pt x="1696" y="1413"/>
                    </a:cubicBezTo>
                    <a:lnTo>
                      <a:pt x="2245" y="1184"/>
                    </a:lnTo>
                    <a:lnTo>
                      <a:pt x="2245" y="1184"/>
                    </a:lnTo>
                    <a:cubicBezTo>
                      <a:pt x="1951" y="1339"/>
                      <a:pt x="1669" y="1513"/>
                      <a:pt x="1406" y="1717"/>
                    </a:cubicBezTo>
                    <a:cubicBezTo>
                      <a:pt x="717" y="2251"/>
                      <a:pt x="165" y="3016"/>
                      <a:pt x="49" y="3882"/>
                    </a:cubicBezTo>
                    <a:cubicBezTo>
                      <a:pt x="1" y="4244"/>
                      <a:pt x="37" y="4635"/>
                      <a:pt x="249" y="4933"/>
                    </a:cubicBezTo>
                    <a:cubicBezTo>
                      <a:pt x="477" y="5254"/>
                      <a:pt x="875" y="5406"/>
                      <a:pt x="1275" y="5406"/>
                    </a:cubicBezTo>
                    <a:cubicBezTo>
                      <a:pt x="1412" y="5406"/>
                      <a:pt x="1549" y="5388"/>
                      <a:pt x="1680" y="5353"/>
                    </a:cubicBezTo>
                    <a:cubicBezTo>
                      <a:pt x="2190" y="5216"/>
                      <a:pt x="2617" y="4869"/>
                      <a:pt x="2997" y="4500"/>
                    </a:cubicBezTo>
                    <a:cubicBezTo>
                      <a:pt x="4027" y="3501"/>
                      <a:pt x="4853" y="2246"/>
                      <a:pt x="5138" y="840"/>
                    </a:cubicBezTo>
                    <a:cubicBezTo>
                      <a:pt x="5195" y="554"/>
                      <a:pt x="5195" y="189"/>
                      <a:pt x="4939" y="51"/>
                    </a:cubicBezTo>
                    <a:cubicBezTo>
                      <a:pt x="4873" y="15"/>
                      <a:pt x="4800" y="1"/>
                      <a:pt x="47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1"/>
              <p:cNvSpPr/>
              <p:nvPr/>
            </p:nvSpPr>
            <p:spPr>
              <a:xfrm>
                <a:off x="2201656" y="5035192"/>
                <a:ext cx="544252" cy="477440"/>
              </a:xfrm>
              <a:custGeom>
                <a:rect b="b" l="l" r="r" t="t"/>
                <a:pathLst>
                  <a:path extrusionOk="0" h="5947" w="6779">
                    <a:moveTo>
                      <a:pt x="5911" y="1"/>
                    </a:moveTo>
                    <a:cubicBezTo>
                      <a:pt x="4216" y="1"/>
                      <a:pt x="576" y="632"/>
                      <a:pt x="0" y="5946"/>
                    </a:cubicBezTo>
                    <a:lnTo>
                      <a:pt x="6779" y="62"/>
                    </a:lnTo>
                    <a:cubicBezTo>
                      <a:pt x="6779" y="62"/>
                      <a:pt x="6439" y="1"/>
                      <a:pt x="59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1"/>
              <p:cNvSpPr/>
              <p:nvPr/>
            </p:nvSpPr>
            <p:spPr>
              <a:xfrm>
                <a:off x="2273671" y="5040169"/>
                <a:ext cx="559506" cy="544155"/>
              </a:xfrm>
              <a:custGeom>
                <a:rect b="b" l="l" r="r" t="t"/>
                <a:pathLst>
                  <a:path extrusionOk="0" h="6778" w="6969">
                    <a:moveTo>
                      <a:pt x="5882" y="0"/>
                    </a:moveTo>
                    <a:lnTo>
                      <a:pt x="1" y="6777"/>
                    </a:lnTo>
                    <a:cubicBezTo>
                      <a:pt x="6968" y="6022"/>
                      <a:pt x="5882" y="0"/>
                      <a:pt x="5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1"/>
              <p:cNvSpPr/>
              <p:nvPr/>
            </p:nvSpPr>
            <p:spPr>
              <a:xfrm>
                <a:off x="2728404" y="4604007"/>
                <a:ext cx="249526" cy="217806"/>
              </a:xfrm>
              <a:custGeom>
                <a:rect b="b" l="l" r="r" t="t"/>
                <a:pathLst>
                  <a:path extrusionOk="0" h="2713" w="3108">
                    <a:moveTo>
                      <a:pt x="0" y="1"/>
                    </a:moveTo>
                    <a:lnTo>
                      <a:pt x="1566" y="2712"/>
                    </a:lnTo>
                    <a:lnTo>
                      <a:pt x="3107" y="2712"/>
                    </a:lnTo>
                    <a:lnTo>
                      <a:pt x="3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1"/>
              <p:cNvSpPr/>
              <p:nvPr/>
            </p:nvSpPr>
            <p:spPr>
              <a:xfrm>
                <a:off x="2857100" y="4604007"/>
                <a:ext cx="120829" cy="106374"/>
              </a:xfrm>
              <a:custGeom>
                <a:rect b="b" l="l" r="r" t="t"/>
                <a:pathLst>
                  <a:path extrusionOk="0" h="1325" w="1505">
                    <a:moveTo>
                      <a:pt x="1" y="1"/>
                    </a:moveTo>
                    <a:lnTo>
                      <a:pt x="765" y="1324"/>
                    </a:lnTo>
                    <a:lnTo>
                      <a:pt x="1504" y="1324"/>
                    </a:lnTo>
                    <a:lnTo>
                      <a:pt x="15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1"/>
              <p:cNvSpPr/>
              <p:nvPr/>
            </p:nvSpPr>
            <p:spPr>
              <a:xfrm>
                <a:off x="2003834" y="4642140"/>
                <a:ext cx="165548" cy="245745"/>
              </a:xfrm>
              <a:custGeom>
                <a:rect b="b" l="l" r="r" t="t"/>
                <a:pathLst>
                  <a:path extrusionOk="0" h="3061" w="2062">
                    <a:moveTo>
                      <a:pt x="1811" y="0"/>
                    </a:moveTo>
                    <a:cubicBezTo>
                      <a:pt x="1768" y="77"/>
                      <a:pt x="1" y="3061"/>
                      <a:pt x="1"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1"/>
              <p:cNvSpPr/>
              <p:nvPr/>
            </p:nvSpPr>
            <p:spPr>
              <a:xfrm>
                <a:off x="204237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1"/>
              <p:cNvSpPr/>
              <p:nvPr/>
            </p:nvSpPr>
            <p:spPr>
              <a:xfrm>
                <a:off x="207633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1"/>
              <p:cNvSpPr/>
              <p:nvPr/>
            </p:nvSpPr>
            <p:spPr>
              <a:xfrm>
                <a:off x="211013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1"/>
              <p:cNvSpPr/>
              <p:nvPr/>
            </p:nvSpPr>
            <p:spPr>
              <a:xfrm>
                <a:off x="2144092"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1"/>
              <p:cNvSpPr/>
              <p:nvPr/>
            </p:nvSpPr>
            <p:spPr>
              <a:xfrm>
                <a:off x="2177892"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1"/>
              <p:cNvSpPr/>
              <p:nvPr/>
            </p:nvSpPr>
            <p:spPr>
              <a:xfrm>
                <a:off x="2211772"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1"/>
              <p:cNvSpPr/>
              <p:nvPr/>
            </p:nvSpPr>
            <p:spPr>
              <a:xfrm>
                <a:off x="2245732" y="4642140"/>
                <a:ext cx="165548" cy="245745"/>
              </a:xfrm>
              <a:custGeom>
                <a:rect b="b" l="l" r="r" t="t"/>
                <a:pathLst>
                  <a:path extrusionOk="0" h="3061" w="2062">
                    <a:moveTo>
                      <a:pt x="1811"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1"/>
              <p:cNvSpPr/>
              <p:nvPr/>
            </p:nvSpPr>
            <p:spPr>
              <a:xfrm>
                <a:off x="2279532" y="4642140"/>
                <a:ext cx="165628" cy="245745"/>
              </a:xfrm>
              <a:custGeom>
                <a:rect b="b" l="l" r="r" t="t"/>
                <a:pathLst>
                  <a:path extrusionOk="0" h="3061" w="2063">
                    <a:moveTo>
                      <a:pt x="1812" y="0"/>
                    </a:moveTo>
                    <a:cubicBezTo>
                      <a:pt x="1768" y="77"/>
                      <a:pt x="0" y="3061"/>
                      <a:pt x="0" y="3061"/>
                    </a:cubicBezTo>
                    <a:lnTo>
                      <a:pt x="236"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1"/>
              <p:cNvSpPr/>
              <p:nvPr/>
            </p:nvSpPr>
            <p:spPr>
              <a:xfrm>
                <a:off x="2425650" y="4605533"/>
                <a:ext cx="24005" cy="23924"/>
              </a:xfrm>
              <a:custGeom>
                <a:rect b="b" l="l" r="r" t="t"/>
                <a:pathLst>
                  <a:path extrusionOk="0" h="298" w="299">
                    <a:moveTo>
                      <a:pt x="149" y="0"/>
                    </a:moveTo>
                    <a:cubicBezTo>
                      <a:pt x="67" y="0"/>
                      <a:pt x="1" y="67"/>
                      <a:pt x="1" y="149"/>
                    </a:cubicBezTo>
                    <a:cubicBezTo>
                      <a:pt x="1" y="231"/>
                      <a:pt x="68" y="297"/>
                      <a:pt x="149" y="297"/>
                    </a:cubicBezTo>
                    <a:cubicBezTo>
                      <a:pt x="232" y="297"/>
                      <a:pt x="299" y="231"/>
                      <a:pt x="299" y="149"/>
                    </a:cubicBezTo>
                    <a:cubicBezTo>
                      <a:pt x="299"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1"/>
              <p:cNvSpPr/>
              <p:nvPr/>
            </p:nvSpPr>
            <p:spPr>
              <a:xfrm>
                <a:off x="2387435" y="4605533"/>
                <a:ext cx="24005" cy="23924"/>
              </a:xfrm>
              <a:custGeom>
                <a:rect b="b" l="l" r="r" t="t"/>
                <a:pathLst>
                  <a:path extrusionOk="0" h="298" w="299">
                    <a:moveTo>
                      <a:pt x="150" y="0"/>
                    </a:moveTo>
                    <a:cubicBezTo>
                      <a:pt x="67" y="0"/>
                      <a:pt x="0" y="67"/>
                      <a:pt x="0" y="149"/>
                    </a:cubicBezTo>
                    <a:cubicBezTo>
                      <a:pt x="0" y="231"/>
                      <a:pt x="67" y="297"/>
                      <a:pt x="150" y="297"/>
                    </a:cubicBezTo>
                    <a:cubicBezTo>
                      <a:pt x="232" y="297"/>
                      <a:pt x="299" y="231"/>
                      <a:pt x="299" y="149"/>
                    </a:cubicBezTo>
                    <a:cubicBezTo>
                      <a:pt x="299" y="67"/>
                      <a:pt x="232" y="0"/>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1"/>
              <p:cNvSpPr/>
              <p:nvPr/>
            </p:nvSpPr>
            <p:spPr>
              <a:xfrm>
                <a:off x="2353314" y="4605533"/>
                <a:ext cx="24005" cy="23924"/>
              </a:xfrm>
              <a:custGeom>
                <a:rect b="b" l="l" r="r" t="t"/>
                <a:pathLst>
                  <a:path extrusionOk="0" h="298" w="299">
                    <a:moveTo>
                      <a:pt x="150" y="0"/>
                    </a:moveTo>
                    <a:cubicBezTo>
                      <a:pt x="67" y="0"/>
                      <a:pt x="0" y="67"/>
                      <a:pt x="0" y="149"/>
                    </a:cubicBezTo>
                    <a:cubicBezTo>
                      <a:pt x="0" y="231"/>
                      <a:pt x="68" y="297"/>
                      <a:pt x="150" y="297"/>
                    </a:cubicBezTo>
                    <a:cubicBezTo>
                      <a:pt x="232" y="297"/>
                      <a:pt x="298" y="231"/>
                      <a:pt x="298" y="149"/>
                    </a:cubicBezTo>
                    <a:cubicBezTo>
                      <a:pt x="298" y="67"/>
                      <a:pt x="232" y="0"/>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1"/>
              <p:cNvSpPr/>
              <p:nvPr/>
            </p:nvSpPr>
            <p:spPr>
              <a:xfrm>
                <a:off x="2319112"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1"/>
              <p:cNvSpPr/>
              <p:nvPr/>
            </p:nvSpPr>
            <p:spPr>
              <a:xfrm>
                <a:off x="2284911"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1"/>
              <p:cNvSpPr/>
              <p:nvPr/>
            </p:nvSpPr>
            <p:spPr>
              <a:xfrm>
                <a:off x="225063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1"/>
              <p:cNvSpPr/>
              <p:nvPr/>
            </p:nvSpPr>
            <p:spPr>
              <a:xfrm>
                <a:off x="221650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1"/>
              <p:cNvSpPr/>
              <p:nvPr/>
            </p:nvSpPr>
            <p:spPr>
              <a:xfrm>
                <a:off x="2182307"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1"/>
              <p:cNvSpPr/>
              <p:nvPr/>
            </p:nvSpPr>
            <p:spPr>
              <a:xfrm>
                <a:off x="214802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1"/>
              <p:cNvSpPr/>
              <p:nvPr/>
            </p:nvSpPr>
            <p:spPr>
              <a:xfrm>
                <a:off x="1842944"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1"/>
              <p:cNvSpPr/>
              <p:nvPr/>
            </p:nvSpPr>
            <p:spPr>
              <a:xfrm>
                <a:off x="1804327" y="4642140"/>
                <a:ext cx="165628" cy="245745"/>
              </a:xfrm>
              <a:custGeom>
                <a:rect b="b" l="l" r="r" t="t"/>
                <a:pathLst>
                  <a:path extrusionOk="0" h="3061" w="2063">
                    <a:moveTo>
                      <a:pt x="1" y="0"/>
                    </a:moveTo>
                    <a:lnTo>
                      <a:pt x="1827" y="3061"/>
                    </a:lnTo>
                    <a:lnTo>
                      <a:pt x="2063" y="3061"/>
                    </a:lnTo>
                    <a:cubicBezTo>
                      <a:pt x="2063" y="3061"/>
                      <a:pt x="296" y="77"/>
                      <a:pt x="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1"/>
              <p:cNvSpPr/>
              <p:nvPr/>
            </p:nvSpPr>
            <p:spPr>
              <a:xfrm>
                <a:off x="1770447" y="4642140"/>
                <a:ext cx="165548" cy="245745"/>
              </a:xfrm>
              <a:custGeom>
                <a:rect b="b" l="l" r="r" t="t"/>
                <a:pathLst>
                  <a:path extrusionOk="0" h="3061" w="2062">
                    <a:moveTo>
                      <a:pt x="1" y="0"/>
                    </a:moveTo>
                    <a:lnTo>
                      <a:pt x="1827"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1"/>
              <p:cNvSpPr/>
              <p:nvPr/>
            </p:nvSpPr>
            <p:spPr>
              <a:xfrm>
                <a:off x="1736647" y="4642140"/>
                <a:ext cx="165548" cy="245745"/>
              </a:xfrm>
              <a:custGeom>
                <a:rect b="b" l="l" r="r" t="t"/>
                <a:pathLst>
                  <a:path extrusionOk="0" h="3061" w="2062">
                    <a:moveTo>
                      <a:pt x="1" y="0"/>
                    </a:moveTo>
                    <a:lnTo>
                      <a:pt x="1826"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1"/>
              <p:cNvSpPr/>
              <p:nvPr/>
            </p:nvSpPr>
            <p:spPr>
              <a:xfrm>
                <a:off x="1702686" y="4642140"/>
                <a:ext cx="165628" cy="245745"/>
              </a:xfrm>
              <a:custGeom>
                <a:rect b="b" l="l" r="r" t="t"/>
                <a:pathLst>
                  <a:path extrusionOk="0" h="3061" w="2063">
                    <a:moveTo>
                      <a:pt x="1" y="0"/>
                    </a:moveTo>
                    <a:lnTo>
                      <a:pt x="1827" y="3061"/>
                    </a:lnTo>
                    <a:lnTo>
                      <a:pt x="2063" y="3061"/>
                    </a:lnTo>
                    <a:cubicBezTo>
                      <a:pt x="2063" y="3061"/>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1"/>
              <p:cNvSpPr/>
              <p:nvPr/>
            </p:nvSpPr>
            <p:spPr>
              <a:xfrm>
                <a:off x="1668887" y="4642140"/>
                <a:ext cx="165628" cy="245745"/>
              </a:xfrm>
              <a:custGeom>
                <a:rect b="b" l="l" r="r" t="t"/>
                <a:pathLst>
                  <a:path extrusionOk="0" h="3061" w="2063">
                    <a:moveTo>
                      <a:pt x="1" y="0"/>
                    </a:moveTo>
                    <a:lnTo>
                      <a:pt x="1827" y="3061"/>
                    </a:lnTo>
                    <a:lnTo>
                      <a:pt x="2063" y="3061"/>
                    </a:lnTo>
                    <a:cubicBezTo>
                      <a:pt x="2063" y="3061"/>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1"/>
              <p:cNvSpPr/>
              <p:nvPr/>
            </p:nvSpPr>
            <p:spPr>
              <a:xfrm>
                <a:off x="1635006" y="4642140"/>
                <a:ext cx="165548" cy="245745"/>
              </a:xfrm>
              <a:custGeom>
                <a:rect b="b" l="l" r="r" t="t"/>
                <a:pathLst>
                  <a:path extrusionOk="0" h="3061" w="2062">
                    <a:moveTo>
                      <a:pt x="0" y="0"/>
                    </a:moveTo>
                    <a:lnTo>
                      <a:pt x="1826" y="3061"/>
                    </a:lnTo>
                    <a:lnTo>
                      <a:pt x="2062" y="3061"/>
                    </a:lnTo>
                    <a:cubicBezTo>
                      <a:pt x="2062"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1"/>
              <p:cNvSpPr/>
              <p:nvPr/>
            </p:nvSpPr>
            <p:spPr>
              <a:xfrm>
                <a:off x="160104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1"/>
              <p:cNvSpPr/>
              <p:nvPr/>
            </p:nvSpPr>
            <p:spPr>
              <a:xfrm>
                <a:off x="156724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1"/>
              <p:cNvSpPr/>
              <p:nvPr/>
            </p:nvSpPr>
            <p:spPr>
              <a:xfrm>
                <a:off x="1562750"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1"/>
              <p:cNvSpPr/>
              <p:nvPr/>
            </p:nvSpPr>
            <p:spPr>
              <a:xfrm>
                <a:off x="160096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1"/>
              <p:cNvSpPr/>
              <p:nvPr/>
            </p:nvSpPr>
            <p:spPr>
              <a:xfrm>
                <a:off x="1635167"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1"/>
              <p:cNvSpPr/>
              <p:nvPr/>
            </p:nvSpPr>
            <p:spPr>
              <a:xfrm>
                <a:off x="1669288"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1"/>
              <p:cNvSpPr/>
              <p:nvPr/>
            </p:nvSpPr>
            <p:spPr>
              <a:xfrm>
                <a:off x="170348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1"/>
              <p:cNvSpPr/>
              <p:nvPr/>
            </p:nvSpPr>
            <p:spPr>
              <a:xfrm>
                <a:off x="1737771" y="4605533"/>
                <a:ext cx="23925" cy="23924"/>
              </a:xfrm>
              <a:custGeom>
                <a:rect b="b" l="l" r="r" t="t"/>
                <a:pathLst>
                  <a:path extrusionOk="0" h="298" w="298">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1"/>
              <p:cNvSpPr/>
              <p:nvPr/>
            </p:nvSpPr>
            <p:spPr>
              <a:xfrm>
                <a:off x="1771972"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1"/>
              <p:cNvSpPr/>
              <p:nvPr/>
            </p:nvSpPr>
            <p:spPr>
              <a:xfrm>
                <a:off x="1806173"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1"/>
              <p:cNvSpPr/>
              <p:nvPr/>
            </p:nvSpPr>
            <p:spPr>
              <a:xfrm>
                <a:off x="1840375"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1"/>
              <p:cNvSpPr/>
              <p:nvPr/>
            </p:nvSpPr>
            <p:spPr>
              <a:xfrm>
                <a:off x="1935994" y="4604007"/>
                <a:ext cx="114085" cy="114483"/>
              </a:xfrm>
              <a:custGeom>
                <a:rect b="b" l="l" r="r" t="t"/>
                <a:pathLst>
                  <a:path extrusionOk="0" h="1426" w="1421">
                    <a:moveTo>
                      <a:pt x="1" y="1"/>
                    </a:moveTo>
                    <a:cubicBezTo>
                      <a:pt x="2" y="789"/>
                      <a:pt x="319" y="1426"/>
                      <a:pt x="710" y="1426"/>
                    </a:cubicBezTo>
                    <a:cubicBezTo>
                      <a:pt x="1102" y="1426"/>
                      <a:pt x="1419" y="789"/>
                      <a:pt x="14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1"/>
              <p:cNvSpPr/>
              <p:nvPr/>
            </p:nvSpPr>
            <p:spPr>
              <a:xfrm>
                <a:off x="1973487" y="4604007"/>
                <a:ext cx="39179" cy="39098"/>
              </a:xfrm>
              <a:custGeom>
                <a:rect b="b" l="l" r="r" t="t"/>
                <a:pathLst>
                  <a:path extrusionOk="0" h="487" w="488">
                    <a:moveTo>
                      <a:pt x="1" y="1"/>
                    </a:moveTo>
                    <a:cubicBezTo>
                      <a:pt x="2" y="269"/>
                      <a:pt x="110" y="486"/>
                      <a:pt x="244" y="486"/>
                    </a:cubicBezTo>
                    <a:cubicBezTo>
                      <a:pt x="377" y="486"/>
                      <a:pt x="486" y="270"/>
                      <a:pt x="4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1"/>
              <p:cNvSpPr/>
              <p:nvPr/>
            </p:nvSpPr>
            <p:spPr>
              <a:xfrm>
                <a:off x="2197321" y="4959568"/>
                <a:ext cx="38537" cy="38536"/>
              </a:xfrm>
              <a:custGeom>
                <a:rect b="b" l="l" r="r" t="t"/>
                <a:pathLst>
                  <a:path extrusionOk="0" h="480" w="480">
                    <a:moveTo>
                      <a:pt x="240" y="0"/>
                    </a:moveTo>
                    <a:cubicBezTo>
                      <a:pt x="108" y="0"/>
                      <a:pt x="0" y="108"/>
                      <a:pt x="0" y="240"/>
                    </a:cubicBezTo>
                    <a:cubicBezTo>
                      <a:pt x="0" y="372"/>
                      <a:pt x="108" y="480"/>
                      <a:pt x="240" y="480"/>
                    </a:cubicBezTo>
                    <a:cubicBezTo>
                      <a:pt x="372" y="480"/>
                      <a:pt x="480" y="372"/>
                      <a:pt x="480" y="240"/>
                    </a:cubicBezTo>
                    <a:cubicBezTo>
                      <a:pt x="480"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1"/>
              <p:cNvSpPr/>
              <p:nvPr/>
            </p:nvSpPr>
            <p:spPr>
              <a:xfrm>
                <a:off x="2254403" y="5040169"/>
                <a:ext cx="38457" cy="38455"/>
              </a:xfrm>
              <a:custGeom>
                <a:rect b="b" l="l" r="r" t="t"/>
                <a:pathLst>
                  <a:path extrusionOk="0" h="479" w="479">
                    <a:moveTo>
                      <a:pt x="240" y="0"/>
                    </a:moveTo>
                    <a:cubicBezTo>
                      <a:pt x="107" y="0"/>
                      <a:pt x="0" y="108"/>
                      <a:pt x="0" y="240"/>
                    </a:cubicBezTo>
                    <a:cubicBezTo>
                      <a:pt x="0" y="372"/>
                      <a:pt x="107" y="478"/>
                      <a:pt x="240" y="478"/>
                    </a:cubicBezTo>
                    <a:cubicBezTo>
                      <a:pt x="372" y="478"/>
                      <a:pt x="478" y="372"/>
                      <a:pt x="478" y="240"/>
                    </a:cubicBezTo>
                    <a:cubicBezTo>
                      <a:pt x="478"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1"/>
              <p:cNvSpPr/>
              <p:nvPr/>
            </p:nvSpPr>
            <p:spPr>
              <a:xfrm>
                <a:off x="737504" y="5152722"/>
                <a:ext cx="417161" cy="434087"/>
              </a:xfrm>
              <a:custGeom>
                <a:rect b="b" l="l" r="r" t="t"/>
                <a:pathLst>
                  <a:path extrusionOk="0" h="5407" w="5196">
                    <a:moveTo>
                      <a:pt x="1274" y="1"/>
                    </a:moveTo>
                    <a:cubicBezTo>
                      <a:pt x="875" y="1"/>
                      <a:pt x="477" y="153"/>
                      <a:pt x="249" y="474"/>
                    </a:cubicBezTo>
                    <a:cubicBezTo>
                      <a:pt x="36" y="773"/>
                      <a:pt x="1" y="1163"/>
                      <a:pt x="49" y="1526"/>
                    </a:cubicBezTo>
                    <a:cubicBezTo>
                      <a:pt x="164" y="2392"/>
                      <a:pt x="717" y="3156"/>
                      <a:pt x="1406" y="3690"/>
                    </a:cubicBezTo>
                    <a:cubicBezTo>
                      <a:pt x="1667" y="3893"/>
                      <a:pt x="1948" y="4067"/>
                      <a:pt x="2241" y="4221"/>
                    </a:cubicBezTo>
                    <a:lnTo>
                      <a:pt x="2241" y="4221"/>
                    </a:lnTo>
                    <a:lnTo>
                      <a:pt x="1696" y="3993"/>
                    </a:lnTo>
                    <a:lnTo>
                      <a:pt x="1696" y="3993"/>
                    </a:lnTo>
                    <a:cubicBezTo>
                      <a:pt x="2512" y="4592"/>
                      <a:pt x="3429" y="5051"/>
                      <a:pt x="4397" y="5345"/>
                    </a:cubicBezTo>
                    <a:cubicBezTo>
                      <a:pt x="4503" y="5377"/>
                      <a:pt x="4616" y="5406"/>
                      <a:pt x="4725" y="5406"/>
                    </a:cubicBezTo>
                    <a:cubicBezTo>
                      <a:pt x="4800" y="5406"/>
                      <a:pt x="4873" y="5392"/>
                      <a:pt x="4939" y="5356"/>
                    </a:cubicBezTo>
                    <a:cubicBezTo>
                      <a:pt x="5195" y="5218"/>
                      <a:pt x="5195" y="4853"/>
                      <a:pt x="5138" y="4568"/>
                    </a:cubicBezTo>
                    <a:cubicBezTo>
                      <a:pt x="4853" y="3161"/>
                      <a:pt x="4027" y="1906"/>
                      <a:pt x="2997" y="907"/>
                    </a:cubicBezTo>
                    <a:cubicBezTo>
                      <a:pt x="2617" y="538"/>
                      <a:pt x="2190" y="191"/>
                      <a:pt x="1679" y="54"/>
                    </a:cubicBezTo>
                    <a:cubicBezTo>
                      <a:pt x="1549" y="19"/>
                      <a:pt x="1412" y="1"/>
                      <a:pt x="1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1"/>
              <p:cNvSpPr/>
              <p:nvPr/>
            </p:nvSpPr>
            <p:spPr>
              <a:xfrm>
                <a:off x="605034" y="5113545"/>
                <a:ext cx="544252" cy="477279"/>
              </a:xfrm>
              <a:custGeom>
                <a:rect b="b" l="l" r="r" t="t"/>
                <a:pathLst>
                  <a:path extrusionOk="0" h="5945" w="6779">
                    <a:moveTo>
                      <a:pt x="0" y="1"/>
                    </a:moveTo>
                    <a:lnTo>
                      <a:pt x="0" y="1"/>
                    </a:lnTo>
                    <a:cubicBezTo>
                      <a:pt x="576" y="5314"/>
                      <a:pt x="4215" y="5945"/>
                      <a:pt x="5911" y="5945"/>
                    </a:cubicBezTo>
                    <a:cubicBezTo>
                      <a:pt x="6439" y="5945"/>
                      <a:pt x="6779" y="5884"/>
                      <a:pt x="6779" y="5884"/>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1"/>
              <p:cNvSpPr/>
              <p:nvPr/>
            </p:nvSpPr>
            <p:spPr>
              <a:xfrm>
                <a:off x="677049" y="5041775"/>
                <a:ext cx="559586" cy="544155"/>
              </a:xfrm>
              <a:custGeom>
                <a:rect b="b" l="l" r="r" t="t"/>
                <a:pathLst>
                  <a:path extrusionOk="0" h="6778" w="6970">
                    <a:moveTo>
                      <a:pt x="1" y="1"/>
                    </a:moveTo>
                    <a:lnTo>
                      <a:pt x="5882" y="6778"/>
                    </a:lnTo>
                    <a:lnTo>
                      <a:pt x="5882" y="6778"/>
                    </a:lnTo>
                    <a:cubicBezTo>
                      <a:pt x="5882" y="6778"/>
                      <a:pt x="6969" y="75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1"/>
              <p:cNvSpPr/>
              <p:nvPr/>
            </p:nvSpPr>
            <p:spPr>
              <a:xfrm>
                <a:off x="1584588" y="5152722"/>
                <a:ext cx="417161" cy="434087"/>
              </a:xfrm>
              <a:custGeom>
                <a:rect b="b" l="l" r="r" t="t"/>
                <a:pathLst>
                  <a:path extrusionOk="0" h="5407" w="5196">
                    <a:moveTo>
                      <a:pt x="3922" y="1"/>
                    </a:moveTo>
                    <a:cubicBezTo>
                      <a:pt x="3785" y="1"/>
                      <a:pt x="3648" y="19"/>
                      <a:pt x="3517" y="54"/>
                    </a:cubicBezTo>
                    <a:cubicBezTo>
                      <a:pt x="3006" y="191"/>
                      <a:pt x="2580" y="538"/>
                      <a:pt x="2199" y="907"/>
                    </a:cubicBezTo>
                    <a:cubicBezTo>
                      <a:pt x="1168" y="1906"/>
                      <a:pt x="343" y="3161"/>
                      <a:pt x="58" y="4568"/>
                    </a:cubicBezTo>
                    <a:cubicBezTo>
                      <a:pt x="1" y="4853"/>
                      <a:pt x="1" y="5218"/>
                      <a:pt x="257" y="5356"/>
                    </a:cubicBezTo>
                    <a:cubicBezTo>
                      <a:pt x="323" y="5392"/>
                      <a:pt x="396" y="5406"/>
                      <a:pt x="471" y="5406"/>
                    </a:cubicBezTo>
                    <a:cubicBezTo>
                      <a:pt x="579" y="5406"/>
                      <a:pt x="693" y="5377"/>
                      <a:pt x="799" y="5345"/>
                    </a:cubicBezTo>
                    <a:cubicBezTo>
                      <a:pt x="1767" y="5051"/>
                      <a:pt x="2683" y="4592"/>
                      <a:pt x="3500" y="3993"/>
                    </a:cubicBezTo>
                    <a:lnTo>
                      <a:pt x="3500" y="3993"/>
                    </a:lnTo>
                    <a:lnTo>
                      <a:pt x="2955" y="4221"/>
                    </a:lnTo>
                    <a:lnTo>
                      <a:pt x="2955" y="4221"/>
                    </a:lnTo>
                    <a:cubicBezTo>
                      <a:pt x="3248" y="4067"/>
                      <a:pt x="3528" y="3893"/>
                      <a:pt x="3790" y="3690"/>
                    </a:cubicBezTo>
                    <a:cubicBezTo>
                      <a:pt x="4480" y="3156"/>
                      <a:pt x="5031" y="2392"/>
                      <a:pt x="5147" y="1526"/>
                    </a:cubicBezTo>
                    <a:cubicBezTo>
                      <a:pt x="5195" y="1163"/>
                      <a:pt x="5159" y="773"/>
                      <a:pt x="4947" y="474"/>
                    </a:cubicBezTo>
                    <a:cubicBezTo>
                      <a:pt x="4719" y="153"/>
                      <a:pt x="4321" y="1"/>
                      <a:pt x="3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1"/>
              <p:cNvSpPr/>
              <p:nvPr/>
            </p:nvSpPr>
            <p:spPr>
              <a:xfrm>
                <a:off x="1589967" y="5113545"/>
                <a:ext cx="544332" cy="477279"/>
              </a:xfrm>
              <a:custGeom>
                <a:rect b="b" l="l" r="r" t="t"/>
                <a:pathLst>
                  <a:path extrusionOk="0" h="5945" w="6780">
                    <a:moveTo>
                      <a:pt x="6779" y="1"/>
                    </a:moveTo>
                    <a:lnTo>
                      <a:pt x="0" y="5884"/>
                    </a:lnTo>
                    <a:cubicBezTo>
                      <a:pt x="0" y="5884"/>
                      <a:pt x="340" y="5945"/>
                      <a:pt x="868" y="5945"/>
                    </a:cubicBezTo>
                    <a:cubicBezTo>
                      <a:pt x="2564" y="5945"/>
                      <a:pt x="6203" y="5314"/>
                      <a:pt x="67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1"/>
              <p:cNvSpPr/>
              <p:nvPr/>
            </p:nvSpPr>
            <p:spPr>
              <a:xfrm>
                <a:off x="1502697" y="5041775"/>
                <a:ext cx="559506" cy="544155"/>
              </a:xfrm>
              <a:custGeom>
                <a:rect b="b" l="l" r="r" t="t"/>
                <a:pathLst>
                  <a:path extrusionOk="0" h="6778" w="6969">
                    <a:moveTo>
                      <a:pt x="6968" y="1"/>
                    </a:moveTo>
                    <a:cubicBezTo>
                      <a:pt x="0" y="757"/>
                      <a:pt x="1087" y="6778"/>
                      <a:pt x="1087" y="6778"/>
                    </a:cubicBezTo>
                    <a:lnTo>
                      <a:pt x="69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1"/>
              <p:cNvSpPr/>
              <p:nvPr/>
            </p:nvSpPr>
            <p:spPr>
              <a:xfrm>
                <a:off x="1192236" y="4988228"/>
                <a:ext cx="178152" cy="273282"/>
              </a:xfrm>
              <a:custGeom>
                <a:rect b="b" l="l" r="r" t="t"/>
                <a:pathLst>
                  <a:path extrusionOk="0" h="3404" w="2219">
                    <a:moveTo>
                      <a:pt x="2218" y="1"/>
                    </a:moveTo>
                    <a:lnTo>
                      <a:pt x="0" y="2533"/>
                    </a:lnTo>
                    <a:lnTo>
                      <a:pt x="2218" y="3404"/>
                    </a:lnTo>
                    <a:lnTo>
                      <a:pt x="22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1"/>
              <p:cNvSpPr/>
              <p:nvPr/>
            </p:nvSpPr>
            <p:spPr>
              <a:xfrm>
                <a:off x="1247874" y="5079226"/>
                <a:ext cx="89518" cy="137203"/>
              </a:xfrm>
              <a:custGeom>
                <a:rect b="b" l="l" r="r" t="t"/>
                <a:pathLst>
                  <a:path extrusionOk="0" h="1709" w="1115">
                    <a:moveTo>
                      <a:pt x="1114" y="1"/>
                    </a:moveTo>
                    <a:lnTo>
                      <a:pt x="1" y="1271"/>
                    </a:lnTo>
                    <a:lnTo>
                      <a:pt x="1114" y="1708"/>
                    </a:lnTo>
                    <a:lnTo>
                      <a:pt x="11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1"/>
              <p:cNvSpPr/>
              <p:nvPr/>
            </p:nvSpPr>
            <p:spPr>
              <a:xfrm>
                <a:off x="1396481" y="4988228"/>
                <a:ext cx="178152" cy="273282"/>
              </a:xfrm>
              <a:custGeom>
                <a:rect b="b" l="l" r="r" t="t"/>
                <a:pathLst>
                  <a:path extrusionOk="0" h="3404" w="2219">
                    <a:moveTo>
                      <a:pt x="1" y="1"/>
                    </a:moveTo>
                    <a:lnTo>
                      <a:pt x="1" y="3404"/>
                    </a:lnTo>
                    <a:lnTo>
                      <a:pt x="2219" y="2533"/>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1"/>
              <p:cNvSpPr/>
              <p:nvPr/>
            </p:nvSpPr>
            <p:spPr>
              <a:xfrm>
                <a:off x="1429478" y="5075974"/>
                <a:ext cx="89437" cy="137203"/>
              </a:xfrm>
              <a:custGeom>
                <a:rect b="b" l="l" r="r" t="t"/>
                <a:pathLst>
                  <a:path extrusionOk="0" h="1709" w="1114">
                    <a:moveTo>
                      <a:pt x="1" y="1"/>
                    </a:moveTo>
                    <a:lnTo>
                      <a:pt x="1" y="1708"/>
                    </a:lnTo>
                    <a:lnTo>
                      <a:pt x="1113" y="127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1"/>
              <p:cNvSpPr/>
              <p:nvPr/>
            </p:nvSpPr>
            <p:spPr>
              <a:xfrm>
                <a:off x="1396481" y="4715115"/>
                <a:ext cx="178152" cy="273201"/>
              </a:xfrm>
              <a:custGeom>
                <a:rect b="b" l="l" r="r" t="t"/>
                <a:pathLst>
                  <a:path extrusionOk="0" h="3403" w="2219">
                    <a:moveTo>
                      <a:pt x="1" y="1"/>
                    </a:moveTo>
                    <a:lnTo>
                      <a:pt x="1" y="3403"/>
                    </a:lnTo>
                    <a:lnTo>
                      <a:pt x="2219" y="869"/>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1"/>
              <p:cNvSpPr/>
              <p:nvPr/>
            </p:nvSpPr>
            <p:spPr>
              <a:xfrm>
                <a:off x="1429478" y="4766775"/>
                <a:ext cx="89437" cy="137042"/>
              </a:xfrm>
              <a:custGeom>
                <a:rect b="b" l="l" r="r" t="t"/>
                <a:pathLst>
                  <a:path extrusionOk="0" h="1707" w="1114">
                    <a:moveTo>
                      <a:pt x="1" y="0"/>
                    </a:moveTo>
                    <a:lnTo>
                      <a:pt x="1" y="1707"/>
                    </a:lnTo>
                    <a:lnTo>
                      <a:pt x="1113" y="435"/>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1"/>
              <p:cNvSpPr/>
              <p:nvPr/>
            </p:nvSpPr>
            <p:spPr>
              <a:xfrm>
                <a:off x="1192236" y="4715115"/>
                <a:ext cx="178152" cy="273201"/>
              </a:xfrm>
              <a:custGeom>
                <a:rect b="b" l="l" r="r" t="t"/>
                <a:pathLst>
                  <a:path extrusionOk="0" h="3403" w="2219">
                    <a:moveTo>
                      <a:pt x="2218" y="1"/>
                    </a:moveTo>
                    <a:lnTo>
                      <a:pt x="0" y="869"/>
                    </a:lnTo>
                    <a:lnTo>
                      <a:pt x="2218" y="3403"/>
                    </a:lnTo>
                    <a:lnTo>
                      <a:pt x="2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1"/>
              <p:cNvSpPr/>
              <p:nvPr/>
            </p:nvSpPr>
            <p:spPr>
              <a:xfrm>
                <a:off x="1247874" y="4763524"/>
                <a:ext cx="89518" cy="137042"/>
              </a:xfrm>
              <a:custGeom>
                <a:rect b="b" l="l" r="r" t="t"/>
                <a:pathLst>
                  <a:path extrusionOk="0" h="1707" w="1115">
                    <a:moveTo>
                      <a:pt x="1114" y="0"/>
                    </a:moveTo>
                    <a:lnTo>
                      <a:pt x="1" y="435"/>
                    </a:lnTo>
                    <a:lnTo>
                      <a:pt x="1114" y="1707"/>
                    </a:lnTo>
                    <a:lnTo>
                      <a:pt x="11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1"/>
              <p:cNvSpPr/>
              <p:nvPr/>
            </p:nvSpPr>
            <p:spPr>
              <a:xfrm>
                <a:off x="1633642" y="4943913"/>
                <a:ext cx="116012" cy="132065"/>
              </a:xfrm>
              <a:custGeom>
                <a:rect b="b" l="l" r="r" t="t"/>
                <a:pathLst>
                  <a:path extrusionOk="0" h="1645" w="1445">
                    <a:moveTo>
                      <a:pt x="1272" y="1"/>
                    </a:moveTo>
                    <a:cubicBezTo>
                      <a:pt x="1228" y="1"/>
                      <a:pt x="1183" y="20"/>
                      <a:pt x="1152" y="57"/>
                    </a:cubicBezTo>
                    <a:lnTo>
                      <a:pt x="54" y="1394"/>
                    </a:lnTo>
                    <a:cubicBezTo>
                      <a:pt x="0" y="1459"/>
                      <a:pt x="10" y="1557"/>
                      <a:pt x="76" y="1610"/>
                    </a:cubicBezTo>
                    <a:cubicBezTo>
                      <a:pt x="104" y="1633"/>
                      <a:pt x="139" y="1645"/>
                      <a:pt x="173" y="1645"/>
                    </a:cubicBezTo>
                    <a:cubicBezTo>
                      <a:pt x="218" y="1645"/>
                      <a:pt x="262" y="1625"/>
                      <a:pt x="292" y="1588"/>
                    </a:cubicBezTo>
                    <a:lnTo>
                      <a:pt x="1391" y="252"/>
                    </a:lnTo>
                    <a:cubicBezTo>
                      <a:pt x="1444" y="186"/>
                      <a:pt x="1434" y="89"/>
                      <a:pt x="1370" y="35"/>
                    </a:cubicBezTo>
                    <a:cubicBezTo>
                      <a:pt x="1341" y="12"/>
                      <a:pt x="1306"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1"/>
              <p:cNvSpPr/>
              <p:nvPr/>
            </p:nvSpPr>
            <p:spPr>
              <a:xfrm>
                <a:off x="1541475" y="4943913"/>
                <a:ext cx="116092" cy="132065"/>
              </a:xfrm>
              <a:custGeom>
                <a:rect b="b" l="l" r="r" t="t"/>
                <a:pathLst>
                  <a:path extrusionOk="0" h="1645" w="1446">
                    <a:moveTo>
                      <a:pt x="1273" y="1"/>
                    </a:moveTo>
                    <a:cubicBezTo>
                      <a:pt x="1228" y="1"/>
                      <a:pt x="1183" y="20"/>
                      <a:pt x="1153" y="57"/>
                    </a:cubicBezTo>
                    <a:lnTo>
                      <a:pt x="55" y="1394"/>
                    </a:lnTo>
                    <a:cubicBezTo>
                      <a:pt x="1" y="1459"/>
                      <a:pt x="11" y="1557"/>
                      <a:pt x="77" y="1610"/>
                    </a:cubicBezTo>
                    <a:cubicBezTo>
                      <a:pt x="105" y="1633"/>
                      <a:pt x="139" y="1645"/>
                      <a:pt x="174" y="1645"/>
                    </a:cubicBezTo>
                    <a:cubicBezTo>
                      <a:pt x="218" y="1645"/>
                      <a:pt x="263" y="1625"/>
                      <a:pt x="293" y="1588"/>
                    </a:cubicBezTo>
                    <a:lnTo>
                      <a:pt x="1392" y="252"/>
                    </a:lnTo>
                    <a:cubicBezTo>
                      <a:pt x="1445" y="186"/>
                      <a:pt x="1435" y="89"/>
                      <a:pt x="1370" y="35"/>
                    </a:cubicBezTo>
                    <a:cubicBezTo>
                      <a:pt x="1342" y="12"/>
                      <a:pt x="1307" y="1"/>
                      <a:pt x="1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1"/>
              <p:cNvSpPr/>
              <p:nvPr/>
            </p:nvSpPr>
            <p:spPr>
              <a:xfrm>
                <a:off x="993692" y="4943913"/>
                <a:ext cx="116012" cy="132065"/>
              </a:xfrm>
              <a:custGeom>
                <a:rect b="b" l="l" r="r" t="t"/>
                <a:pathLst>
                  <a:path extrusionOk="0" h="1645" w="1445">
                    <a:moveTo>
                      <a:pt x="174" y="1"/>
                    </a:moveTo>
                    <a:cubicBezTo>
                      <a:pt x="139" y="1"/>
                      <a:pt x="104" y="12"/>
                      <a:pt x="76" y="35"/>
                    </a:cubicBezTo>
                    <a:cubicBezTo>
                      <a:pt x="11" y="89"/>
                      <a:pt x="0" y="186"/>
                      <a:pt x="55" y="252"/>
                    </a:cubicBezTo>
                    <a:lnTo>
                      <a:pt x="1153" y="1588"/>
                    </a:lnTo>
                    <a:cubicBezTo>
                      <a:pt x="1184" y="1625"/>
                      <a:pt x="1228" y="1645"/>
                      <a:pt x="1273" y="1645"/>
                    </a:cubicBezTo>
                    <a:cubicBezTo>
                      <a:pt x="1307" y="1645"/>
                      <a:pt x="1341" y="1633"/>
                      <a:pt x="1369" y="1610"/>
                    </a:cubicBezTo>
                    <a:cubicBezTo>
                      <a:pt x="1435" y="1557"/>
                      <a:pt x="1445" y="1459"/>
                      <a:pt x="1390" y="1394"/>
                    </a:cubicBezTo>
                    <a:lnTo>
                      <a:pt x="292"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1"/>
              <p:cNvSpPr/>
              <p:nvPr/>
            </p:nvSpPr>
            <p:spPr>
              <a:xfrm>
                <a:off x="1085859" y="4943913"/>
                <a:ext cx="116092" cy="132065"/>
              </a:xfrm>
              <a:custGeom>
                <a:rect b="b" l="l" r="r" t="t"/>
                <a:pathLst>
                  <a:path extrusionOk="0" h="1645" w="1446">
                    <a:moveTo>
                      <a:pt x="174" y="1"/>
                    </a:moveTo>
                    <a:cubicBezTo>
                      <a:pt x="139" y="1"/>
                      <a:pt x="105" y="12"/>
                      <a:pt x="77" y="35"/>
                    </a:cubicBezTo>
                    <a:cubicBezTo>
                      <a:pt x="11" y="89"/>
                      <a:pt x="1" y="186"/>
                      <a:pt x="55" y="252"/>
                    </a:cubicBezTo>
                    <a:lnTo>
                      <a:pt x="1153" y="1588"/>
                    </a:lnTo>
                    <a:cubicBezTo>
                      <a:pt x="1184" y="1625"/>
                      <a:pt x="1228" y="1645"/>
                      <a:pt x="1273" y="1645"/>
                    </a:cubicBezTo>
                    <a:cubicBezTo>
                      <a:pt x="1307" y="1645"/>
                      <a:pt x="1341" y="1633"/>
                      <a:pt x="1369" y="1610"/>
                    </a:cubicBezTo>
                    <a:cubicBezTo>
                      <a:pt x="1435" y="1557"/>
                      <a:pt x="1445" y="1459"/>
                      <a:pt x="1392" y="1394"/>
                    </a:cubicBezTo>
                    <a:lnTo>
                      <a:pt x="293"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1"/>
              <p:cNvSpPr/>
              <p:nvPr/>
            </p:nvSpPr>
            <p:spPr>
              <a:xfrm>
                <a:off x="-215235" y="4604007"/>
                <a:ext cx="613217" cy="705844"/>
              </a:xfrm>
              <a:custGeom>
                <a:rect b="b" l="l" r="r" t="t"/>
                <a:pathLst>
                  <a:path extrusionOk="0" h="8792" w="7638">
                    <a:moveTo>
                      <a:pt x="0" y="1"/>
                    </a:moveTo>
                    <a:lnTo>
                      <a:pt x="0" y="8746"/>
                    </a:lnTo>
                    <a:lnTo>
                      <a:pt x="26" y="8792"/>
                    </a:lnTo>
                    <a:lnTo>
                      <a:pt x="2564" y="4397"/>
                    </a:lnTo>
                    <a:lnTo>
                      <a:pt x="7638" y="4397"/>
                    </a:lnTo>
                    <a:lnTo>
                      <a:pt x="7611" y="4351"/>
                    </a:lnTo>
                    <a:lnTo>
                      <a:pt x="7555" y="4254"/>
                    </a:lnTo>
                    <a:lnTo>
                      <a:pt x="5105" y="10"/>
                    </a:lnTo>
                    <a:lnTo>
                      <a:pt x="5101" y="3"/>
                    </a:lnTo>
                    <a:lnTo>
                      <a:pt x="51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1"/>
              <p:cNvSpPr/>
              <p:nvPr/>
            </p:nvSpPr>
            <p:spPr>
              <a:xfrm>
                <a:off x="-215235" y="4956999"/>
                <a:ext cx="205931" cy="352842"/>
              </a:xfrm>
              <a:custGeom>
                <a:rect b="b" l="l" r="r" t="t"/>
                <a:pathLst>
                  <a:path extrusionOk="0" h="4395" w="2565">
                    <a:moveTo>
                      <a:pt x="0" y="0"/>
                    </a:moveTo>
                    <a:lnTo>
                      <a:pt x="0" y="4349"/>
                    </a:lnTo>
                    <a:lnTo>
                      <a:pt x="26" y="4395"/>
                    </a:lnTo>
                    <a:lnTo>
                      <a:pt x="25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1"/>
              <p:cNvSpPr/>
              <p:nvPr/>
            </p:nvSpPr>
            <p:spPr>
              <a:xfrm>
                <a:off x="-9385" y="4606938"/>
                <a:ext cx="407366" cy="353484"/>
              </a:xfrm>
              <a:custGeom>
                <a:rect b="b" l="l" r="r" t="t"/>
                <a:pathLst>
                  <a:path extrusionOk="0" h="4403" w="5074">
                    <a:moveTo>
                      <a:pt x="2549" y="1"/>
                    </a:moveTo>
                    <a:lnTo>
                      <a:pt x="0" y="4387"/>
                    </a:lnTo>
                    <a:lnTo>
                      <a:pt x="5074" y="4402"/>
                    </a:lnTo>
                    <a:lnTo>
                      <a:pt x="25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1"/>
              <p:cNvSpPr/>
              <p:nvPr/>
            </p:nvSpPr>
            <p:spPr>
              <a:xfrm>
                <a:off x="-12034" y="5039286"/>
                <a:ext cx="417161" cy="434087"/>
              </a:xfrm>
              <a:custGeom>
                <a:rect b="b" l="l" r="r" t="t"/>
                <a:pathLst>
                  <a:path extrusionOk="0" h="5407" w="5196">
                    <a:moveTo>
                      <a:pt x="470" y="1"/>
                    </a:moveTo>
                    <a:cubicBezTo>
                      <a:pt x="396" y="1"/>
                      <a:pt x="323" y="15"/>
                      <a:pt x="256" y="51"/>
                    </a:cubicBezTo>
                    <a:cubicBezTo>
                      <a:pt x="0" y="189"/>
                      <a:pt x="0" y="554"/>
                      <a:pt x="59" y="840"/>
                    </a:cubicBezTo>
                    <a:cubicBezTo>
                      <a:pt x="343" y="2246"/>
                      <a:pt x="1168" y="3501"/>
                      <a:pt x="2200" y="4500"/>
                    </a:cubicBezTo>
                    <a:cubicBezTo>
                      <a:pt x="2580" y="4869"/>
                      <a:pt x="3006" y="5216"/>
                      <a:pt x="3517" y="5353"/>
                    </a:cubicBezTo>
                    <a:cubicBezTo>
                      <a:pt x="3648" y="5388"/>
                      <a:pt x="3785" y="5406"/>
                      <a:pt x="3922" y="5406"/>
                    </a:cubicBezTo>
                    <a:cubicBezTo>
                      <a:pt x="4321" y="5406"/>
                      <a:pt x="4719" y="5254"/>
                      <a:pt x="4947" y="4933"/>
                    </a:cubicBezTo>
                    <a:cubicBezTo>
                      <a:pt x="5160" y="4635"/>
                      <a:pt x="5196" y="4244"/>
                      <a:pt x="5147" y="3882"/>
                    </a:cubicBezTo>
                    <a:cubicBezTo>
                      <a:pt x="5032" y="3016"/>
                      <a:pt x="4480" y="2251"/>
                      <a:pt x="3790" y="1717"/>
                    </a:cubicBezTo>
                    <a:cubicBezTo>
                      <a:pt x="3526" y="1513"/>
                      <a:pt x="3243" y="1337"/>
                      <a:pt x="2948" y="1183"/>
                    </a:cubicBezTo>
                    <a:lnTo>
                      <a:pt x="2948" y="1183"/>
                    </a:lnTo>
                    <a:lnTo>
                      <a:pt x="3501" y="1413"/>
                    </a:lnTo>
                    <a:cubicBezTo>
                      <a:pt x="2683" y="815"/>
                      <a:pt x="1766" y="356"/>
                      <a:pt x="798" y="62"/>
                    </a:cubicBezTo>
                    <a:cubicBezTo>
                      <a:pt x="693" y="30"/>
                      <a:pt x="579" y="1"/>
                      <a:pt x="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1"/>
              <p:cNvSpPr/>
              <p:nvPr/>
            </p:nvSpPr>
            <p:spPr>
              <a:xfrm>
                <a:off x="-6735" y="5035192"/>
                <a:ext cx="544413" cy="477440"/>
              </a:xfrm>
              <a:custGeom>
                <a:rect b="b" l="l" r="r" t="t"/>
                <a:pathLst>
                  <a:path extrusionOk="0" h="5947" w="6781">
                    <a:moveTo>
                      <a:pt x="868" y="1"/>
                    </a:moveTo>
                    <a:cubicBezTo>
                      <a:pt x="340" y="1"/>
                      <a:pt x="1" y="62"/>
                      <a:pt x="1" y="62"/>
                    </a:cubicBezTo>
                    <a:lnTo>
                      <a:pt x="6780" y="5946"/>
                    </a:lnTo>
                    <a:cubicBezTo>
                      <a:pt x="6204" y="632"/>
                      <a:pt x="2564" y="1"/>
                      <a:pt x="8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1"/>
              <p:cNvSpPr/>
              <p:nvPr/>
            </p:nvSpPr>
            <p:spPr>
              <a:xfrm>
                <a:off x="-93925" y="5040169"/>
                <a:ext cx="559506" cy="544155"/>
              </a:xfrm>
              <a:custGeom>
                <a:rect b="b" l="l" r="r" t="t"/>
                <a:pathLst>
                  <a:path extrusionOk="0" h="6778" w="6969">
                    <a:moveTo>
                      <a:pt x="1087" y="0"/>
                    </a:moveTo>
                    <a:cubicBezTo>
                      <a:pt x="1087" y="0"/>
                      <a:pt x="0" y="6022"/>
                      <a:pt x="6969" y="6777"/>
                    </a:cubicBezTo>
                    <a:lnTo>
                      <a:pt x="10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1"/>
              <p:cNvSpPr/>
              <p:nvPr/>
            </p:nvSpPr>
            <p:spPr>
              <a:xfrm>
                <a:off x="-215235" y="4604007"/>
                <a:ext cx="253701" cy="217806"/>
              </a:xfrm>
              <a:custGeom>
                <a:rect b="b" l="l" r="r" t="t"/>
                <a:pathLst>
                  <a:path extrusionOk="0" h="2713" w="3160">
                    <a:moveTo>
                      <a:pt x="0" y="1"/>
                    </a:moveTo>
                    <a:lnTo>
                      <a:pt x="0" y="2712"/>
                    </a:lnTo>
                    <a:lnTo>
                      <a:pt x="1594" y="2712"/>
                    </a:lnTo>
                    <a:lnTo>
                      <a:pt x="31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1"/>
              <p:cNvSpPr/>
              <p:nvPr/>
            </p:nvSpPr>
            <p:spPr>
              <a:xfrm>
                <a:off x="-215235" y="4604007"/>
                <a:ext cx="125084" cy="106374"/>
              </a:xfrm>
              <a:custGeom>
                <a:rect b="b" l="l" r="r" t="t"/>
                <a:pathLst>
                  <a:path extrusionOk="0" h="1325" w="1558">
                    <a:moveTo>
                      <a:pt x="0" y="1"/>
                    </a:moveTo>
                    <a:lnTo>
                      <a:pt x="0" y="1324"/>
                    </a:lnTo>
                    <a:lnTo>
                      <a:pt x="793" y="1324"/>
                    </a:lnTo>
                    <a:lnTo>
                      <a:pt x="15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1"/>
              <p:cNvSpPr/>
              <p:nvPr/>
            </p:nvSpPr>
            <p:spPr>
              <a:xfrm>
                <a:off x="754364" y="4642140"/>
                <a:ext cx="165628" cy="245745"/>
              </a:xfrm>
              <a:custGeom>
                <a:rect b="b" l="l" r="r" t="t"/>
                <a:pathLst>
                  <a:path extrusionOk="0" h="3061" w="2063">
                    <a:moveTo>
                      <a:pt x="1812" y="0"/>
                    </a:moveTo>
                    <a:cubicBezTo>
                      <a:pt x="1768" y="77"/>
                      <a:pt x="0" y="3061"/>
                      <a:pt x="0" y="3061"/>
                    </a:cubicBezTo>
                    <a:lnTo>
                      <a:pt x="236"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1"/>
              <p:cNvSpPr/>
              <p:nvPr/>
            </p:nvSpPr>
            <p:spPr>
              <a:xfrm>
                <a:off x="792980" y="4642140"/>
                <a:ext cx="165708" cy="245745"/>
              </a:xfrm>
              <a:custGeom>
                <a:rect b="b" l="l" r="r" t="t"/>
                <a:pathLst>
                  <a:path extrusionOk="0" h="3061" w="2064">
                    <a:moveTo>
                      <a:pt x="1812" y="0"/>
                    </a:moveTo>
                    <a:cubicBezTo>
                      <a:pt x="1768" y="77"/>
                      <a:pt x="1" y="3061"/>
                      <a:pt x="1" y="3061"/>
                    </a:cubicBezTo>
                    <a:lnTo>
                      <a:pt x="237"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1"/>
              <p:cNvSpPr/>
              <p:nvPr/>
            </p:nvSpPr>
            <p:spPr>
              <a:xfrm>
                <a:off x="82702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1"/>
              <p:cNvSpPr/>
              <p:nvPr/>
            </p:nvSpPr>
            <p:spPr>
              <a:xfrm>
                <a:off x="86082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1"/>
              <p:cNvSpPr/>
              <p:nvPr/>
            </p:nvSpPr>
            <p:spPr>
              <a:xfrm>
                <a:off x="89470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1"/>
              <p:cNvSpPr/>
              <p:nvPr/>
            </p:nvSpPr>
            <p:spPr>
              <a:xfrm>
                <a:off x="92858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1"/>
              <p:cNvSpPr/>
              <p:nvPr/>
            </p:nvSpPr>
            <p:spPr>
              <a:xfrm>
                <a:off x="96246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1"/>
              <p:cNvSpPr/>
              <p:nvPr/>
            </p:nvSpPr>
            <p:spPr>
              <a:xfrm>
                <a:off x="99626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1"/>
              <p:cNvSpPr/>
              <p:nvPr/>
            </p:nvSpPr>
            <p:spPr>
              <a:xfrm>
                <a:off x="1030222"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1"/>
              <p:cNvSpPr/>
              <p:nvPr/>
            </p:nvSpPr>
            <p:spPr>
              <a:xfrm>
                <a:off x="117634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1"/>
              <p:cNvSpPr/>
              <p:nvPr/>
            </p:nvSpPr>
            <p:spPr>
              <a:xfrm>
                <a:off x="1138124"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1"/>
              <p:cNvSpPr/>
              <p:nvPr/>
            </p:nvSpPr>
            <p:spPr>
              <a:xfrm>
                <a:off x="1103923"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1"/>
              <p:cNvSpPr/>
              <p:nvPr/>
            </p:nvSpPr>
            <p:spPr>
              <a:xfrm>
                <a:off x="1069722" y="4605533"/>
                <a:ext cx="24005" cy="23924"/>
              </a:xfrm>
              <a:custGeom>
                <a:rect b="b" l="l" r="r" t="t"/>
                <a:pathLst>
                  <a:path extrusionOk="0" h="298" w="299">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1"/>
              <p:cNvSpPr/>
              <p:nvPr/>
            </p:nvSpPr>
            <p:spPr>
              <a:xfrm>
                <a:off x="103552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1"/>
              <p:cNvSpPr/>
              <p:nvPr/>
            </p:nvSpPr>
            <p:spPr>
              <a:xfrm>
                <a:off x="1001319" y="4605533"/>
                <a:ext cx="23925" cy="23924"/>
              </a:xfrm>
              <a:custGeom>
                <a:rect b="b" l="l" r="r" t="t"/>
                <a:pathLst>
                  <a:path extrusionOk="0" h="298" w="298">
                    <a:moveTo>
                      <a:pt x="149" y="0"/>
                    </a:moveTo>
                    <a:cubicBezTo>
                      <a:pt x="66"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1"/>
              <p:cNvSpPr/>
              <p:nvPr/>
            </p:nvSpPr>
            <p:spPr>
              <a:xfrm>
                <a:off x="967038"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3"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1"/>
              <p:cNvSpPr/>
              <p:nvPr/>
            </p:nvSpPr>
            <p:spPr>
              <a:xfrm>
                <a:off x="932917"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1"/>
              <p:cNvSpPr/>
              <p:nvPr/>
            </p:nvSpPr>
            <p:spPr>
              <a:xfrm>
                <a:off x="898715"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1"/>
              <p:cNvSpPr/>
              <p:nvPr/>
            </p:nvSpPr>
            <p:spPr>
              <a:xfrm>
                <a:off x="593553" y="4642140"/>
                <a:ext cx="165628" cy="245745"/>
              </a:xfrm>
              <a:custGeom>
                <a:rect b="b" l="l" r="r" t="t"/>
                <a:pathLst>
                  <a:path extrusionOk="0" h="3061" w="2063">
                    <a:moveTo>
                      <a:pt x="1" y="0"/>
                    </a:moveTo>
                    <a:lnTo>
                      <a:pt x="1827" y="3061"/>
                    </a:lnTo>
                    <a:lnTo>
                      <a:pt x="2063" y="3061"/>
                    </a:lnTo>
                    <a:cubicBezTo>
                      <a:pt x="2063" y="3061"/>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1"/>
              <p:cNvSpPr/>
              <p:nvPr/>
            </p:nvSpPr>
            <p:spPr>
              <a:xfrm>
                <a:off x="554936" y="4642140"/>
                <a:ext cx="165708" cy="245745"/>
              </a:xfrm>
              <a:custGeom>
                <a:rect b="b" l="l" r="r" t="t"/>
                <a:pathLst>
                  <a:path extrusionOk="0" h="3061" w="2064">
                    <a:moveTo>
                      <a:pt x="0" y="0"/>
                    </a:moveTo>
                    <a:lnTo>
                      <a:pt x="1827" y="3061"/>
                    </a:lnTo>
                    <a:lnTo>
                      <a:pt x="2063" y="3061"/>
                    </a:lnTo>
                    <a:cubicBezTo>
                      <a:pt x="2063" y="3061"/>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1"/>
              <p:cNvSpPr/>
              <p:nvPr/>
            </p:nvSpPr>
            <p:spPr>
              <a:xfrm>
                <a:off x="52113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1"/>
              <p:cNvSpPr/>
              <p:nvPr/>
            </p:nvSpPr>
            <p:spPr>
              <a:xfrm>
                <a:off x="487337"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1"/>
              <p:cNvSpPr/>
              <p:nvPr/>
            </p:nvSpPr>
            <p:spPr>
              <a:xfrm>
                <a:off x="45337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1"/>
              <p:cNvSpPr/>
              <p:nvPr/>
            </p:nvSpPr>
            <p:spPr>
              <a:xfrm>
                <a:off x="41949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1"/>
              <p:cNvSpPr/>
              <p:nvPr/>
            </p:nvSpPr>
            <p:spPr>
              <a:xfrm>
                <a:off x="38561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1"/>
              <p:cNvSpPr/>
              <p:nvPr/>
            </p:nvSpPr>
            <p:spPr>
              <a:xfrm>
                <a:off x="35173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1"/>
              <p:cNvSpPr/>
              <p:nvPr/>
            </p:nvSpPr>
            <p:spPr>
              <a:xfrm>
                <a:off x="317856" y="4642140"/>
                <a:ext cx="165628" cy="245745"/>
              </a:xfrm>
              <a:custGeom>
                <a:rect b="b" l="l" r="r" t="t"/>
                <a:pathLst>
                  <a:path extrusionOk="0" h="3061" w="2063">
                    <a:moveTo>
                      <a:pt x="0" y="0"/>
                    </a:moveTo>
                    <a:lnTo>
                      <a:pt x="1827"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1"/>
              <p:cNvSpPr/>
              <p:nvPr/>
            </p:nvSpPr>
            <p:spPr>
              <a:xfrm>
                <a:off x="31336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1"/>
              <p:cNvSpPr/>
              <p:nvPr/>
            </p:nvSpPr>
            <p:spPr>
              <a:xfrm>
                <a:off x="351655" y="4605533"/>
                <a:ext cx="23925" cy="23924"/>
              </a:xfrm>
              <a:custGeom>
                <a:rect b="b" l="l" r="r" t="t"/>
                <a:pathLst>
                  <a:path extrusionOk="0" h="298" w="298">
                    <a:moveTo>
                      <a:pt x="149" y="0"/>
                    </a:moveTo>
                    <a:cubicBezTo>
                      <a:pt x="65"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1"/>
              <p:cNvSpPr/>
              <p:nvPr/>
            </p:nvSpPr>
            <p:spPr>
              <a:xfrm>
                <a:off x="38577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1"/>
              <p:cNvSpPr/>
              <p:nvPr/>
            </p:nvSpPr>
            <p:spPr>
              <a:xfrm>
                <a:off x="419978"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1"/>
              <p:cNvSpPr/>
              <p:nvPr/>
            </p:nvSpPr>
            <p:spPr>
              <a:xfrm>
                <a:off x="45417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1"/>
              <p:cNvSpPr/>
              <p:nvPr/>
            </p:nvSpPr>
            <p:spPr>
              <a:xfrm>
                <a:off x="488380" y="4605533"/>
                <a:ext cx="23925" cy="23924"/>
              </a:xfrm>
              <a:custGeom>
                <a:rect b="b" l="l" r="r" t="t"/>
                <a:pathLst>
                  <a:path extrusionOk="0" h="298" w="298">
                    <a:moveTo>
                      <a:pt x="149" y="0"/>
                    </a:moveTo>
                    <a:cubicBezTo>
                      <a:pt x="66"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1"/>
              <p:cNvSpPr/>
              <p:nvPr/>
            </p:nvSpPr>
            <p:spPr>
              <a:xfrm>
                <a:off x="52250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1"/>
              <p:cNvSpPr/>
              <p:nvPr/>
            </p:nvSpPr>
            <p:spPr>
              <a:xfrm>
                <a:off x="556783" y="4605533"/>
                <a:ext cx="24005" cy="23924"/>
              </a:xfrm>
              <a:custGeom>
                <a:rect b="b" l="l" r="r" t="t"/>
                <a:pathLst>
                  <a:path extrusionOk="0" h="298" w="299">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1"/>
              <p:cNvSpPr/>
              <p:nvPr/>
            </p:nvSpPr>
            <p:spPr>
              <a:xfrm>
                <a:off x="591064"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1"/>
              <p:cNvSpPr/>
              <p:nvPr/>
            </p:nvSpPr>
            <p:spPr>
              <a:xfrm>
                <a:off x="686603" y="4604007"/>
                <a:ext cx="114165" cy="114483"/>
              </a:xfrm>
              <a:custGeom>
                <a:rect b="b" l="l" r="r" t="t"/>
                <a:pathLst>
                  <a:path extrusionOk="0" h="1426" w="1422">
                    <a:moveTo>
                      <a:pt x="0" y="1"/>
                    </a:moveTo>
                    <a:cubicBezTo>
                      <a:pt x="2" y="789"/>
                      <a:pt x="320" y="1426"/>
                      <a:pt x="710" y="1426"/>
                    </a:cubicBezTo>
                    <a:cubicBezTo>
                      <a:pt x="1101" y="1426"/>
                      <a:pt x="1419" y="789"/>
                      <a:pt x="14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1"/>
              <p:cNvSpPr/>
              <p:nvPr/>
            </p:nvSpPr>
            <p:spPr>
              <a:xfrm>
                <a:off x="724176" y="4604007"/>
                <a:ext cx="39179" cy="39098"/>
              </a:xfrm>
              <a:custGeom>
                <a:rect b="b" l="l" r="r" t="t"/>
                <a:pathLst>
                  <a:path extrusionOk="0" h="487" w="488">
                    <a:moveTo>
                      <a:pt x="1" y="1"/>
                    </a:moveTo>
                    <a:cubicBezTo>
                      <a:pt x="1" y="269"/>
                      <a:pt x="110" y="486"/>
                      <a:pt x="243" y="486"/>
                    </a:cubicBezTo>
                    <a:cubicBezTo>
                      <a:pt x="376" y="486"/>
                      <a:pt x="485" y="270"/>
                      <a:pt x="4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1"/>
              <p:cNvSpPr/>
              <p:nvPr/>
            </p:nvSpPr>
            <p:spPr>
              <a:xfrm>
                <a:off x="521538" y="4959568"/>
                <a:ext cx="38457" cy="38536"/>
              </a:xfrm>
              <a:custGeom>
                <a:rect b="b" l="l" r="r" t="t"/>
                <a:pathLst>
                  <a:path extrusionOk="0" h="480" w="479">
                    <a:moveTo>
                      <a:pt x="240" y="0"/>
                    </a:moveTo>
                    <a:cubicBezTo>
                      <a:pt x="107" y="0"/>
                      <a:pt x="1" y="108"/>
                      <a:pt x="1" y="240"/>
                    </a:cubicBezTo>
                    <a:cubicBezTo>
                      <a:pt x="1" y="372"/>
                      <a:pt x="107" y="480"/>
                      <a:pt x="240" y="480"/>
                    </a:cubicBezTo>
                    <a:cubicBezTo>
                      <a:pt x="372" y="480"/>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1"/>
              <p:cNvSpPr/>
              <p:nvPr/>
            </p:nvSpPr>
            <p:spPr>
              <a:xfrm>
                <a:off x="464375" y="5040169"/>
                <a:ext cx="38457" cy="38455"/>
              </a:xfrm>
              <a:custGeom>
                <a:rect b="b" l="l" r="r" t="t"/>
                <a:pathLst>
                  <a:path extrusionOk="0" h="479" w="479">
                    <a:moveTo>
                      <a:pt x="240" y="0"/>
                    </a:moveTo>
                    <a:cubicBezTo>
                      <a:pt x="107" y="0"/>
                      <a:pt x="1" y="108"/>
                      <a:pt x="1" y="240"/>
                    </a:cubicBezTo>
                    <a:cubicBezTo>
                      <a:pt x="1" y="372"/>
                      <a:pt x="107" y="478"/>
                      <a:pt x="240" y="478"/>
                    </a:cubicBezTo>
                    <a:cubicBezTo>
                      <a:pt x="372" y="478"/>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1"/>
              <p:cNvSpPr/>
              <p:nvPr/>
            </p:nvSpPr>
            <p:spPr>
              <a:xfrm>
                <a:off x="8750109" y="4604007"/>
                <a:ext cx="609122" cy="702151"/>
              </a:xfrm>
              <a:custGeom>
                <a:rect b="b" l="l" r="r" t="t"/>
                <a:pathLst>
                  <a:path extrusionOk="0" h="8746" w="7587">
                    <a:moveTo>
                      <a:pt x="2539" y="1"/>
                    </a:moveTo>
                    <a:lnTo>
                      <a:pt x="2539" y="3"/>
                    </a:lnTo>
                    <a:lnTo>
                      <a:pt x="1" y="4397"/>
                    </a:lnTo>
                    <a:lnTo>
                      <a:pt x="5076" y="4397"/>
                    </a:lnTo>
                    <a:lnTo>
                      <a:pt x="7586" y="8746"/>
                    </a:lnTo>
                    <a:lnTo>
                      <a:pt x="75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1"/>
              <p:cNvSpPr/>
              <p:nvPr/>
            </p:nvSpPr>
            <p:spPr>
              <a:xfrm>
                <a:off x="9157554" y="4956999"/>
                <a:ext cx="201676" cy="349149"/>
              </a:xfrm>
              <a:custGeom>
                <a:rect b="b" l="l" r="r" t="t"/>
                <a:pathLst>
                  <a:path extrusionOk="0" h="4349" w="2512">
                    <a:moveTo>
                      <a:pt x="1" y="0"/>
                    </a:moveTo>
                    <a:lnTo>
                      <a:pt x="2511" y="4349"/>
                    </a:lnTo>
                    <a:lnTo>
                      <a:pt x="251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1"/>
              <p:cNvSpPr/>
              <p:nvPr/>
            </p:nvSpPr>
            <p:spPr>
              <a:xfrm>
                <a:off x="8750109" y="4604168"/>
                <a:ext cx="407527" cy="353002"/>
              </a:xfrm>
              <a:custGeom>
                <a:rect b="b" l="l" r="r" t="t"/>
                <a:pathLst>
                  <a:path extrusionOk="0" h="4397" w="5076">
                    <a:moveTo>
                      <a:pt x="2538" y="1"/>
                    </a:moveTo>
                    <a:lnTo>
                      <a:pt x="1" y="4396"/>
                    </a:lnTo>
                    <a:lnTo>
                      <a:pt x="1" y="4396"/>
                    </a:lnTo>
                    <a:lnTo>
                      <a:pt x="5076" y="4381"/>
                    </a:lnTo>
                    <a:lnTo>
                      <a:pt x="253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1"/>
              <p:cNvSpPr/>
              <p:nvPr/>
            </p:nvSpPr>
            <p:spPr>
              <a:xfrm>
                <a:off x="8715426" y="5039286"/>
                <a:ext cx="417161" cy="434087"/>
              </a:xfrm>
              <a:custGeom>
                <a:rect b="b" l="l" r="r" t="t"/>
                <a:pathLst>
                  <a:path extrusionOk="0" h="5407" w="5196">
                    <a:moveTo>
                      <a:pt x="4725" y="1"/>
                    </a:moveTo>
                    <a:cubicBezTo>
                      <a:pt x="4616" y="1"/>
                      <a:pt x="4503" y="30"/>
                      <a:pt x="4397" y="62"/>
                    </a:cubicBezTo>
                    <a:cubicBezTo>
                      <a:pt x="3429" y="356"/>
                      <a:pt x="2512" y="815"/>
                      <a:pt x="1696" y="1413"/>
                    </a:cubicBezTo>
                    <a:lnTo>
                      <a:pt x="2245" y="1184"/>
                    </a:lnTo>
                    <a:lnTo>
                      <a:pt x="2245" y="1184"/>
                    </a:lnTo>
                    <a:cubicBezTo>
                      <a:pt x="1951" y="1339"/>
                      <a:pt x="1669" y="1513"/>
                      <a:pt x="1406" y="1717"/>
                    </a:cubicBezTo>
                    <a:cubicBezTo>
                      <a:pt x="717" y="2251"/>
                      <a:pt x="165" y="3016"/>
                      <a:pt x="49" y="3882"/>
                    </a:cubicBezTo>
                    <a:cubicBezTo>
                      <a:pt x="1" y="4244"/>
                      <a:pt x="37" y="4635"/>
                      <a:pt x="249" y="4933"/>
                    </a:cubicBezTo>
                    <a:cubicBezTo>
                      <a:pt x="477" y="5254"/>
                      <a:pt x="875" y="5406"/>
                      <a:pt x="1275" y="5406"/>
                    </a:cubicBezTo>
                    <a:cubicBezTo>
                      <a:pt x="1412" y="5406"/>
                      <a:pt x="1549" y="5388"/>
                      <a:pt x="1680" y="5353"/>
                    </a:cubicBezTo>
                    <a:cubicBezTo>
                      <a:pt x="2190" y="5216"/>
                      <a:pt x="2617" y="4869"/>
                      <a:pt x="2997" y="4500"/>
                    </a:cubicBezTo>
                    <a:cubicBezTo>
                      <a:pt x="4027" y="3501"/>
                      <a:pt x="4853" y="2246"/>
                      <a:pt x="5138" y="840"/>
                    </a:cubicBezTo>
                    <a:cubicBezTo>
                      <a:pt x="5195" y="554"/>
                      <a:pt x="5195" y="189"/>
                      <a:pt x="4939" y="51"/>
                    </a:cubicBezTo>
                    <a:cubicBezTo>
                      <a:pt x="4873" y="15"/>
                      <a:pt x="4800" y="1"/>
                      <a:pt x="47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1"/>
              <p:cNvSpPr/>
              <p:nvPr/>
            </p:nvSpPr>
            <p:spPr>
              <a:xfrm>
                <a:off x="8582956" y="5035192"/>
                <a:ext cx="544252" cy="477440"/>
              </a:xfrm>
              <a:custGeom>
                <a:rect b="b" l="l" r="r" t="t"/>
                <a:pathLst>
                  <a:path extrusionOk="0" h="5947" w="6779">
                    <a:moveTo>
                      <a:pt x="5911" y="1"/>
                    </a:moveTo>
                    <a:cubicBezTo>
                      <a:pt x="4216" y="1"/>
                      <a:pt x="576" y="632"/>
                      <a:pt x="0" y="5946"/>
                    </a:cubicBezTo>
                    <a:lnTo>
                      <a:pt x="6779" y="62"/>
                    </a:lnTo>
                    <a:cubicBezTo>
                      <a:pt x="6779" y="62"/>
                      <a:pt x="6439" y="1"/>
                      <a:pt x="59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1"/>
              <p:cNvSpPr/>
              <p:nvPr/>
            </p:nvSpPr>
            <p:spPr>
              <a:xfrm>
                <a:off x="8654971" y="5040169"/>
                <a:ext cx="559506" cy="544155"/>
              </a:xfrm>
              <a:custGeom>
                <a:rect b="b" l="l" r="r" t="t"/>
                <a:pathLst>
                  <a:path extrusionOk="0" h="6778" w="6969">
                    <a:moveTo>
                      <a:pt x="5882" y="0"/>
                    </a:moveTo>
                    <a:lnTo>
                      <a:pt x="1" y="6777"/>
                    </a:lnTo>
                    <a:cubicBezTo>
                      <a:pt x="6968" y="6022"/>
                      <a:pt x="5882" y="0"/>
                      <a:pt x="5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1"/>
              <p:cNvSpPr/>
              <p:nvPr/>
            </p:nvSpPr>
            <p:spPr>
              <a:xfrm>
                <a:off x="9109704" y="4604007"/>
                <a:ext cx="249526" cy="217806"/>
              </a:xfrm>
              <a:custGeom>
                <a:rect b="b" l="l" r="r" t="t"/>
                <a:pathLst>
                  <a:path extrusionOk="0" h="2713" w="3108">
                    <a:moveTo>
                      <a:pt x="0" y="1"/>
                    </a:moveTo>
                    <a:lnTo>
                      <a:pt x="1566" y="2712"/>
                    </a:lnTo>
                    <a:lnTo>
                      <a:pt x="3107" y="2712"/>
                    </a:lnTo>
                    <a:lnTo>
                      <a:pt x="3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1"/>
              <p:cNvSpPr/>
              <p:nvPr/>
            </p:nvSpPr>
            <p:spPr>
              <a:xfrm>
                <a:off x="9238400" y="4604007"/>
                <a:ext cx="120829" cy="106374"/>
              </a:xfrm>
              <a:custGeom>
                <a:rect b="b" l="l" r="r" t="t"/>
                <a:pathLst>
                  <a:path extrusionOk="0" h="1325" w="1505">
                    <a:moveTo>
                      <a:pt x="1" y="1"/>
                    </a:moveTo>
                    <a:lnTo>
                      <a:pt x="765" y="1324"/>
                    </a:lnTo>
                    <a:lnTo>
                      <a:pt x="1504" y="1324"/>
                    </a:lnTo>
                    <a:lnTo>
                      <a:pt x="15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1"/>
              <p:cNvSpPr/>
              <p:nvPr/>
            </p:nvSpPr>
            <p:spPr>
              <a:xfrm>
                <a:off x="8385134" y="4642140"/>
                <a:ext cx="165548" cy="245745"/>
              </a:xfrm>
              <a:custGeom>
                <a:rect b="b" l="l" r="r" t="t"/>
                <a:pathLst>
                  <a:path extrusionOk="0" h="3061" w="2062">
                    <a:moveTo>
                      <a:pt x="1811" y="0"/>
                    </a:moveTo>
                    <a:cubicBezTo>
                      <a:pt x="1768" y="77"/>
                      <a:pt x="1" y="3061"/>
                      <a:pt x="1"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1"/>
              <p:cNvSpPr/>
              <p:nvPr/>
            </p:nvSpPr>
            <p:spPr>
              <a:xfrm>
                <a:off x="842367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1"/>
              <p:cNvSpPr/>
              <p:nvPr/>
            </p:nvSpPr>
            <p:spPr>
              <a:xfrm>
                <a:off x="845763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1"/>
              <p:cNvSpPr/>
              <p:nvPr/>
            </p:nvSpPr>
            <p:spPr>
              <a:xfrm>
                <a:off x="849143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1"/>
              <p:cNvSpPr/>
              <p:nvPr/>
            </p:nvSpPr>
            <p:spPr>
              <a:xfrm>
                <a:off x="8525392"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1"/>
              <p:cNvSpPr/>
              <p:nvPr/>
            </p:nvSpPr>
            <p:spPr>
              <a:xfrm>
                <a:off x="8559192"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1"/>
              <p:cNvSpPr/>
              <p:nvPr/>
            </p:nvSpPr>
            <p:spPr>
              <a:xfrm>
                <a:off x="8593072"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1"/>
              <p:cNvSpPr/>
              <p:nvPr/>
            </p:nvSpPr>
            <p:spPr>
              <a:xfrm>
                <a:off x="8627032" y="4642140"/>
                <a:ext cx="165548" cy="245745"/>
              </a:xfrm>
              <a:custGeom>
                <a:rect b="b" l="l" r="r" t="t"/>
                <a:pathLst>
                  <a:path extrusionOk="0" h="3061" w="2062">
                    <a:moveTo>
                      <a:pt x="1811"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1"/>
              <p:cNvSpPr/>
              <p:nvPr/>
            </p:nvSpPr>
            <p:spPr>
              <a:xfrm>
                <a:off x="8660832" y="4642140"/>
                <a:ext cx="165628" cy="245745"/>
              </a:xfrm>
              <a:custGeom>
                <a:rect b="b" l="l" r="r" t="t"/>
                <a:pathLst>
                  <a:path extrusionOk="0" h="3061" w="2063">
                    <a:moveTo>
                      <a:pt x="1812" y="0"/>
                    </a:moveTo>
                    <a:cubicBezTo>
                      <a:pt x="1768" y="77"/>
                      <a:pt x="0" y="3061"/>
                      <a:pt x="0" y="3061"/>
                    </a:cubicBezTo>
                    <a:lnTo>
                      <a:pt x="236"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1"/>
              <p:cNvSpPr/>
              <p:nvPr/>
            </p:nvSpPr>
            <p:spPr>
              <a:xfrm>
                <a:off x="8806950" y="4605533"/>
                <a:ext cx="24005" cy="23924"/>
              </a:xfrm>
              <a:custGeom>
                <a:rect b="b" l="l" r="r" t="t"/>
                <a:pathLst>
                  <a:path extrusionOk="0" h="298" w="299">
                    <a:moveTo>
                      <a:pt x="149" y="0"/>
                    </a:moveTo>
                    <a:cubicBezTo>
                      <a:pt x="67" y="0"/>
                      <a:pt x="1" y="67"/>
                      <a:pt x="1" y="149"/>
                    </a:cubicBezTo>
                    <a:cubicBezTo>
                      <a:pt x="1" y="231"/>
                      <a:pt x="68" y="297"/>
                      <a:pt x="149" y="297"/>
                    </a:cubicBezTo>
                    <a:cubicBezTo>
                      <a:pt x="232" y="297"/>
                      <a:pt x="299" y="231"/>
                      <a:pt x="299" y="149"/>
                    </a:cubicBezTo>
                    <a:cubicBezTo>
                      <a:pt x="299"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1"/>
              <p:cNvSpPr/>
              <p:nvPr/>
            </p:nvSpPr>
            <p:spPr>
              <a:xfrm>
                <a:off x="8768735" y="4605533"/>
                <a:ext cx="24005" cy="23924"/>
              </a:xfrm>
              <a:custGeom>
                <a:rect b="b" l="l" r="r" t="t"/>
                <a:pathLst>
                  <a:path extrusionOk="0" h="298" w="299">
                    <a:moveTo>
                      <a:pt x="150" y="0"/>
                    </a:moveTo>
                    <a:cubicBezTo>
                      <a:pt x="67" y="0"/>
                      <a:pt x="0" y="67"/>
                      <a:pt x="0" y="149"/>
                    </a:cubicBezTo>
                    <a:cubicBezTo>
                      <a:pt x="0" y="231"/>
                      <a:pt x="67" y="297"/>
                      <a:pt x="150" y="297"/>
                    </a:cubicBezTo>
                    <a:cubicBezTo>
                      <a:pt x="232" y="297"/>
                      <a:pt x="299" y="231"/>
                      <a:pt x="299" y="149"/>
                    </a:cubicBezTo>
                    <a:cubicBezTo>
                      <a:pt x="299" y="67"/>
                      <a:pt x="232" y="0"/>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1"/>
              <p:cNvSpPr/>
              <p:nvPr/>
            </p:nvSpPr>
            <p:spPr>
              <a:xfrm>
                <a:off x="8734614" y="4605533"/>
                <a:ext cx="24005" cy="23924"/>
              </a:xfrm>
              <a:custGeom>
                <a:rect b="b" l="l" r="r" t="t"/>
                <a:pathLst>
                  <a:path extrusionOk="0" h="298" w="299">
                    <a:moveTo>
                      <a:pt x="150" y="0"/>
                    </a:moveTo>
                    <a:cubicBezTo>
                      <a:pt x="67" y="0"/>
                      <a:pt x="0" y="67"/>
                      <a:pt x="0" y="149"/>
                    </a:cubicBezTo>
                    <a:cubicBezTo>
                      <a:pt x="0" y="231"/>
                      <a:pt x="68" y="297"/>
                      <a:pt x="150" y="297"/>
                    </a:cubicBezTo>
                    <a:cubicBezTo>
                      <a:pt x="232" y="297"/>
                      <a:pt x="298" y="231"/>
                      <a:pt x="298" y="149"/>
                    </a:cubicBezTo>
                    <a:cubicBezTo>
                      <a:pt x="298" y="67"/>
                      <a:pt x="232" y="0"/>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1"/>
              <p:cNvSpPr/>
              <p:nvPr/>
            </p:nvSpPr>
            <p:spPr>
              <a:xfrm>
                <a:off x="8700412"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1"/>
              <p:cNvSpPr/>
              <p:nvPr/>
            </p:nvSpPr>
            <p:spPr>
              <a:xfrm>
                <a:off x="8666211"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1"/>
              <p:cNvSpPr/>
              <p:nvPr/>
            </p:nvSpPr>
            <p:spPr>
              <a:xfrm>
                <a:off x="863193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1"/>
              <p:cNvSpPr/>
              <p:nvPr/>
            </p:nvSpPr>
            <p:spPr>
              <a:xfrm>
                <a:off x="859780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1"/>
              <p:cNvSpPr/>
              <p:nvPr/>
            </p:nvSpPr>
            <p:spPr>
              <a:xfrm>
                <a:off x="8563607"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1"/>
              <p:cNvSpPr/>
              <p:nvPr/>
            </p:nvSpPr>
            <p:spPr>
              <a:xfrm>
                <a:off x="852932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1"/>
              <p:cNvSpPr/>
              <p:nvPr/>
            </p:nvSpPr>
            <p:spPr>
              <a:xfrm>
                <a:off x="8224244"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1"/>
              <p:cNvSpPr/>
              <p:nvPr/>
            </p:nvSpPr>
            <p:spPr>
              <a:xfrm>
                <a:off x="8185627" y="4642140"/>
                <a:ext cx="165628" cy="245745"/>
              </a:xfrm>
              <a:custGeom>
                <a:rect b="b" l="l" r="r" t="t"/>
                <a:pathLst>
                  <a:path extrusionOk="0" h="3061" w="2063">
                    <a:moveTo>
                      <a:pt x="1" y="0"/>
                    </a:moveTo>
                    <a:lnTo>
                      <a:pt x="1827" y="3061"/>
                    </a:lnTo>
                    <a:lnTo>
                      <a:pt x="2063" y="3061"/>
                    </a:lnTo>
                    <a:cubicBezTo>
                      <a:pt x="2063" y="3061"/>
                      <a:pt x="296" y="77"/>
                      <a:pt x="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1"/>
              <p:cNvSpPr/>
              <p:nvPr/>
            </p:nvSpPr>
            <p:spPr>
              <a:xfrm>
                <a:off x="8151747" y="4642140"/>
                <a:ext cx="165548" cy="245745"/>
              </a:xfrm>
              <a:custGeom>
                <a:rect b="b" l="l" r="r" t="t"/>
                <a:pathLst>
                  <a:path extrusionOk="0" h="3061" w="2062">
                    <a:moveTo>
                      <a:pt x="1" y="0"/>
                    </a:moveTo>
                    <a:lnTo>
                      <a:pt x="1827"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1"/>
              <p:cNvSpPr/>
              <p:nvPr/>
            </p:nvSpPr>
            <p:spPr>
              <a:xfrm>
                <a:off x="8117947" y="4642140"/>
                <a:ext cx="165548" cy="245745"/>
              </a:xfrm>
              <a:custGeom>
                <a:rect b="b" l="l" r="r" t="t"/>
                <a:pathLst>
                  <a:path extrusionOk="0" h="3061" w="2062">
                    <a:moveTo>
                      <a:pt x="1" y="0"/>
                    </a:moveTo>
                    <a:lnTo>
                      <a:pt x="1826"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1"/>
              <p:cNvSpPr/>
              <p:nvPr/>
            </p:nvSpPr>
            <p:spPr>
              <a:xfrm>
                <a:off x="8083986" y="4642140"/>
                <a:ext cx="165628" cy="245745"/>
              </a:xfrm>
              <a:custGeom>
                <a:rect b="b" l="l" r="r" t="t"/>
                <a:pathLst>
                  <a:path extrusionOk="0" h="3061" w="2063">
                    <a:moveTo>
                      <a:pt x="1" y="0"/>
                    </a:moveTo>
                    <a:lnTo>
                      <a:pt x="1827" y="3061"/>
                    </a:lnTo>
                    <a:lnTo>
                      <a:pt x="2063" y="3061"/>
                    </a:lnTo>
                    <a:cubicBezTo>
                      <a:pt x="2063" y="3061"/>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1"/>
              <p:cNvSpPr/>
              <p:nvPr/>
            </p:nvSpPr>
            <p:spPr>
              <a:xfrm>
                <a:off x="8050187" y="4642140"/>
                <a:ext cx="165628" cy="245745"/>
              </a:xfrm>
              <a:custGeom>
                <a:rect b="b" l="l" r="r" t="t"/>
                <a:pathLst>
                  <a:path extrusionOk="0" h="3061" w="2063">
                    <a:moveTo>
                      <a:pt x="1" y="0"/>
                    </a:moveTo>
                    <a:lnTo>
                      <a:pt x="1827" y="3061"/>
                    </a:lnTo>
                    <a:lnTo>
                      <a:pt x="2063" y="3061"/>
                    </a:lnTo>
                    <a:cubicBezTo>
                      <a:pt x="2063" y="3061"/>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1"/>
              <p:cNvSpPr/>
              <p:nvPr/>
            </p:nvSpPr>
            <p:spPr>
              <a:xfrm>
                <a:off x="8016306" y="4642140"/>
                <a:ext cx="165548" cy="245745"/>
              </a:xfrm>
              <a:custGeom>
                <a:rect b="b" l="l" r="r" t="t"/>
                <a:pathLst>
                  <a:path extrusionOk="0" h="3061" w="2062">
                    <a:moveTo>
                      <a:pt x="0" y="0"/>
                    </a:moveTo>
                    <a:lnTo>
                      <a:pt x="1826" y="3061"/>
                    </a:lnTo>
                    <a:lnTo>
                      <a:pt x="2062" y="3061"/>
                    </a:lnTo>
                    <a:cubicBezTo>
                      <a:pt x="2062"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1"/>
              <p:cNvSpPr/>
              <p:nvPr/>
            </p:nvSpPr>
            <p:spPr>
              <a:xfrm>
                <a:off x="798234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1"/>
              <p:cNvSpPr/>
              <p:nvPr/>
            </p:nvSpPr>
            <p:spPr>
              <a:xfrm>
                <a:off x="794854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1"/>
              <p:cNvSpPr/>
              <p:nvPr/>
            </p:nvSpPr>
            <p:spPr>
              <a:xfrm>
                <a:off x="7944050"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1"/>
              <p:cNvSpPr/>
              <p:nvPr/>
            </p:nvSpPr>
            <p:spPr>
              <a:xfrm>
                <a:off x="798226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1"/>
              <p:cNvSpPr/>
              <p:nvPr/>
            </p:nvSpPr>
            <p:spPr>
              <a:xfrm>
                <a:off x="8016467"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1"/>
              <p:cNvSpPr/>
              <p:nvPr/>
            </p:nvSpPr>
            <p:spPr>
              <a:xfrm>
                <a:off x="8050588"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1"/>
              <p:cNvSpPr/>
              <p:nvPr/>
            </p:nvSpPr>
            <p:spPr>
              <a:xfrm>
                <a:off x="808478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1"/>
              <p:cNvSpPr/>
              <p:nvPr/>
            </p:nvSpPr>
            <p:spPr>
              <a:xfrm>
                <a:off x="8119071" y="4605533"/>
                <a:ext cx="23925" cy="23924"/>
              </a:xfrm>
              <a:custGeom>
                <a:rect b="b" l="l" r="r" t="t"/>
                <a:pathLst>
                  <a:path extrusionOk="0" h="298" w="298">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1"/>
              <p:cNvSpPr/>
              <p:nvPr/>
            </p:nvSpPr>
            <p:spPr>
              <a:xfrm>
                <a:off x="8153272"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1"/>
              <p:cNvSpPr/>
              <p:nvPr/>
            </p:nvSpPr>
            <p:spPr>
              <a:xfrm>
                <a:off x="8187473"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1"/>
              <p:cNvSpPr/>
              <p:nvPr/>
            </p:nvSpPr>
            <p:spPr>
              <a:xfrm>
                <a:off x="8221675"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1"/>
              <p:cNvSpPr/>
              <p:nvPr/>
            </p:nvSpPr>
            <p:spPr>
              <a:xfrm>
                <a:off x="8317294" y="4604007"/>
                <a:ext cx="114085" cy="114483"/>
              </a:xfrm>
              <a:custGeom>
                <a:rect b="b" l="l" r="r" t="t"/>
                <a:pathLst>
                  <a:path extrusionOk="0" h="1426" w="1421">
                    <a:moveTo>
                      <a:pt x="1" y="1"/>
                    </a:moveTo>
                    <a:cubicBezTo>
                      <a:pt x="2" y="789"/>
                      <a:pt x="319" y="1426"/>
                      <a:pt x="710" y="1426"/>
                    </a:cubicBezTo>
                    <a:cubicBezTo>
                      <a:pt x="1102" y="1426"/>
                      <a:pt x="1419" y="789"/>
                      <a:pt x="14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1"/>
              <p:cNvSpPr/>
              <p:nvPr/>
            </p:nvSpPr>
            <p:spPr>
              <a:xfrm>
                <a:off x="8354787" y="4604007"/>
                <a:ext cx="39179" cy="39098"/>
              </a:xfrm>
              <a:custGeom>
                <a:rect b="b" l="l" r="r" t="t"/>
                <a:pathLst>
                  <a:path extrusionOk="0" h="487" w="488">
                    <a:moveTo>
                      <a:pt x="1" y="1"/>
                    </a:moveTo>
                    <a:cubicBezTo>
                      <a:pt x="2" y="269"/>
                      <a:pt x="110" y="486"/>
                      <a:pt x="244" y="486"/>
                    </a:cubicBezTo>
                    <a:cubicBezTo>
                      <a:pt x="377" y="486"/>
                      <a:pt x="486" y="270"/>
                      <a:pt x="4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1"/>
              <p:cNvSpPr/>
              <p:nvPr/>
            </p:nvSpPr>
            <p:spPr>
              <a:xfrm>
                <a:off x="8578621" y="4959568"/>
                <a:ext cx="38537" cy="38536"/>
              </a:xfrm>
              <a:custGeom>
                <a:rect b="b" l="l" r="r" t="t"/>
                <a:pathLst>
                  <a:path extrusionOk="0" h="480" w="480">
                    <a:moveTo>
                      <a:pt x="240" y="0"/>
                    </a:moveTo>
                    <a:cubicBezTo>
                      <a:pt x="108" y="0"/>
                      <a:pt x="0" y="108"/>
                      <a:pt x="0" y="240"/>
                    </a:cubicBezTo>
                    <a:cubicBezTo>
                      <a:pt x="0" y="372"/>
                      <a:pt x="108" y="480"/>
                      <a:pt x="240" y="480"/>
                    </a:cubicBezTo>
                    <a:cubicBezTo>
                      <a:pt x="372" y="480"/>
                      <a:pt x="480" y="372"/>
                      <a:pt x="480" y="240"/>
                    </a:cubicBezTo>
                    <a:cubicBezTo>
                      <a:pt x="480"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1"/>
              <p:cNvSpPr/>
              <p:nvPr/>
            </p:nvSpPr>
            <p:spPr>
              <a:xfrm>
                <a:off x="8635703" y="5040169"/>
                <a:ext cx="38457" cy="38455"/>
              </a:xfrm>
              <a:custGeom>
                <a:rect b="b" l="l" r="r" t="t"/>
                <a:pathLst>
                  <a:path extrusionOk="0" h="479" w="479">
                    <a:moveTo>
                      <a:pt x="240" y="0"/>
                    </a:moveTo>
                    <a:cubicBezTo>
                      <a:pt x="107" y="0"/>
                      <a:pt x="0" y="108"/>
                      <a:pt x="0" y="240"/>
                    </a:cubicBezTo>
                    <a:cubicBezTo>
                      <a:pt x="0" y="372"/>
                      <a:pt x="107" y="478"/>
                      <a:pt x="240" y="478"/>
                    </a:cubicBezTo>
                    <a:cubicBezTo>
                      <a:pt x="372" y="478"/>
                      <a:pt x="478" y="372"/>
                      <a:pt x="478" y="240"/>
                    </a:cubicBezTo>
                    <a:cubicBezTo>
                      <a:pt x="478"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1"/>
              <p:cNvSpPr/>
              <p:nvPr/>
            </p:nvSpPr>
            <p:spPr>
              <a:xfrm>
                <a:off x="7118804" y="5152722"/>
                <a:ext cx="417161" cy="434087"/>
              </a:xfrm>
              <a:custGeom>
                <a:rect b="b" l="l" r="r" t="t"/>
                <a:pathLst>
                  <a:path extrusionOk="0" h="5407" w="5196">
                    <a:moveTo>
                      <a:pt x="1274" y="1"/>
                    </a:moveTo>
                    <a:cubicBezTo>
                      <a:pt x="875" y="1"/>
                      <a:pt x="477" y="153"/>
                      <a:pt x="249" y="474"/>
                    </a:cubicBezTo>
                    <a:cubicBezTo>
                      <a:pt x="36" y="773"/>
                      <a:pt x="1" y="1163"/>
                      <a:pt x="49" y="1526"/>
                    </a:cubicBezTo>
                    <a:cubicBezTo>
                      <a:pt x="164" y="2392"/>
                      <a:pt x="717" y="3156"/>
                      <a:pt x="1406" y="3690"/>
                    </a:cubicBezTo>
                    <a:cubicBezTo>
                      <a:pt x="1667" y="3893"/>
                      <a:pt x="1948" y="4067"/>
                      <a:pt x="2241" y="4221"/>
                    </a:cubicBezTo>
                    <a:lnTo>
                      <a:pt x="2241" y="4221"/>
                    </a:lnTo>
                    <a:lnTo>
                      <a:pt x="1696" y="3993"/>
                    </a:lnTo>
                    <a:lnTo>
                      <a:pt x="1696" y="3993"/>
                    </a:lnTo>
                    <a:cubicBezTo>
                      <a:pt x="2512" y="4592"/>
                      <a:pt x="3429" y="5051"/>
                      <a:pt x="4397" y="5345"/>
                    </a:cubicBezTo>
                    <a:cubicBezTo>
                      <a:pt x="4503" y="5377"/>
                      <a:pt x="4616" y="5406"/>
                      <a:pt x="4725" y="5406"/>
                    </a:cubicBezTo>
                    <a:cubicBezTo>
                      <a:pt x="4800" y="5406"/>
                      <a:pt x="4873" y="5392"/>
                      <a:pt x="4939" y="5356"/>
                    </a:cubicBezTo>
                    <a:cubicBezTo>
                      <a:pt x="5195" y="5218"/>
                      <a:pt x="5195" y="4853"/>
                      <a:pt x="5138" y="4568"/>
                    </a:cubicBezTo>
                    <a:cubicBezTo>
                      <a:pt x="4853" y="3161"/>
                      <a:pt x="4027" y="1906"/>
                      <a:pt x="2997" y="907"/>
                    </a:cubicBezTo>
                    <a:cubicBezTo>
                      <a:pt x="2617" y="538"/>
                      <a:pt x="2190" y="191"/>
                      <a:pt x="1679" y="54"/>
                    </a:cubicBezTo>
                    <a:cubicBezTo>
                      <a:pt x="1549" y="19"/>
                      <a:pt x="1412" y="1"/>
                      <a:pt x="1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1"/>
              <p:cNvSpPr/>
              <p:nvPr/>
            </p:nvSpPr>
            <p:spPr>
              <a:xfrm>
                <a:off x="6986334" y="5113545"/>
                <a:ext cx="544252" cy="477279"/>
              </a:xfrm>
              <a:custGeom>
                <a:rect b="b" l="l" r="r" t="t"/>
                <a:pathLst>
                  <a:path extrusionOk="0" h="5945" w="6779">
                    <a:moveTo>
                      <a:pt x="0" y="1"/>
                    </a:moveTo>
                    <a:lnTo>
                      <a:pt x="0" y="1"/>
                    </a:lnTo>
                    <a:cubicBezTo>
                      <a:pt x="576" y="5314"/>
                      <a:pt x="4215" y="5945"/>
                      <a:pt x="5911" y="5945"/>
                    </a:cubicBezTo>
                    <a:cubicBezTo>
                      <a:pt x="6439" y="5945"/>
                      <a:pt x="6779" y="5884"/>
                      <a:pt x="6779" y="5884"/>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1"/>
              <p:cNvSpPr/>
              <p:nvPr/>
            </p:nvSpPr>
            <p:spPr>
              <a:xfrm>
                <a:off x="7058349" y="5041775"/>
                <a:ext cx="559586" cy="544155"/>
              </a:xfrm>
              <a:custGeom>
                <a:rect b="b" l="l" r="r" t="t"/>
                <a:pathLst>
                  <a:path extrusionOk="0" h="6778" w="6970">
                    <a:moveTo>
                      <a:pt x="1" y="1"/>
                    </a:moveTo>
                    <a:lnTo>
                      <a:pt x="5882" y="6778"/>
                    </a:lnTo>
                    <a:lnTo>
                      <a:pt x="5882" y="6778"/>
                    </a:lnTo>
                    <a:cubicBezTo>
                      <a:pt x="5882" y="6778"/>
                      <a:pt x="6969" y="75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1"/>
              <p:cNvSpPr/>
              <p:nvPr/>
            </p:nvSpPr>
            <p:spPr>
              <a:xfrm>
                <a:off x="7965888" y="5152722"/>
                <a:ext cx="417161" cy="434087"/>
              </a:xfrm>
              <a:custGeom>
                <a:rect b="b" l="l" r="r" t="t"/>
                <a:pathLst>
                  <a:path extrusionOk="0" h="5407" w="5196">
                    <a:moveTo>
                      <a:pt x="3922" y="1"/>
                    </a:moveTo>
                    <a:cubicBezTo>
                      <a:pt x="3785" y="1"/>
                      <a:pt x="3648" y="19"/>
                      <a:pt x="3517" y="54"/>
                    </a:cubicBezTo>
                    <a:cubicBezTo>
                      <a:pt x="3006" y="191"/>
                      <a:pt x="2580" y="538"/>
                      <a:pt x="2199" y="907"/>
                    </a:cubicBezTo>
                    <a:cubicBezTo>
                      <a:pt x="1168" y="1906"/>
                      <a:pt x="343" y="3161"/>
                      <a:pt x="58" y="4568"/>
                    </a:cubicBezTo>
                    <a:cubicBezTo>
                      <a:pt x="1" y="4853"/>
                      <a:pt x="1" y="5218"/>
                      <a:pt x="257" y="5356"/>
                    </a:cubicBezTo>
                    <a:cubicBezTo>
                      <a:pt x="323" y="5392"/>
                      <a:pt x="396" y="5406"/>
                      <a:pt x="471" y="5406"/>
                    </a:cubicBezTo>
                    <a:cubicBezTo>
                      <a:pt x="579" y="5406"/>
                      <a:pt x="693" y="5377"/>
                      <a:pt x="799" y="5345"/>
                    </a:cubicBezTo>
                    <a:cubicBezTo>
                      <a:pt x="1767" y="5051"/>
                      <a:pt x="2683" y="4592"/>
                      <a:pt x="3500" y="3993"/>
                    </a:cubicBezTo>
                    <a:lnTo>
                      <a:pt x="3500" y="3993"/>
                    </a:lnTo>
                    <a:lnTo>
                      <a:pt x="2955" y="4221"/>
                    </a:lnTo>
                    <a:lnTo>
                      <a:pt x="2955" y="4221"/>
                    </a:lnTo>
                    <a:cubicBezTo>
                      <a:pt x="3248" y="4067"/>
                      <a:pt x="3528" y="3893"/>
                      <a:pt x="3790" y="3690"/>
                    </a:cubicBezTo>
                    <a:cubicBezTo>
                      <a:pt x="4480" y="3156"/>
                      <a:pt x="5031" y="2392"/>
                      <a:pt x="5147" y="1526"/>
                    </a:cubicBezTo>
                    <a:cubicBezTo>
                      <a:pt x="5195" y="1163"/>
                      <a:pt x="5159" y="773"/>
                      <a:pt x="4947" y="474"/>
                    </a:cubicBezTo>
                    <a:cubicBezTo>
                      <a:pt x="4719" y="153"/>
                      <a:pt x="4321" y="1"/>
                      <a:pt x="3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1"/>
              <p:cNvSpPr/>
              <p:nvPr/>
            </p:nvSpPr>
            <p:spPr>
              <a:xfrm>
                <a:off x="7971267" y="5113545"/>
                <a:ext cx="544332" cy="477279"/>
              </a:xfrm>
              <a:custGeom>
                <a:rect b="b" l="l" r="r" t="t"/>
                <a:pathLst>
                  <a:path extrusionOk="0" h="5945" w="6780">
                    <a:moveTo>
                      <a:pt x="6779" y="1"/>
                    </a:moveTo>
                    <a:lnTo>
                      <a:pt x="0" y="5884"/>
                    </a:lnTo>
                    <a:cubicBezTo>
                      <a:pt x="0" y="5884"/>
                      <a:pt x="340" y="5945"/>
                      <a:pt x="868" y="5945"/>
                    </a:cubicBezTo>
                    <a:cubicBezTo>
                      <a:pt x="2564" y="5945"/>
                      <a:pt x="6203" y="5314"/>
                      <a:pt x="67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1"/>
              <p:cNvSpPr/>
              <p:nvPr/>
            </p:nvSpPr>
            <p:spPr>
              <a:xfrm>
                <a:off x="7883997" y="5041775"/>
                <a:ext cx="559506" cy="544155"/>
              </a:xfrm>
              <a:custGeom>
                <a:rect b="b" l="l" r="r" t="t"/>
                <a:pathLst>
                  <a:path extrusionOk="0" h="6778" w="6969">
                    <a:moveTo>
                      <a:pt x="6968" y="1"/>
                    </a:moveTo>
                    <a:cubicBezTo>
                      <a:pt x="0" y="757"/>
                      <a:pt x="1087" y="6778"/>
                      <a:pt x="1087" y="6778"/>
                    </a:cubicBezTo>
                    <a:lnTo>
                      <a:pt x="69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1"/>
              <p:cNvSpPr/>
              <p:nvPr/>
            </p:nvSpPr>
            <p:spPr>
              <a:xfrm>
                <a:off x="7573536" y="4988228"/>
                <a:ext cx="178152" cy="273282"/>
              </a:xfrm>
              <a:custGeom>
                <a:rect b="b" l="l" r="r" t="t"/>
                <a:pathLst>
                  <a:path extrusionOk="0" h="3404" w="2219">
                    <a:moveTo>
                      <a:pt x="2218" y="1"/>
                    </a:moveTo>
                    <a:lnTo>
                      <a:pt x="0" y="2533"/>
                    </a:lnTo>
                    <a:lnTo>
                      <a:pt x="2218" y="3404"/>
                    </a:lnTo>
                    <a:lnTo>
                      <a:pt x="22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1"/>
              <p:cNvSpPr/>
              <p:nvPr/>
            </p:nvSpPr>
            <p:spPr>
              <a:xfrm>
                <a:off x="7629174" y="5079226"/>
                <a:ext cx="89518" cy="137203"/>
              </a:xfrm>
              <a:custGeom>
                <a:rect b="b" l="l" r="r" t="t"/>
                <a:pathLst>
                  <a:path extrusionOk="0" h="1709" w="1115">
                    <a:moveTo>
                      <a:pt x="1114" y="1"/>
                    </a:moveTo>
                    <a:lnTo>
                      <a:pt x="1" y="1271"/>
                    </a:lnTo>
                    <a:lnTo>
                      <a:pt x="1114" y="1708"/>
                    </a:lnTo>
                    <a:lnTo>
                      <a:pt x="11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1"/>
              <p:cNvSpPr/>
              <p:nvPr/>
            </p:nvSpPr>
            <p:spPr>
              <a:xfrm>
                <a:off x="7777781" y="4988228"/>
                <a:ext cx="178152" cy="273282"/>
              </a:xfrm>
              <a:custGeom>
                <a:rect b="b" l="l" r="r" t="t"/>
                <a:pathLst>
                  <a:path extrusionOk="0" h="3404" w="2219">
                    <a:moveTo>
                      <a:pt x="1" y="1"/>
                    </a:moveTo>
                    <a:lnTo>
                      <a:pt x="1" y="3404"/>
                    </a:lnTo>
                    <a:lnTo>
                      <a:pt x="2219" y="2533"/>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1"/>
              <p:cNvSpPr/>
              <p:nvPr/>
            </p:nvSpPr>
            <p:spPr>
              <a:xfrm>
                <a:off x="7810778" y="5075974"/>
                <a:ext cx="89437" cy="137203"/>
              </a:xfrm>
              <a:custGeom>
                <a:rect b="b" l="l" r="r" t="t"/>
                <a:pathLst>
                  <a:path extrusionOk="0" h="1709" w="1114">
                    <a:moveTo>
                      <a:pt x="1" y="1"/>
                    </a:moveTo>
                    <a:lnTo>
                      <a:pt x="1" y="1708"/>
                    </a:lnTo>
                    <a:lnTo>
                      <a:pt x="1113" y="127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1"/>
              <p:cNvSpPr/>
              <p:nvPr/>
            </p:nvSpPr>
            <p:spPr>
              <a:xfrm>
                <a:off x="7777781" y="4715115"/>
                <a:ext cx="178152" cy="273201"/>
              </a:xfrm>
              <a:custGeom>
                <a:rect b="b" l="l" r="r" t="t"/>
                <a:pathLst>
                  <a:path extrusionOk="0" h="3403" w="2219">
                    <a:moveTo>
                      <a:pt x="1" y="1"/>
                    </a:moveTo>
                    <a:lnTo>
                      <a:pt x="1" y="3403"/>
                    </a:lnTo>
                    <a:lnTo>
                      <a:pt x="2219" y="869"/>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1"/>
              <p:cNvSpPr/>
              <p:nvPr/>
            </p:nvSpPr>
            <p:spPr>
              <a:xfrm>
                <a:off x="7810778" y="4766775"/>
                <a:ext cx="89437" cy="137042"/>
              </a:xfrm>
              <a:custGeom>
                <a:rect b="b" l="l" r="r" t="t"/>
                <a:pathLst>
                  <a:path extrusionOk="0" h="1707" w="1114">
                    <a:moveTo>
                      <a:pt x="1" y="0"/>
                    </a:moveTo>
                    <a:lnTo>
                      <a:pt x="1" y="1707"/>
                    </a:lnTo>
                    <a:lnTo>
                      <a:pt x="1113" y="435"/>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1"/>
              <p:cNvSpPr/>
              <p:nvPr/>
            </p:nvSpPr>
            <p:spPr>
              <a:xfrm>
                <a:off x="7573536" y="4715115"/>
                <a:ext cx="178152" cy="273201"/>
              </a:xfrm>
              <a:custGeom>
                <a:rect b="b" l="l" r="r" t="t"/>
                <a:pathLst>
                  <a:path extrusionOk="0" h="3403" w="2219">
                    <a:moveTo>
                      <a:pt x="2218" y="1"/>
                    </a:moveTo>
                    <a:lnTo>
                      <a:pt x="0" y="869"/>
                    </a:lnTo>
                    <a:lnTo>
                      <a:pt x="2218" y="3403"/>
                    </a:lnTo>
                    <a:lnTo>
                      <a:pt x="2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1"/>
              <p:cNvSpPr/>
              <p:nvPr/>
            </p:nvSpPr>
            <p:spPr>
              <a:xfrm>
                <a:off x="7629174" y="4763524"/>
                <a:ext cx="89518" cy="137042"/>
              </a:xfrm>
              <a:custGeom>
                <a:rect b="b" l="l" r="r" t="t"/>
                <a:pathLst>
                  <a:path extrusionOk="0" h="1707" w="1115">
                    <a:moveTo>
                      <a:pt x="1114" y="0"/>
                    </a:moveTo>
                    <a:lnTo>
                      <a:pt x="1" y="435"/>
                    </a:lnTo>
                    <a:lnTo>
                      <a:pt x="1114" y="1707"/>
                    </a:lnTo>
                    <a:lnTo>
                      <a:pt x="11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1"/>
              <p:cNvSpPr/>
              <p:nvPr/>
            </p:nvSpPr>
            <p:spPr>
              <a:xfrm>
                <a:off x="8014942" y="4943913"/>
                <a:ext cx="116012" cy="132065"/>
              </a:xfrm>
              <a:custGeom>
                <a:rect b="b" l="l" r="r" t="t"/>
                <a:pathLst>
                  <a:path extrusionOk="0" h="1645" w="1445">
                    <a:moveTo>
                      <a:pt x="1272" y="1"/>
                    </a:moveTo>
                    <a:cubicBezTo>
                      <a:pt x="1228" y="1"/>
                      <a:pt x="1183" y="20"/>
                      <a:pt x="1152" y="57"/>
                    </a:cubicBezTo>
                    <a:lnTo>
                      <a:pt x="54" y="1394"/>
                    </a:lnTo>
                    <a:cubicBezTo>
                      <a:pt x="0" y="1459"/>
                      <a:pt x="10" y="1557"/>
                      <a:pt x="76" y="1610"/>
                    </a:cubicBezTo>
                    <a:cubicBezTo>
                      <a:pt x="104" y="1633"/>
                      <a:pt x="139" y="1645"/>
                      <a:pt x="173" y="1645"/>
                    </a:cubicBezTo>
                    <a:cubicBezTo>
                      <a:pt x="218" y="1645"/>
                      <a:pt x="262" y="1625"/>
                      <a:pt x="292" y="1588"/>
                    </a:cubicBezTo>
                    <a:lnTo>
                      <a:pt x="1391" y="252"/>
                    </a:lnTo>
                    <a:cubicBezTo>
                      <a:pt x="1444" y="186"/>
                      <a:pt x="1434" y="89"/>
                      <a:pt x="1370" y="35"/>
                    </a:cubicBezTo>
                    <a:cubicBezTo>
                      <a:pt x="1341" y="12"/>
                      <a:pt x="1306"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1"/>
              <p:cNvSpPr/>
              <p:nvPr/>
            </p:nvSpPr>
            <p:spPr>
              <a:xfrm>
                <a:off x="7922775" y="4943913"/>
                <a:ext cx="116092" cy="132065"/>
              </a:xfrm>
              <a:custGeom>
                <a:rect b="b" l="l" r="r" t="t"/>
                <a:pathLst>
                  <a:path extrusionOk="0" h="1645" w="1446">
                    <a:moveTo>
                      <a:pt x="1273" y="1"/>
                    </a:moveTo>
                    <a:cubicBezTo>
                      <a:pt x="1228" y="1"/>
                      <a:pt x="1183" y="20"/>
                      <a:pt x="1153" y="57"/>
                    </a:cubicBezTo>
                    <a:lnTo>
                      <a:pt x="55" y="1394"/>
                    </a:lnTo>
                    <a:cubicBezTo>
                      <a:pt x="1" y="1459"/>
                      <a:pt x="11" y="1557"/>
                      <a:pt x="77" y="1610"/>
                    </a:cubicBezTo>
                    <a:cubicBezTo>
                      <a:pt x="105" y="1633"/>
                      <a:pt x="139" y="1645"/>
                      <a:pt x="174" y="1645"/>
                    </a:cubicBezTo>
                    <a:cubicBezTo>
                      <a:pt x="218" y="1645"/>
                      <a:pt x="263" y="1625"/>
                      <a:pt x="293" y="1588"/>
                    </a:cubicBezTo>
                    <a:lnTo>
                      <a:pt x="1392" y="252"/>
                    </a:lnTo>
                    <a:cubicBezTo>
                      <a:pt x="1445" y="186"/>
                      <a:pt x="1435" y="89"/>
                      <a:pt x="1370" y="35"/>
                    </a:cubicBezTo>
                    <a:cubicBezTo>
                      <a:pt x="1342" y="12"/>
                      <a:pt x="1307" y="1"/>
                      <a:pt x="1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1"/>
              <p:cNvSpPr/>
              <p:nvPr/>
            </p:nvSpPr>
            <p:spPr>
              <a:xfrm>
                <a:off x="7374992" y="4943913"/>
                <a:ext cx="116012" cy="132065"/>
              </a:xfrm>
              <a:custGeom>
                <a:rect b="b" l="l" r="r" t="t"/>
                <a:pathLst>
                  <a:path extrusionOk="0" h="1645" w="1445">
                    <a:moveTo>
                      <a:pt x="174" y="1"/>
                    </a:moveTo>
                    <a:cubicBezTo>
                      <a:pt x="139" y="1"/>
                      <a:pt x="104" y="12"/>
                      <a:pt x="76" y="35"/>
                    </a:cubicBezTo>
                    <a:cubicBezTo>
                      <a:pt x="11" y="89"/>
                      <a:pt x="0" y="186"/>
                      <a:pt x="55" y="252"/>
                    </a:cubicBezTo>
                    <a:lnTo>
                      <a:pt x="1153" y="1588"/>
                    </a:lnTo>
                    <a:cubicBezTo>
                      <a:pt x="1184" y="1625"/>
                      <a:pt x="1228" y="1645"/>
                      <a:pt x="1273" y="1645"/>
                    </a:cubicBezTo>
                    <a:cubicBezTo>
                      <a:pt x="1307" y="1645"/>
                      <a:pt x="1341" y="1633"/>
                      <a:pt x="1369" y="1610"/>
                    </a:cubicBezTo>
                    <a:cubicBezTo>
                      <a:pt x="1435" y="1557"/>
                      <a:pt x="1445" y="1459"/>
                      <a:pt x="1390" y="1394"/>
                    </a:cubicBezTo>
                    <a:lnTo>
                      <a:pt x="292"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1"/>
              <p:cNvSpPr/>
              <p:nvPr/>
            </p:nvSpPr>
            <p:spPr>
              <a:xfrm>
                <a:off x="7467159" y="4943913"/>
                <a:ext cx="116092" cy="132065"/>
              </a:xfrm>
              <a:custGeom>
                <a:rect b="b" l="l" r="r" t="t"/>
                <a:pathLst>
                  <a:path extrusionOk="0" h="1645" w="1446">
                    <a:moveTo>
                      <a:pt x="174" y="1"/>
                    </a:moveTo>
                    <a:cubicBezTo>
                      <a:pt x="139" y="1"/>
                      <a:pt x="105" y="12"/>
                      <a:pt x="77" y="35"/>
                    </a:cubicBezTo>
                    <a:cubicBezTo>
                      <a:pt x="11" y="89"/>
                      <a:pt x="1" y="186"/>
                      <a:pt x="55" y="252"/>
                    </a:cubicBezTo>
                    <a:lnTo>
                      <a:pt x="1153" y="1588"/>
                    </a:lnTo>
                    <a:cubicBezTo>
                      <a:pt x="1184" y="1625"/>
                      <a:pt x="1228" y="1645"/>
                      <a:pt x="1273" y="1645"/>
                    </a:cubicBezTo>
                    <a:cubicBezTo>
                      <a:pt x="1307" y="1645"/>
                      <a:pt x="1341" y="1633"/>
                      <a:pt x="1369" y="1610"/>
                    </a:cubicBezTo>
                    <a:cubicBezTo>
                      <a:pt x="1435" y="1557"/>
                      <a:pt x="1445" y="1459"/>
                      <a:pt x="1392" y="1394"/>
                    </a:cubicBezTo>
                    <a:lnTo>
                      <a:pt x="293"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1"/>
              <p:cNvSpPr/>
              <p:nvPr/>
            </p:nvSpPr>
            <p:spPr>
              <a:xfrm>
                <a:off x="6166065" y="4604007"/>
                <a:ext cx="613217" cy="705844"/>
              </a:xfrm>
              <a:custGeom>
                <a:rect b="b" l="l" r="r" t="t"/>
                <a:pathLst>
                  <a:path extrusionOk="0" h="8792" w="7638">
                    <a:moveTo>
                      <a:pt x="0" y="1"/>
                    </a:moveTo>
                    <a:lnTo>
                      <a:pt x="0" y="8746"/>
                    </a:lnTo>
                    <a:lnTo>
                      <a:pt x="26" y="8792"/>
                    </a:lnTo>
                    <a:lnTo>
                      <a:pt x="2564" y="4397"/>
                    </a:lnTo>
                    <a:lnTo>
                      <a:pt x="7638" y="4397"/>
                    </a:lnTo>
                    <a:lnTo>
                      <a:pt x="7611" y="4351"/>
                    </a:lnTo>
                    <a:lnTo>
                      <a:pt x="7555" y="4254"/>
                    </a:lnTo>
                    <a:lnTo>
                      <a:pt x="5105" y="10"/>
                    </a:lnTo>
                    <a:lnTo>
                      <a:pt x="5101" y="3"/>
                    </a:lnTo>
                    <a:lnTo>
                      <a:pt x="51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1"/>
              <p:cNvSpPr/>
              <p:nvPr/>
            </p:nvSpPr>
            <p:spPr>
              <a:xfrm>
                <a:off x="6166065" y="4956999"/>
                <a:ext cx="205931" cy="352842"/>
              </a:xfrm>
              <a:custGeom>
                <a:rect b="b" l="l" r="r" t="t"/>
                <a:pathLst>
                  <a:path extrusionOk="0" h="4395" w="2565">
                    <a:moveTo>
                      <a:pt x="0" y="0"/>
                    </a:moveTo>
                    <a:lnTo>
                      <a:pt x="0" y="4349"/>
                    </a:lnTo>
                    <a:lnTo>
                      <a:pt x="26" y="4395"/>
                    </a:lnTo>
                    <a:lnTo>
                      <a:pt x="25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1"/>
              <p:cNvSpPr/>
              <p:nvPr/>
            </p:nvSpPr>
            <p:spPr>
              <a:xfrm>
                <a:off x="6371915" y="4606938"/>
                <a:ext cx="407366" cy="353484"/>
              </a:xfrm>
              <a:custGeom>
                <a:rect b="b" l="l" r="r" t="t"/>
                <a:pathLst>
                  <a:path extrusionOk="0" h="4403" w="5074">
                    <a:moveTo>
                      <a:pt x="2549" y="1"/>
                    </a:moveTo>
                    <a:lnTo>
                      <a:pt x="0" y="4387"/>
                    </a:lnTo>
                    <a:lnTo>
                      <a:pt x="5074" y="4402"/>
                    </a:lnTo>
                    <a:lnTo>
                      <a:pt x="25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1"/>
              <p:cNvSpPr/>
              <p:nvPr/>
            </p:nvSpPr>
            <p:spPr>
              <a:xfrm>
                <a:off x="6369266" y="5039286"/>
                <a:ext cx="417161" cy="434087"/>
              </a:xfrm>
              <a:custGeom>
                <a:rect b="b" l="l" r="r" t="t"/>
                <a:pathLst>
                  <a:path extrusionOk="0" h="5407" w="5196">
                    <a:moveTo>
                      <a:pt x="470" y="1"/>
                    </a:moveTo>
                    <a:cubicBezTo>
                      <a:pt x="396" y="1"/>
                      <a:pt x="323" y="15"/>
                      <a:pt x="256" y="51"/>
                    </a:cubicBezTo>
                    <a:cubicBezTo>
                      <a:pt x="0" y="189"/>
                      <a:pt x="0" y="554"/>
                      <a:pt x="59" y="840"/>
                    </a:cubicBezTo>
                    <a:cubicBezTo>
                      <a:pt x="343" y="2246"/>
                      <a:pt x="1168" y="3501"/>
                      <a:pt x="2200" y="4500"/>
                    </a:cubicBezTo>
                    <a:cubicBezTo>
                      <a:pt x="2580" y="4869"/>
                      <a:pt x="3006" y="5216"/>
                      <a:pt x="3517" y="5353"/>
                    </a:cubicBezTo>
                    <a:cubicBezTo>
                      <a:pt x="3648" y="5388"/>
                      <a:pt x="3785" y="5406"/>
                      <a:pt x="3922" y="5406"/>
                    </a:cubicBezTo>
                    <a:cubicBezTo>
                      <a:pt x="4321" y="5406"/>
                      <a:pt x="4719" y="5254"/>
                      <a:pt x="4947" y="4933"/>
                    </a:cubicBezTo>
                    <a:cubicBezTo>
                      <a:pt x="5160" y="4635"/>
                      <a:pt x="5196" y="4244"/>
                      <a:pt x="5147" y="3882"/>
                    </a:cubicBezTo>
                    <a:cubicBezTo>
                      <a:pt x="5032" y="3016"/>
                      <a:pt x="4480" y="2251"/>
                      <a:pt x="3790" y="1717"/>
                    </a:cubicBezTo>
                    <a:cubicBezTo>
                      <a:pt x="3526" y="1513"/>
                      <a:pt x="3243" y="1337"/>
                      <a:pt x="2948" y="1183"/>
                    </a:cubicBezTo>
                    <a:lnTo>
                      <a:pt x="2948" y="1183"/>
                    </a:lnTo>
                    <a:lnTo>
                      <a:pt x="3501" y="1413"/>
                    </a:lnTo>
                    <a:cubicBezTo>
                      <a:pt x="2683" y="815"/>
                      <a:pt x="1766" y="356"/>
                      <a:pt x="798" y="62"/>
                    </a:cubicBezTo>
                    <a:cubicBezTo>
                      <a:pt x="693" y="30"/>
                      <a:pt x="579" y="1"/>
                      <a:pt x="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1"/>
              <p:cNvSpPr/>
              <p:nvPr/>
            </p:nvSpPr>
            <p:spPr>
              <a:xfrm>
                <a:off x="6374565" y="5035192"/>
                <a:ext cx="544413" cy="477440"/>
              </a:xfrm>
              <a:custGeom>
                <a:rect b="b" l="l" r="r" t="t"/>
                <a:pathLst>
                  <a:path extrusionOk="0" h="5947" w="6781">
                    <a:moveTo>
                      <a:pt x="868" y="1"/>
                    </a:moveTo>
                    <a:cubicBezTo>
                      <a:pt x="340" y="1"/>
                      <a:pt x="1" y="62"/>
                      <a:pt x="1" y="62"/>
                    </a:cubicBezTo>
                    <a:lnTo>
                      <a:pt x="6780" y="5946"/>
                    </a:lnTo>
                    <a:cubicBezTo>
                      <a:pt x="6204" y="632"/>
                      <a:pt x="2564" y="1"/>
                      <a:pt x="8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1"/>
              <p:cNvSpPr/>
              <p:nvPr/>
            </p:nvSpPr>
            <p:spPr>
              <a:xfrm>
                <a:off x="6287375" y="5040169"/>
                <a:ext cx="559506" cy="544155"/>
              </a:xfrm>
              <a:custGeom>
                <a:rect b="b" l="l" r="r" t="t"/>
                <a:pathLst>
                  <a:path extrusionOk="0" h="6778" w="6969">
                    <a:moveTo>
                      <a:pt x="1087" y="0"/>
                    </a:moveTo>
                    <a:cubicBezTo>
                      <a:pt x="1087" y="0"/>
                      <a:pt x="0" y="6022"/>
                      <a:pt x="6969" y="6777"/>
                    </a:cubicBezTo>
                    <a:lnTo>
                      <a:pt x="10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1"/>
              <p:cNvSpPr/>
              <p:nvPr/>
            </p:nvSpPr>
            <p:spPr>
              <a:xfrm>
                <a:off x="6166065" y="4604007"/>
                <a:ext cx="253701" cy="217806"/>
              </a:xfrm>
              <a:custGeom>
                <a:rect b="b" l="l" r="r" t="t"/>
                <a:pathLst>
                  <a:path extrusionOk="0" h="2713" w="3160">
                    <a:moveTo>
                      <a:pt x="0" y="1"/>
                    </a:moveTo>
                    <a:lnTo>
                      <a:pt x="0" y="2712"/>
                    </a:lnTo>
                    <a:lnTo>
                      <a:pt x="1594" y="2712"/>
                    </a:lnTo>
                    <a:lnTo>
                      <a:pt x="31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1"/>
              <p:cNvSpPr/>
              <p:nvPr/>
            </p:nvSpPr>
            <p:spPr>
              <a:xfrm>
                <a:off x="6166065" y="4604007"/>
                <a:ext cx="125084" cy="106374"/>
              </a:xfrm>
              <a:custGeom>
                <a:rect b="b" l="l" r="r" t="t"/>
                <a:pathLst>
                  <a:path extrusionOk="0" h="1325" w="1558">
                    <a:moveTo>
                      <a:pt x="0" y="1"/>
                    </a:moveTo>
                    <a:lnTo>
                      <a:pt x="0" y="1324"/>
                    </a:lnTo>
                    <a:lnTo>
                      <a:pt x="793" y="1324"/>
                    </a:lnTo>
                    <a:lnTo>
                      <a:pt x="15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1"/>
              <p:cNvSpPr/>
              <p:nvPr/>
            </p:nvSpPr>
            <p:spPr>
              <a:xfrm>
                <a:off x="7135664" y="4642140"/>
                <a:ext cx="165628" cy="245745"/>
              </a:xfrm>
              <a:custGeom>
                <a:rect b="b" l="l" r="r" t="t"/>
                <a:pathLst>
                  <a:path extrusionOk="0" h="3061" w="2063">
                    <a:moveTo>
                      <a:pt x="1812" y="0"/>
                    </a:moveTo>
                    <a:cubicBezTo>
                      <a:pt x="1768" y="77"/>
                      <a:pt x="0" y="3061"/>
                      <a:pt x="0" y="3061"/>
                    </a:cubicBezTo>
                    <a:lnTo>
                      <a:pt x="236"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1"/>
              <p:cNvSpPr/>
              <p:nvPr/>
            </p:nvSpPr>
            <p:spPr>
              <a:xfrm>
                <a:off x="7174280" y="4642140"/>
                <a:ext cx="165708" cy="245745"/>
              </a:xfrm>
              <a:custGeom>
                <a:rect b="b" l="l" r="r" t="t"/>
                <a:pathLst>
                  <a:path extrusionOk="0" h="3061" w="2064">
                    <a:moveTo>
                      <a:pt x="1812" y="0"/>
                    </a:moveTo>
                    <a:cubicBezTo>
                      <a:pt x="1768" y="77"/>
                      <a:pt x="1" y="3061"/>
                      <a:pt x="1" y="3061"/>
                    </a:cubicBezTo>
                    <a:lnTo>
                      <a:pt x="237"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1"/>
              <p:cNvSpPr/>
              <p:nvPr/>
            </p:nvSpPr>
            <p:spPr>
              <a:xfrm>
                <a:off x="720832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1"/>
              <p:cNvSpPr/>
              <p:nvPr/>
            </p:nvSpPr>
            <p:spPr>
              <a:xfrm>
                <a:off x="724212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1"/>
              <p:cNvSpPr/>
              <p:nvPr/>
            </p:nvSpPr>
            <p:spPr>
              <a:xfrm>
                <a:off x="727600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1"/>
              <p:cNvSpPr/>
              <p:nvPr/>
            </p:nvSpPr>
            <p:spPr>
              <a:xfrm>
                <a:off x="730988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1"/>
              <p:cNvSpPr/>
              <p:nvPr/>
            </p:nvSpPr>
            <p:spPr>
              <a:xfrm>
                <a:off x="734376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1"/>
              <p:cNvSpPr/>
              <p:nvPr/>
            </p:nvSpPr>
            <p:spPr>
              <a:xfrm>
                <a:off x="737756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1"/>
              <p:cNvSpPr/>
              <p:nvPr/>
            </p:nvSpPr>
            <p:spPr>
              <a:xfrm>
                <a:off x="7411522"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1"/>
              <p:cNvSpPr/>
              <p:nvPr/>
            </p:nvSpPr>
            <p:spPr>
              <a:xfrm>
                <a:off x="755764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1"/>
              <p:cNvSpPr/>
              <p:nvPr/>
            </p:nvSpPr>
            <p:spPr>
              <a:xfrm>
                <a:off x="7519424"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1"/>
              <p:cNvSpPr/>
              <p:nvPr/>
            </p:nvSpPr>
            <p:spPr>
              <a:xfrm>
                <a:off x="7485223"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1"/>
              <p:cNvSpPr/>
              <p:nvPr/>
            </p:nvSpPr>
            <p:spPr>
              <a:xfrm>
                <a:off x="7451022" y="4605533"/>
                <a:ext cx="24005" cy="23924"/>
              </a:xfrm>
              <a:custGeom>
                <a:rect b="b" l="l" r="r" t="t"/>
                <a:pathLst>
                  <a:path extrusionOk="0" h="298" w="299">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1"/>
              <p:cNvSpPr/>
              <p:nvPr/>
            </p:nvSpPr>
            <p:spPr>
              <a:xfrm>
                <a:off x="741682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1"/>
              <p:cNvSpPr/>
              <p:nvPr/>
            </p:nvSpPr>
            <p:spPr>
              <a:xfrm>
                <a:off x="7382619" y="4605533"/>
                <a:ext cx="23925" cy="23924"/>
              </a:xfrm>
              <a:custGeom>
                <a:rect b="b" l="l" r="r" t="t"/>
                <a:pathLst>
                  <a:path extrusionOk="0" h="298" w="298">
                    <a:moveTo>
                      <a:pt x="149" y="0"/>
                    </a:moveTo>
                    <a:cubicBezTo>
                      <a:pt x="66"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1"/>
              <p:cNvSpPr/>
              <p:nvPr/>
            </p:nvSpPr>
            <p:spPr>
              <a:xfrm>
                <a:off x="7348338"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3"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1"/>
              <p:cNvSpPr/>
              <p:nvPr/>
            </p:nvSpPr>
            <p:spPr>
              <a:xfrm>
                <a:off x="7314217"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1"/>
              <p:cNvSpPr/>
              <p:nvPr/>
            </p:nvSpPr>
            <p:spPr>
              <a:xfrm>
                <a:off x="7280015"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1"/>
              <p:cNvSpPr/>
              <p:nvPr/>
            </p:nvSpPr>
            <p:spPr>
              <a:xfrm>
                <a:off x="6974853" y="4642140"/>
                <a:ext cx="165628" cy="245745"/>
              </a:xfrm>
              <a:custGeom>
                <a:rect b="b" l="l" r="r" t="t"/>
                <a:pathLst>
                  <a:path extrusionOk="0" h="3061" w="2063">
                    <a:moveTo>
                      <a:pt x="1" y="0"/>
                    </a:moveTo>
                    <a:lnTo>
                      <a:pt x="1827" y="3061"/>
                    </a:lnTo>
                    <a:lnTo>
                      <a:pt x="2063" y="3061"/>
                    </a:lnTo>
                    <a:cubicBezTo>
                      <a:pt x="2063" y="3061"/>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1"/>
              <p:cNvSpPr/>
              <p:nvPr/>
            </p:nvSpPr>
            <p:spPr>
              <a:xfrm>
                <a:off x="6936236" y="4642140"/>
                <a:ext cx="165708" cy="245745"/>
              </a:xfrm>
              <a:custGeom>
                <a:rect b="b" l="l" r="r" t="t"/>
                <a:pathLst>
                  <a:path extrusionOk="0" h="3061" w="2064">
                    <a:moveTo>
                      <a:pt x="0" y="0"/>
                    </a:moveTo>
                    <a:lnTo>
                      <a:pt x="1827" y="3061"/>
                    </a:lnTo>
                    <a:lnTo>
                      <a:pt x="2063" y="3061"/>
                    </a:lnTo>
                    <a:cubicBezTo>
                      <a:pt x="2063" y="3061"/>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1"/>
              <p:cNvSpPr/>
              <p:nvPr/>
            </p:nvSpPr>
            <p:spPr>
              <a:xfrm>
                <a:off x="690243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1"/>
              <p:cNvSpPr/>
              <p:nvPr/>
            </p:nvSpPr>
            <p:spPr>
              <a:xfrm>
                <a:off x="6868637"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1"/>
              <p:cNvSpPr/>
              <p:nvPr/>
            </p:nvSpPr>
            <p:spPr>
              <a:xfrm>
                <a:off x="683467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1"/>
              <p:cNvSpPr/>
              <p:nvPr/>
            </p:nvSpPr>
            <p:spPr>
              <a:xfrm>
                <a:off x="680079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1"/>
              <p:cNvSpPr/>
              <p:nvPr/>
            </p:nvSpPr>
            <p:spPr>
              <a:xfrm>
                <a:off x="676691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1"/>
              <p:cNvSpPr/>
              <p:nvPr/>
            </p:nvSpPr>
            <p:spPr>
              <a:xfrm>
                <a:off x="673303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1"/>
              <p:cNvSpPr/>
              <p:nvPr/>
            </p:nvSpPr>
            <p:spPr>
              <a:xfrm>
                <a:off x="6699156" y="4642140"/>
                <a:ext cx="165628" cy="245745"/>
              </a:xfrm>
              <a:custGeom>
                <a:rect b="b" l="l" r="r" t="t"/>
                <a:pathLst>
                  <a:path extrusionOk="0" h="3061" w="2063">
                    <a:moveTo>
                      <a:pt x="0" y="0"/>
                    </a:moveTo>
                    <a:lnTo>
                      <a:pt x="1827"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1"/>
              <p:cNvSpPr/>
              <p:nvPr/>
            </p:nvSpPr>
            <p:spPr>
              <a:xfrm>
                <a:off x="669466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1"/>
              <p:cNvSpPr/>
              <p:nvPr/>
            </p:nvSpPr>
            <p:spPr>
              <a:xfrm>
                <a:off x="6732955" y="4605533"/>
                <a:ext cx="23925" cy="23924"/>
              </a:xfrm>
              <a:custGeom>
                <a:rect b="b" l="l" r="r" t="t"/>
                <a:pathLst>
                  <a:path extrusionOk="0" h="298" w="298">
                    <a:moveTo>
                      <a:pt x="149" y="0"/>
                    </a:moveTo>
                    <a:cubicBezTo>
                      <a:pt x="65"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1"/>
              <p:cNvSpPr/>
              <p:nvPr/>
            </p:nvSpPr>
            <p:spPr>
              <a:xfrm>
                <a:off x="676707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1"/>
              <p:cNvSpPr/>
              <p:nvPr/>
            </p:nvSpPr>
            <p:spPr>
              <a:xfrm>
                <a:off x="6801278"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1"/>
              <p:cNvSpPr/>
              <p:nvPr/>
            </p:nvSpPr>
            <p:spPr>
              <a:xfrm>
                <a:off x="683547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1"/>
              <p:cNvSpPr/>
              <p:nvPr/>
            </p:nvSpPr>
            <p:spPr>
              <a:xfrm>
                <a:off x="6869680" y="4605533"/>
                <a:ext cx="23925" cy="23924"/>
              </a:xfrm>
              <a:custGeom>
                <a:rect b="b" l="l" r="r" t="t"/>
                <a:pathLst>
                  <a:path extrusionOk="0" h="298" w="298">
                    <a:moveTo>
                      <a:pt x="149" y="0"/>
                    </a:moveTo>
                    <a:cubicBezTo>
                      <a:pt x="66"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1"/>
              <p:cNvSpPr/>
              <p:nvPr/>
            </p:nvSpPr>
            <p:spPr>
              <a:xfrm>
                <a:off x="690380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1"/>
              <p:cNvSpPr/>
              <p:nvPr/>
            </p:nvSpPr>
            <p:spPr>
              <a:xfrm>
                <a:off x="6938083" y="4605533"/>
                <a:ext cx="24005" cy="23924"/>
              </a:xfrm>
              <a:custGeom>
                <a:rect b="b" l="l" r="r" t="t"/>
                <a:pathLst>
                  <a:path extrusionOk="0" h="298" w="299">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1"/>
              <p:cNvSpPr/>
              <p:nvPr/>
            </p:nvSpPr>
            <p:spPr>
              <a:xfrm>
                <a:off x="6972364"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1"/>
              <p:cNvSpPr/>
              <p:nvPr/>
            </p:nvSpPr>
            <p:spPr>
              <a:xfrm>
                <a:off x="7067903" y="4604007"/>
                <a:ext cx="114165" cy="114483"/>
              </a:xfrm>
              <a:custGeom>
                <a:rect b="b" l="l" r="r" t="t"/>
                <a:pathLst>
                  <a:path extrusionOk="0" h="1426" w="1422">
                    <a:moveTo>
                      <a:pt x="0" y="1"/>
                    </a:moveTo>
                    <a:cubicBezTo>
                      <a:pt x="2" y="789"/>
                      <a:pt x="320" y="1426"/>
                      <a:pt x="710" y="1426"/>
                    </a:cubicBezTo>
                    <a:cubicBezTo>
                      <a:pt x="1101" y="1426"/>
                      <a:pt x="1419" y="789"/>
                      <a:pt x="14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1"/>
              <p:cNvSpPr/>
              <p:nvPr/>
            </p:nvSpPr>
            <p:spPr>
              <a:xfrm>
                <a:off x="7105476" y="4604007"/>
                <a:ext cx="39179" cy="39098"/>
              </a:xfrm>
              <a:custGeom>
                <a:rect b="b" l="l" r="r" t="t"/>
                <a:pathLst>
                  <a:path extrusionOk="0" h="487" w="488">
                    <a:moveTo>
                      <a:pt x="1" y="1"/>
                    </a:moveTo>
                    <a:cubicBezTo>
                      <a:pt x="1" y="269"/>
                      <a:pt x="110" y="486"/>
                      <a:pt x="243" y="486"/>
                    </a:cubicBezTo>
                    <a:cubicBezTo>
                      <a:pt x="376" y="486"/>
                      <a:pt x="485" y="270"/>
                      <a:pt x="4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1"/>
              <p:cNvSpPr/>
              <p:nvPr/>
            </p:nvSpPr>
            <p:spPr>
              <a:xfrm>
                <a:off x="6902838" y="4959568"/>
                <a:ext cx="38457" cy="38536"/>
              </a:xfrm>
              <a:custGeom>
                <a:rect b="b" l="l" r="r" t="t"/>
                <a:pathLst>
                  <a:path extrusionOk="0" h="480" w="479">
                    <a:moveTo>
                      <a:pt x="240" y="0"/>
                    </a:moveTo>
                    <a:cubicBezTo>
                      <a:pt x="107" y="0"/>
                      <a:pt x="1" y="108"/>
                      <a:pt x="1" y="240"/>
                    </a:cubicBezTo>
                    <a:cubicBezTo>
                      <a:pt x="1" y="372"/>
                      <a:pt x="107" y="480"/>
                      <a:pt x="240" y="480"/>
                    </a:cubicBezTo>
                    <a:cubicBezTo>
                      <a:pt x="372" y="480"/>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1"/>
              <p:cNvSpPr/>
              <p:nvPr/>
            </p:nvSpPr>
            <p:spPr>
              <a:xfrm>
                <a:off x="6845675" y="5040169"/>
                <a:ext cx="38457" cy="38455"/>
              </a:xfrm>
              <a:custGeom>
                <a:rect b="b" l="l" r="r" t="t"/>
                <a:pathLst>
                  <a:path extrusionOk="0" h="479" w="479">
                    <a:moveTo>
                      <a:pt x="240" y="0"/>
                    </a:moveTo>
                    <a:cubicBezTo>
                      <a:pt x="107" y="0"/>
                      <a:pt x="1" y="108"/>
                      <a:pt x="1" y="240"/>
                    </a:cubicBezTo>
                    <a:cubicBezTo>
                      <a:pt x="1" y="372"/>
                      <a:pt x="107" y="478"/>
                      <a:pt x="240" y="478"/>
                    </a:cubicBezTo>
                    <a:cubicBezTo>
                      <a:pt x="372" y="478"/>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6" name="Google Shape;1216;p11"/>
            <p:cNvGrpSpPr/>
            <p:nvPr/>
          </p:nvGrpSpPr>
          <p:grpSpPr>
            <a:xfrm>
              <a:off x="-215047" y="-489456"/>
              <a:ext cx="9574466" cy="1040160"/>
              <a:chOff x="-215047" y="-489456"/>
              <a:chExt cx="9574466" cy="1040160"/>
            </a:xfrm>
          </p:grpSpPr>
          <p:sp>
            <p:nvSpPr>
              <p:cNvPr id="1217" name="Google Shape;1217;p11"/>
              <p:cNvSpPr/>
              <p:nvPr/>
            </p:nvSpPr>
            <p:spPr>
              <a:xfrm>
                <a:off x="5557148" y="-154367"/>
                <a:ext cx="609122" cy="701910"/>
              </a:xfrm>
              <a:custGeom>
                <a:rect b="b" l="l" r="r" t="t"/>
                <a:pathLst>
                  <a:path extrusionOk="0" h="8743" w="7587">
                    <a:moveTo>
                      <a:pt x="7586" y="1"/>
                    </a:moveTo>
                    <a:lnTo>
                      <a:pt x="5076" y="4348"/>
                    </a:lnTo>
                    <a:lnTo>
                      <a:pt x="1" y="4348"/>
                    </a:lnTo>
                    <a:lnTo>
                      <a:pt x="2538" y="8742"/>
                    </a:lnTo>
                    <a:lnTo>
                      <a:pt x="2539" y="8743"/>
                    </a:lnTo>
                    <a:lnTo>
                      <a:pt x="2539" y="8742"/>
                    </a:lnTo>
                    <a:lnTo>
                      <a:pt x="7586" y="8742"/>
                    </a:lnTo>
                    <a:lnTo>
                      <a:pt x="75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1"/>
              <p:cNvSpPr/>
              <p:nvPr/>
            </p:nvSpPr>
            <p:spPr>
              <a:xfrm>
                <a:off x="5964593" y="-154367"/>
                <a:ext cx="201676" cy="349149"/>
              </a:xfrm>
              <a:custGeom>
                <a:rect b="b" l="l" r="r" t="t"/>
                <a:pathLst>
                  <a:path extrusionOk="0" h="4349" w="2512">
                    <a:moveTo>
                      <a:pt x="2511" y="1"/>
                    </a:moveTo>
                    <a:lnTo>
                      <a:pt x="1" y="4348"/>
                    </a:lnTo>
                    <a:lnTo>
                      <a:pt x="2511" y="4348"/>
                    </a:lnTo>
                    <a:lnTo>
                      <a:pt x="251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1"/>
              <p:cNvSpPr/>
              <p:nvPr/>
            </p:nvSpPr>
            <p:spPr>
              <a:xfrm>
                <a:off x="5557148" y="194691"/>
                <a:ext cx="407527" cy="352842"/>
              </a:xfrm>
              <a:custGeom>
                <a:rect b="b" l="l" r="r" t="t"/>
                <a:pathLst>
                  <a:path extrusionOk="0" h="4395" w="5076">
                    <a:moveTo>
                      <a:pt x="1" y="0"/>
                    </a:moveTo>
                    <a:lnTo>
                      <a:pt x="2538" y="4394"/>
                    </a:lnTo>
                    <a:lnTo>
                      <a:pt x="2539" y="4395"/>
                    </a:lnTo>
                    <a:lnTo>
                      <a:pt x="2539" y="4394"/>
                    </a:lnTo>
                    <a:lnTo>
                      <a:pt x="507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1"/>
              <p:cNvSpPr/>
              <p:nvPr/>
            </p:nvSpPr>
            <p:spPr>
              <a:xfrm>
                <a:off x="5522465" y="-280567"/>
                <a:ext cx="417161" cy="434007"/>
              </a:xfrm>
              <a:custGeom>
                <a:rect b="b" l="l" r="r" t="t"/>
                <a:pathLst>
                  <a:path extrusionOk="0" h="5406" w="5196">
                    <a:moveTo>
                      <a:pt x="1274" y="1"/>
                    </a:moveTo>
                    <a:cubicBezTo>
                      <a:pt x="874" y="1"/>
                      <a:pt x="476" y="152"/>
                      <a:pt x="249" y="474"/>
                    </a:cubicBezTo>
                    <a:cubicBezTo>
                      <a:pt x="37" y="772"/>
                      <a:pt x="1" y="1162"/>
                      <a:pt x="49" y="1525"/>
                    </a:cubicBezTo>
                    <a:cubicBezTo>
                      <a:pt x="165" y="2391"/>
                      <a:pt x="717" y="3155"/>
                      <a:pt x="1406" y="3690"/>
                    </a:cubicBezTo>
                    <a:cubicBezTo>
                      <a:pt x="1670" y="3894"/>
                      <a:pt x="1953" y="4069"/>
                      <a:pt x="2248" y="4224"/>
                    </a:cubicBezTo>
                    <a:lnTo>
                      <a:pt x="2248" y="4224"/>
                    </a:lnTo>
                    <a:lnTo>
                      <a:pt x="1696" y="3994"/>
                    </a:lnTo>
                    <a:lnTo>
                      <a:pt x="1696" y="3994"/>
                    </a:lnTo>
                    <a:cubicBezTo>
                      <a:pt x="2512" y="4591"/>
                      <a:pt x="3429" y="5050"/>
                      <a:pt x="4397" y="5344"/>
                    </a:cubicBezTo>
                    <a:cubicBezTo>
                      <a:pt x="4503" y="5376"/>
                      <a:pt x="4617" y="5405"/>
                      <a:pt x="4726" y="5405"/>
                    </a:cubicBezTo>
                    <a:cubicBezTo>
                      <a:pt x="4801" y="5405"/>
                      <a:pt x="4873" y="5392"/>
                      <a:pt x="4939" y="5356"/>
                    </a:cubicBezTo>
                    <a:cubicBezTo>
                      <a:pt x="5195" y="5218"/>
                      <a:pt x="5195" y="4853"/>
                      <a:pt x="5138" y="4567"/>
                    </a:cubicBezTo>
                    <a:cubicBezTo>
                      <a:pt x="4853" y="3160"/>
                      <a:pt x="4027" y="1905"/>
                      <a:pt x="2997" y="906"/>
                    </a:cubicBezTo>
                    <a:cubicBezTo>
                      <a:pt x="2617" y="537"/>
                      <a:pt x="2190" y="190"/>
                      <a:pt x="1680" y="54"/>
                    </a:cubicBezTo>
                    <a:cubicBezTo>
                      <a:pt x="1549" y="19"/>
                      <a:pt x="1411" y="1"/>
                      <a:pt x="1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1"/>
              <p:cNvSpPr/>
              <p:nvPr/>
            </p:nvSpPr>
            <p:spPr>
              <a:xfrm>
                <a:off x="5389995" y="-319824"/>
                <a:ext cx="544252" cy="477360"/>
              </a:xfrm>
              <a:custGeom>
                <a:rect b="b" l="l" r="r" t="t"/>
                <a:pathLst>
                  <a:path extrusionOk="0" h="5946" w="6779">
                    <a:moveTo>
                      <a:pt x="0" y="1"/>
                    </a:moveTo>
                    <a:lnTo>
                      <a:pt x="0" y="1"/>
                    </a:lnTo>
                    <a:cubicBezTo>
                      <a:pt x="576" y="5315"/>
                      <a:pt x="4217" y="5946"/>
                      <a:pt x="5912" y="5946"/>
                    </a:cubicBezTo>
                    <a:cubicBezTo>
                      <a:pt x="6440" y="5946"/>
                      <a:pt x="6779" y="5885"/>
                      <a:pt x="6779" y="5885"/>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1"/>
              <p:cNvSpPr/>
              <p:nvPr/>
            </p:nvSpPr>
            <p:spPr>
              <a:xfrm>
                <a:off x="5462011" y="-391595"/>
                <a:ext cx="559506" cy="544235"/>
              </a:xfrm>
              <a:custGeom>
                <a:rect b="b" l="l" r="r" t="t"/>
                <a:pathLst>
                  <a:path extrusionOk="0" h="6779" w="6969">
                    <a:moveTo>
                      <a:pt x="1" y="1"/>
                    </a:moveTo>
                    <a:lnTo>
                      <a:pt x="5882" y="6779"/>
                    </a:lnTo>
                    <a:cubicBezTo>
                      <a:pt x="5882" y="6779"/>
                      <a:pt x="6969" y="75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1"/>
              <p:cNvSpPr/>
              <p:nvPr/>
            </p:nvSpPr>
            <p:spPr>
              <a:xfrm>
                <a:off x="5916503" y="329000"/>
                <a:ext cx="249767" cy="218449"/>
              </a:xfrm>
              <a:custGeom>
                <a:rect b="b" l="l" r="r" t="t"/>
                <a:pathLst>
                  <a:path extrusionOk="0" h="2721" w="3111">
                    <a:moveTo>
                      <a:pt x="1569" y="0"/>
                    </a:moveTo>
                    <a:lnTo>
                      <a:pt x="0" y="2716"/>
                    </a:lnTo>
                    <a:lnTo>
                      <a:pt x="3" y="2721"/>
                    </a:lnTo>
                    <a:lnTo>
                      <a:pt x="3110" y="2721"/>
                    </a:lnTo>
                    <a:lnTo>
                      <a:pt x="311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1"/>
              <p:cNvSpPr/>
              <p:nvPr/>
            </p:nvSpPr>
            <p:spPr>
              <a:xfrm>
                <a:off x="6045199" y="440429"/>
                <a:ext cx="121070" cy="107017"/>
              </a:xfrm>
              <a:custGeom>
                <a:rect b="b" l="l" r="r" t="t"/>
                <a:pathLst>
                  <a:path extrusionOk="0" h="1333" w="1508">
                    <a:moveTo>
                      <a:pt x="768" y="0"/>
                    </a:moveTo>
                    <a:lnTo>
                      <a:pt x="1" y="1328"/>
                    </a:lnTo>
                    <a:lnTo>
                      <a:pt x="4" y="1333"/>
                    </a:lnTo>
                    <a:lnTo>
                      <a:pt x="1507" y="1333"/>
                    </a:lnTo>
                    <a:lnTo>
                      <a:pt x="15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1"/>
              <p:cNvSpPr/>
              <p:nvPr/>
            </p:nvSpPr>
            <p:spPr>
              <a:xfrm>
                <a:off x="5467952" y="288298"/>
                <a:ext cx="165628" cy="245664"/>
              </a:xfrm>
              <a:custGeom>
                <a:rect b="b" l="l" r="r" t="t"/>
                <a:pathLst>
                  <a:path extrusionOk="0" h="3060" w="2063">
                    <a:moveTo>
                      <a:pt x="0" y="0"/>
                    </a:moveTo>
                    <a:lnTo>
                      <a:pt x="1827" y="3060"/>
                    </a:lnTo>
                    <a:lnTo>
                      <a:pt x="2063" y="3060"/>
                    </a:lnTo>
                    <a:cubicBezTo>
                      <a:pt x="2063" y="3060"/>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1"/>
              <p:cNvSpPr/>
              <p:nvPr/>
            </p:nvSpPr>
            <p:spPr>
              <a:xfrm>
                <a:off x="5429335" y="288298"/>
                <a:ext cx="165628" cy="245664"/>
              </a:xfrm>
              <a:custGeom>
                <a:rect b="b" l="l" r="r" t="t"/>
                <a:pathLst>
                  <a:path extrusionOk="0" h="3060" w="2063">
                    <a:moveTo>
                      <a:pt x="0" y="0"/>
                    </a:moveTo>
                    <a:lnTo>
                      <a:pt x="1826" y="3060"/>
                    </a:lnTo>
                    <a:lnTo>
                      <a:pt x="2062" y="3060"/>
                    </a:lnTo>
                    <a:cubicBezTo>
                      <a:pt x="2062" y="3060"/>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1"/>
              <p:cNvSpPr/>
              <p:nvPr/>
            </p:nvSpPr>
            <p:spPr>
              <a:xfrm>
                <a:off x="5395535" y="288298"/>
                <a:ext cx="165628" cy="245664"/>
              </a:xfrm>
              <a:custGeom>
                <a:rect b="b" l="l" r="r" t="t"/>
                <a:pathLst>
                  <a:path extrusionOk="0" h="3060" w="2063">
                    <a:moveTo>
                      <a:pt x="0" y="0"/>
                    </a:moveTo>
                    <a:lnTo>
                      <a:pt x="1826" y="3060"/>
                    </a:lnTo>
                    <a:lnTo>
                      <a:pt x="2062" y="3060"/>
                    </a:lnTo>
                    <a:cubicBezTo>
                      <a:pt x="2062" y="3060"/>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1"/>
              <p:cNvSpPr/>
              <p:nvPr/>
            </p:nvSpPr>
            <p:spPr>
              <a:xfrm>
                <a:off x="5361575"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1"/>
              <p:cNvSpPr/>
              <p:nvPr/>
            </p:nvSpPr>
            <p:spPr>
              <a:xfrm>
                <a:off x="5327614"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1"/>
              <p:cNvSpPr/>
              <p:nvPr/>
            </p:nvSpPr>
            <p:spPr>
              <a:xfrm>
                <a:off x="5293814"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1"/>
              <p:cNvSpPr/>
              <p:nvPr/>
            </p:nvSpPr>
            <p:spPr>
              <a:xfrm>
                <a:off x="5259854"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1"/>
              <p:cNvSpPr/>
              <p:nvPr/>
            </p:nvSpPr>
            <p:spPr>
              <a:xfrm>
                <a:off x="5226054" y="288298"/>
                <a:ext cx="165548" cy="245664"/>
              </a:xfrm>
              <a:custGeom>
                <a:rect b="b" l="l" r="r" t="t"/>
                <a:pathLst>
                  <a:path extrusionOk="0" h="3060" w="2062">
                    <a:moveTo>
                      <a:pt x="1" y="0"/>
                    </a:moveTo>
                    <a:lnTo>
                      <a:pt x="1827"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1"/>
              <p:cNvSpPr/>
              <p:nvPr/>
            </p:nvSpPr>
            <p:spPr>
              <a:xfrm>
                <a:off x="5192094" y="288298"/>
                <a:ext cx="165628" cy="245664"/>
              </a:xfrm>
              <a:custGeom>
                <a:rect b="b" l="l" r="r" t="t"/>
                <a:pathLst>
                  <a:path extrusionOk="0" h="3060" w="2063">
                    <a:moveTo>
                      <a:pt x="1" y="0"/>
                    </a:moveTo>
                    <a:lnTo>
                      <a:pt x="1827" y="3060"/>
                    </a:lnTo>
                    <a:lnTo>
                      <a:pt x="2063" y="3060"/>
                    </a:lnTo>
                    <a:cubicBezTo>
                      <a:pt x="2063" y="3060"/>
                      <a:pt x="296" y="77"/>
                      <a:pt x="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1"/>
              <p:cNvSpPr/>
              <p:nvPr/>
            </p:nvSpPr>
            <p:spPr>
              <a:xfrm>
                <a:off x="4755505" y="288298"/>
                <a:ext cx="165548" cy="245664"/>
              </a:xfrm>
              <a:custGeom>
                <a:rect b="b" l="l" r="r" t="t"/>
                <a:pathLst>
                  <a:path extrusionOk="0" h="3060" w="2062">
                    <a:moveTo>
                      <a:pt x="1810" y="0"/>
                    </a:moveTo>
                    <a:cubicBezTo>
                      <a:pt x="1767" y="77"/>
                      <a:pt x="0" y="3060"/>
                      <a:pt x="0" y="3060"/>
                    </a:cubicBezTo>
                    <a:lnTo>
                      <a:pt x="236" y="3060"/>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1"/>
              <p:cNvSpPr/>
              <p:nvPr/>
            </p:nvSpPr>
            <p:spPr>
              <a:xfrm>
                <a:off x="4794122"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1"/>
              <p:cNvSpPr/>
              <p:nvPr/>
            </p:nvSpPr>
            <p:spPr>
              <a:xfrm>
                <a:off x="4827922"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1"/>
              <p:cNvSpPr/>
              <p:nvPr/>
            </p:nvSpPr>
            <p:spPr>
              <a:xfrm>
                <a:off x="4861802"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1"/>
              <p:cNvSpPr/>
              <p:nvPr/>
            </p:nvSpPr>
            <p:spPr>
              <a:xfrm>
                <a:off x="4895763" y="288298"/>
                <a:ext cx="165548" cy="245664"/>
              </a:xfrm>
              <a:custGeom>
                <a:rect b="b" l="l" r="r" t="t"/>
                <a:pathLst>
                  <a:path extrusionOk="0" h="3060" w="2062">
                    <a:moveTo>
                      <a:pt x="1811" y="0"/>
                    </a:moveTo>
                    <a:cubicBezTo>
                      <a:pt x="1768" y="77"/>
                      <a:pt x="1" y="3060"/>
                      <a:pt x="1" y="3060"/>
                    </a:cubicBezTo>
                    <a:lnTo>
                      <a:pt x="237"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1"/>
              <p:cNvSpPr/>
              <p:nvPr/>
            </p:nvSpPr>
            <p:spPr>
              <a:xfrm>
                <a:off x="4929563" y="288298"/>
                <a:ext cx="165708" cy="245664"/>
              </a:xfrm>
              <a:custGeom>
                <a:rect b="b" l="l" r="r" t="t"/>
                <a:pathLst>
                  <a:path extrusionOk="0" h="3060" w="2064">
                    <a:moveTo>
                      <a:pt x="1812" y="0"/>
                    </a:moveTo>
                    <a:cubicBezTo>
                      <a:pt x="1768" y="77"/>
                      <a:pt x="1" y="3060"/>
                      <a:pt x="1" y="3060"/>
                    </a:cubicBezTo>
                    <a:lnTo>
                      <a:pt x="237"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1"/>
              <p:cNvSpPr/>
              <p:nvPr/>
            </p:nvSpPr>
            <p:spPr>
              <a:xfrm>
                <a:off x="4963603" y="288298"/>
                <a:ext cx="165548" cy="245664"/>
              </a:xfrm>
              <a:custGeom>
                <a:rect b="b" l="l" r="r" t="t"/>
                <a:pathLst>
                  <a:path extrusionOk="0" h="3060" w="2062">
                    <a:moveTo>
                      <a:pt x="1810" y="0"/>
                    </a:moveTo>
                    <a:cubicBezTo>
                      <a:pt x="1767" y="77"/>
                      <a:pt x="0" y="3060"/>
                      <a:pt x="0" y="3060"/>
                    </a:cubicBezTo>
                    <a:lnTo>
                      <a:pt x="236" y="3060"/>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1"/>
              <p:cNvSpPr/>
              <p:nvPr/>
            </p:nvSpPr>
            <p:spPr>
              <a:xfrm>
                <a:off x="4997403" y="288298"/>
                <a:ext cx="165548" cy="245664"/>
              </a:xfrm>
              <a:custGeom>
                <a:rect b="b" l="l" r="r" t="t"/>
                <a:pathLst>
                  <a:path extrusionOk="0" h="3060" w="2062">
                    <a:moveTo>
                      <a:pt x="1810" y="0"/>
                    </a:moveTo>
                    <a:cubicBezTo>
                      <a:pt x="1767" y="77"/>
                      <a:pt x="0" y="3060"/>
                      <a:pt x="0" y="3060"/>
                    </a:cubicBezTo>
                    <a:lnTo>
                      <a:pt x="236" y="3060"/>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1"/>
              <p:cNvSpPr/>
              <p:nvPr/>
            </p:nvSpPr>
            <p:spPr>
              <a:xfrm>
                <a:off x="5031283" y="288298"/>
                <a:ext cx="165628" cy="245664"/>
              </a:xfrm>
              <a:custGeom>
                <a:rect b="b" l="l" r="r" t="t"/>
                <a:pathLst>
                  <a:path extrusionOk="0" h="3060" w="2063">
                    <a:moveTo>
                      <a:pt x="1811" y="0"/>
                    </a:moveTo>
                    <a:cubicBezTo>
                      <a:pt x="1767" y="77"/>
                      <a:pt x="0" y="3060"/>
                      <a:pt x="0"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1"/>
              <p:cNvSpPr/>
              <p:nvPr/>
            </p:nvSpPr>
            <p:spPr>
              <a:xfrm>
                <a:off x="5124333" y="432320"/>
                <a:ext cx="114085" cy="115125"/>
              </a:xfrm>
              <a:custGeom>
                <a:rect b="b" l="l" r="r" t="t"/>
                <a:pathLst>
                  <a:path extrusionOk="0" h="1434" w="1421">
                    <a:moveTo>
                      <a:pt x="710" y="1"/>
                    </a:moveTo>
                    <a:cubicBezTo>
                      <a:pt x="318" y="1"/>
                      <a:pt x="1" y="640"/>
                      <a:pt x="1" y="1429"/>
                    </a:cubicBezTo>
                    <a:lnTo>
                      <a:pt x="1" y="1434"/>
                    </a:lnTo>
                    <a:lnTo>
                      <a:pt x="1420" y="1434"/>
                    </a:lnTo>
                    <a:lnTo>
                      <a:pt x="1420" y="1429"/>
                    </a:lnTo>
                    <a:cubicBezTo>
                      <a:pt x="1420" y="640"/>
                      <a:pt x="1103" y="1"/>
                      <a:pt x="7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1"/>
              <p:cNvSpPr/>
              <p:nvPr/>
            </p:nvSpPr>
            <p:spPr>
              <a:xfrm>
                <a:off x="5161826" y="507703"/>
                <a:ext cx="39179" cy="39740"/>
              </a:xfrm>
              <a:custGeom>
                <a:rect b="b" l="l" r="r" t="t"/>
                <a:pathLst>
                  <a:path extrusionOk="0" h="495" w="488">
                    <a:moveTo>
                      <a:pt x="244" y="0"/>
                    </a:moveTo>
                    <a:cubicBezTo>
                      <a:pt x="109" y="0"/>
                      <a:pt x="1" y="219"/>
                      <a:pt x="1" y="490"/>
                    </a:cubicBezTo>
                    <a:lnTo>
                      <a:pt x="1" y="495"/>
                    </a:lnTo>
                    <a:lnTo>
                      <a:pt x="487" y="495"/>
                    </a:lnTo>
                    <a:lnTo>
                      <a:pt x="487" y="490"/>
                    </a:lnTo>
                    <a:cubicBezTo>
                      <a:pt x="487" y="219"/>
                      <a:pt x="379" y="0"/>
                      <a:pt x="2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1"/>
              <p:cNvSpPr/>
              <p:nvPr/>
            </p:nvSpPr>
            <p:spPr>
              <a:xfrm>
                <a:off x="5385660" y="168439"/>
                <a:ext cx="38537" cy="38536"/>
              </a:xfrm>
              <a:custGeom>
                <a:rect b="b" l="l" r="r" t="t"/>
                <a:pathLst>
                  <a:path extrusionOk="0" h="480" w="480">
                    <a:moveTo>
                      <a:pt x="240" y="1"/>
                    </a:moveTo>
                    <a:cubicBezTo>
                      <a:pt x="108" y="1"/>
                      <a:pt x="0" y="108"/>
                      <a:pt x="0" y="240"/>
                    </a:cubicBezTo>
                    <a:cubicBezTo>
                      <a:pt x="0" y="372"/>
                      <a:pt x="108" y="480"/>
                      <a:pt x="240" y="480"/>
                    </a:cubicBezTo>
                    <a:cubicBezTo>
                      <a:pt x="372" y="480"/>
                      <a:pt x="480" y="372"/>
                      <a:pt x="480" y="240"/>
                    </a:cubicBezTo>
                    <a:cubicBezTo>
                      <a:pt x="480" y="108"/>
                      <a:pt x="372" y="1"/>
                      <a:pt x="2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1"/>
              <p:cNvSpPr/>
              <p:nvPr/>
            </p:nvSpPr>
            <p:spPr>
              <a:xfrm>
                <a:off x="5441859" y="87838"/>
                <a:ext cx="39902" cy="38536"/>
              </a:xfrm>
              <a:custGeom>
                <a:rect b="b" l="l" r="r" t="t"/>
                <a:pathLst>
                  <a:path extrusionOk="0" h="480" w="497">
                    <a:moveTo>
                      <a:pt x="249" y="0"/>
                    </a:moveTo>
                    <a:cubicBezTo>
                      <a:pt x="243" y="0"/>
                      <a:pt x="238" y="0"/>
                      <a:pt x="232" y="1"/>
                    </a:cubicBezTo>
                    <a:cubicBezTo>
                      <a:pt x="100" y="10"/>
                      <a:pt x="1" y="125"/>
                      <a:pt x="10" y="257"/>
                    </a:cubicBezTo>
                    <a:cubicBezTo>
                      <a:pt x="19" y="382"/>
                      <a:pt x="123" y="480"/>
                      <a:pt x="248" y="480"/>
                    </a:cubicBezTo>
                    <a:cubicBezTo>
                      <a:pt x="254" y="480"/>
                      <a:pt x="259" y="479"/>
                      <a:pt x="265" y="479"/>
                    </a:cubicBezTo>
                    <a:cubicBezTo>
                      <a:pt x="397" y="470"/>
                      <a:pt x="497" y="355"/>
                      <a:pt x="487" y="223"/>
                    </a:cubicBezTo>
                    <a:cubicBezTo>
                      <a:pt x="479" y="97"/>
                      <a:pt x="373"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1"/>
              <p:cNvSpPr/>
              <p:nvPr/>
            </p:nvSpPr>
            <p:spPr>
              <a:xfrm>
                <a:off x="2973105" y="-158140"/>
                <a:ext cx="613217" cy="705603"/>
              </a:xfrm>
              <a:custGeom>
                <a:rect b="b" l="l" r="r" t="t"/>
                <a:pathLst>
                  <a:path extrusionOk="0" h="8789" w="7638">
                    <a:moveTo>
                      <a:pt x="26" y="1"/>
                    </a:moveTo>
                    <a:lnTo>
                      <a:pt x="0" y="48"/>
                    </a:lnTo>
                    <a:lnTo>
                      <a:pt x="0" y="8789"/>
                    </a:lnTo>
                    <a:lnTo>
                      <a:pt x="5102" y="8789"/>
                    </a:lnTo>
                    <a:lnTo>
                      <a:pt x="7638" y="4395"/>
                    </a:lnTo>
                    <a:lnTo>
                      <a:pt x="2564" y="4395"/>
                    </a:lnTo>
                    <a:lnTo>
                      <a:pt x="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1"/>
              <p:cNvSpPr/>
              <p:nvPr/>
            </p:nvSpPr>
            <p:spPr>
              <a:xfrm>
                <a:off x="2973105" y="-158140"/>
                <a:ext cx="205931" cy="352922"/>
              </a:xfrm>
              <a:custGeom>
                <a:rect b="b" l="l" r="r" t="t"/>
                <a:pathLst>
                  <a:path extrusionOk="0" h="4396" w="2565">
                    <a:moveTo>
                      <a:pt x="26" y="1"/>
                    </a:moveTo>
                    <a:lnTo>
                      <a:pt x="0" y="48"/>
                    </a:lnTo>
                    <a:lnTo>
                      <a:pt x="0" y="4395"/>
                    </a:lnTo>
                    <a:lnTo>
                      <a:pt x="2564" y="4395"/>
                    </a:lnTo>
                    <a:lnTo>
                      <a:pt x="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1"/>
              <p:cNvSpPr/>
              <p:nvPr/>
            </p:nvSpPr>
            <p:spPr>
              <a:xfrm>
                <a:off x="3178955" y="197942"/>
                <a:ext cx="407366" cy="352761"/>
              </a:xfrm>
              <a:custGeom>
                <a:rect b="b" l="l" r="r" t="t"/>
                <a:pathLst>
                  <a:path extrusionOk="0" h="4394" w="5074">
                    <a:moveTo>
                      <a:pt x="0" y="0"/>
                    </a:moveTo>
                    <a:lnTo>
                      <a:pt x="2537" y="4394"/>
                    </a:lnTo>
                    <a:lnTo>
                      <a:pt x="2539" y="4394"/>
                    </a:lnTo>
                    <a:lnTo>
                      <a:pt x="507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1"/>
              <p:cNvSpPr/>
              <p:nvPr/>
            </p:nvSpPr>
            <p:spPr>
              <a:xfrm>
                <a:off x="3383360" y="546960"/>
                <a:ext cx="482" cy="482"/>
              </a:xfrm>
              <a:custGeom>
                <a:rect b="b" l="l" r="r" t="t"/>
                <a:pathLst>
                  <a:path extrusionOk="0" h="6" w="6">
                    <a:moveTo>
                      <a:pt x="3" y="1"/>
                    </a:moveTo>
                    <a:lnTo>
                      <a:pt x="1" y="6"/>
                    </a:lnTo>
                    <a:lnTo>
                      <a:pt x="6" y="6"/>
                    </a:lnTo>
                    <a:lnTo>
                      <a:pt x="3" y="1"/>
                    </a:lnTo>
                    <a:close/>
                  </a:path>
                </a:pathLst>
              </a:custGeom>
              <a:solidFill>
                <a:srgbClr val="427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1"/>
              <p:cNvSpPr/>
              <p:nvPr/>
            </p:nvSpPr>
            <p:spPr>
              <a:xfrm>
                <a:off x="3176305" y="-280567"/>
                <a:ext cx="417161" cy="434007"/>
              </a:xfrm>
              <a:custGeom>
                <a:rect b="b" l="l" r="r" t="t"/>
                <a:pathLst>
                  <a:path extrusionOk="0" h="5406" w="5196">
                    <a:moveTo>
                      <a:pt x="3923" y="1"/>
                    </a:moveTo>
                    <a:cubicBezTo>
                      <a:pt x="3785" y="1"/>
                      <a:pt x="3648" y="19"/>
                      <a:pt x="3517" y="54"/>
                    </a:cubicBezTo>
                    <a:cubicBezTo>
                      <a:pt x="3006" y="190"/>
                      <a:pt x="2580" y="537"/>
                      <a:pt x="2200" y="906"/>
                    </a:cubicBezTo>
                    <a:cubicBezTo>
                      <a:pt x="1168" y="1905"/>
                      <a:pt x="343" y="3160"/>
                      <a:pt x="59" y="4567"/>
                    </a:cubicBezTo>
                    <a:cubicBezTo>
                      <a:pt x="0" y="4853"/>
                      <a:pt x="0" y="5218"/>
                      <a:pt x="256" y="5356"/>
                    </a:cubicBezTo>
                    <a:cubicBezTo>
                      <a:pt x="323" y="5392"/>
                      <a:pt x="395" y="5405"/>
                      <a:pt x="469" y="5405"/>
                    </a:cubicBezTo>
                    <a:cubicBezTo>
                      <a:pt x="578" y="5405"/>
                      <a:pt x="692" y="5376"/>
                      <a:pt x="798" y="5344"/>
                    </a:cubicBezTo>
                    <a:cubicBezTo>
                      <a:pt x="1766" y="5050"/>
                      <a:pt x="2683" y="4591"/>
                      <a:pt x="3501" y="3994"/>
                    </a:cubicBezTo>
                    <a:lnTo>
                      <a:pt x="3501" y="3994"/>
                    </a:lnTo>
                    <a:lnTo>
                      <a:pt x="2946" y="4225"/>
                    </a:lnTo>
                    <a:lnTo>
                      <a:pt x="2946" y="4225"/>
                    </a:lnTo>
                    <a:cubicBezTo>
                      <a:pt x="3241" y="4070"/>
                      <a:pt x="3525" y="3895"/>
                      <a:pt x="3790" y="3690"/>
                    </a:cubicBezTo>
                    <a:cubicBezTo>
                      <a:pt x="4480" y="3155"/>
                      <a:pt x="5032" y="2391"/>
                      <a:pt x="5147" y="1525"/>
                    </a:cubicBezTo>
                    <a:cubicBezTo>
                      <a:pt x="5196" y="1162"/>
                      <a:pt x="5160" y="772"/>
                      <a:pt x="4947" y="474"/>
                    </a:cubicBezTo>
                    <a:cubicBezTo>
                      <a:pt x="4719" y="152"/>
                      <a:pt x="4322" y="1"/>
                      <a:pt x="39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1"/>
              <p:cNvSpPr/>
              <p:nvPr/>
            </p:nvSpPr>
            <p:spPr>
              <a:xfrm>
                <a:off x="3181604" y="-319824"/>
                <a:ext cx="544413" cy="477360"/>
              </a:xfrm>
              <a:custGeom>
                <a:rect b="b" l="l" r="r" t="t"/>
                <a:pathLst>
                  <a:path extrusionOk="0" h="5946" w="6781">
                    <a:moveTo>
                      <a:pt x="6780" y="1"/>
                    </a:moveTo>
                    <a:lnTo>
                      <a:pt x="1" y="5885"/>
                    </a:lnTo>
                    <a:cubicBezTo>
                      <a:pt x="1" y="5885"/>
                      <a:pt x="340" y="5946"/>
                      <a:pt x="867" y="5946"/>
                    </a:cubicBezTo>
                    <a:cubicBezTo>
                      <a:pt x="2563" y="5946"/>
                      <a:pt x="6204" y="5315"/>
                      <a:pt x="67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1"/>
              <p:cNvSpPr/>
              <p:nvPr/>
            </p:nvSpPr>
            <p:spPr>
              <a:xfrm>
                <a:off x="3094415" y="-391595"/>
                <a:ext cx="559506" cy="544235"/>
              </a:xfrm>
              <a:custGeom>
                <a:rect b="b" l="l" r="r" t="t"/>
                <a:pathLst>
                  <a:path extrusionOk="0" h="6779" w="6969">
                    <a:moveTo>
                      <a:pt x="6969" y="1"/>
                    </a:moveTo>
                    <a:lnTo>
                      <a:pt x="6969" y="1"/>
                    </a:lnTo>
                    <a:cubicBezTo>
                      <a:pt x="0" y="757"/>
                      <a:pt x="1087" y="6779"/>
                      <a:pt x="1087" y="6779"/>
                    </a:cubicBezTo>
                    <a:lnTo>
                      <a:pt x="69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1"/>
              <p:cNvSpPr/>
              <p:nvPr/>
            </p:nvSpPr>
            <p:spPr>
              <a:xfrm>
                <a:off x="2973105" y="329000"/>
                <a:ext cx="253861" cy="218449"/>
              </a:xfrm>
              <a:custGeom>
                <a:rect b="b" l="l" r="r" t="t"/>
                <a:pathLst>
                  <a:path extrusionOk="0" h="2721" w="3162">
                    <a:moveTo>
                      <a:pt x="0" y="0"/>
                    </a:moveTo>
                    <a:lnTo>
                      <a:pt x="0" y="2721"/>
                    </a:lnTo>
                    <a:lnTo>
                      <a:pt x="3159" y="2721"/>
                    </a:lnTo>
                    <a:lnTo>
                      <a:pt x="3161" y="2716"/>
                    </a:lnTo>
                    <a:lnTo>
                      <a:pt x="15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1"/>
              <p:cNvSpPr/>
              <p:nvPr/>
            </p:nvSpPr>
            <p:spPr>
              <a:xfrm>
                <a:off x="2973105" y="440429"/>
                <a:ext cx="125325" cy="107017"/>
              </a:xfrm>
              <a:custGeom>
                <a:rect b="b" l="l" r="r" t="t"/>
                <a:pathLst>
                  <a:path extrusionOk="0" h="1333" w="1561">
                    <a:moveTo>
                      <a:pt x="0" y="0"/>
                    </a:moveTo>
                    <a:lnTo>
                      <a:pt x="0" y="1333"/>
                    </a:lnTo>
                    <a:lnTo>
                      <a:pt x="1557" y="1333"/>
                    </a:lnTo>
                    <a:lnTo>
                      <a:pt x="1560" y="1328"/>
                    </a:lnTo>
                    <a:lnTo>
                      <a:pt x="7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1"/>
              <p:cNvSpPr/>
              <p:nvPr/>
            </p:nvSpPr>
            <p:spPr>
              <a:xfrm>
                <a:off x="4218642" y="288298"/>
                <a:ext cx="165548" cy="245664"/>
              </a:xfrm>
              <a:custGeom>
                <a:rect b="b" l="l" r="r" t="t"/>
                <a:pathLst>
                  <a:path extrusionOk="0" h="3060" w="2062">
                    <a:moveTo>
                      <a:pt x="0" y="0"/>
                    </a:moveTo>
                    <a:lnTo>
                      <a:pt x="1827" y="3060"/>
                    </a:lnTo>
                    <a:lnTo>
                      <a:pt x="2061" y="3060"/>
                    </a:lnTo>
                    <a:cubicBezTo>
                      <a:pt x="2061" y="3060"/>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1"/>
              <p:cNvSpPr/>
              <p:nvPr/>
            </p:nvSpPr>
            <p:spPr>
              <a:xfrm>
                <a:off x="4179944"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1"/>
              <p:cNvSpPr/>
              <p:nvPr/>
            </p:nvSpPr>
            <p:spPr>
              <a:xfrm>
                <a:off x="4146064"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1"/>
              <p:cNvSpPr/>
              <p:nvPr/>
            </p:nvSpPr>
            <p:spPr>
              <a:xfrm>
                <a:off x="4112184"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1"/>
              <p:cNvSpPr/>
              <p:nvPr/>
            </p:nvSpPr>
            <p:spPr>
              <a:xfrm>
                <a:off x="4078304"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1"/>
              <p:cNvSpPr/>
              <p:nvPr/>
            </p:nvSpPr>
            <p:spPr>
              <a:xfrm>
                <a:off x="4044504"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1"/>
              <p:cNvSpPr/>
              <p:nvPr/>
            </p:nvSpPr>
            <p:spPr>
              <a:xfrm>
                <a:off x="4010544"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1"/>
              <p:cNvSpPr/>
              <p:nvPr/>
            </p:nvSpPr>
            <p:spPr>
              <a:xfrm>
                <a:off x="3976664" y="288298"/>
                <a:ext cx="165628" cy="245664"/>
              </a:xfrm>
              <a:custGeom>
                <a:rect b="b" l="l" r="r" t="t"/>
                <a:pathLst>
                  <a:path extrusionOk="0" h="3060" w="2063">
                    <a:moveTo>
                      <a:pt x="1" y="0"/>
                    </a:moveTo>
                    <a:lnTo>
                      <a:pt x="1826" y="3060"/>
                    </a:lnTo>
                    <a:lnTo>
                      <a:pt x="2063" y="3060"/>
                    </a:lnTo>
                    <a:cubicBezTo>
                      <a:pt x="2063" y="3060"/>
                      <a:pt x="296" y="77"/>
                      <a:pt x="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1"/>
              <p:cNvSpPr/>
              <p:nvPr/>
            </p:nvSpPr>
            <p:spPr>
              <a:xfrm>
                <a:off x="3942783" y="288298"/>
                <a:ext cx="165628" cy="245664"/>
              </a:xfrm>
              <a:custGeom>
                <a:rect b="b" l="l" r="r" t="t"/>
                <a:pathLst>
                  <a:path extrusionOk="0" h="3060" w="2063">
                    <a:moveTo>
                      <a:pt x="1" y="0"/>
                    </a:moveTo>
                    <a:lnTo>
                      <a:pt x="1827" y="3060"/>
                    </a:lnTo>
                    <a:lnTo>
                      <a:pt x="2063" y="3060"/>
                    </a:lnTo>
                    <a:cubicBezTo>
                      <a:pt x="2063" y="3060"/>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1"/>
              <p:cNvSpPr/>
              <p:nvPr/>
            </p:nvSpPr>
            <p:spPr>
              <a:xfrm>
                <a:off x="3506115" y="288298"/>
                <a:ext cx="165628" cy="245664"/>
              </a:xfrm>
              <a:custGeom>
                <a:rect b="b" l="l" r="r" t="t"/>
                <a:pathLst>
                  <a:path extrusionOk="0" h="3060" w="2063">
                    <a:moveTo>
                      <a:pt x="1811" y="0"/>
                    </a:moveTo>
                    <a:cubicBezTo>
                      <a:pt x="1767" y="77"/>
                      <a:pt x="0" y="3060"/>
                      <a:pt x="0"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1"/>
              <p:cNvSpPr/>
              <p:nvPr/>
            </p:nvSpPr>
            <p:spPr>
              <a:xfrm>
                <a:off x="3544732"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1"/>
              <p:cNvSpPr/>
              <p:nvPr/>
            </p:nvSpPr>
            <p:spPr>
              <a:xfrm>
                <a:off x="3578612"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1"/>
              <p:cNvSpPr/>
              <p:nvPr/>
            </p:nvSpPr>
            <p:spPr>
              <a:xfrm>
                <a:off x="3612492"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1"/>
              <p:cNvSpPr/>
              <p:nvPr/>
            </p:nvSpPr>
            <p:spPr>
              <a:xfrm>
                <a:off x="3646453"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1"/>
              <p:cNvSpPr/>
              <p:nvPr/>
            </p:nvSpPr>
            <p:spPr>
              <a:xfrm>
                <a:off x="3680252"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1"/>
              <p:cNvSpPr/>
              <p:nvPr/>
            </p:nvSpPr>
            <p:spPr>
              <a:xfrm>
                <a:off x="3714133"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1"/>
              <p:cNvSpPr/>
              <p:nvPr/>
            </p:nvSpPr>
            <p:spPr>
              <a:xfrm>
                <a:off x="3748013"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1"/>
              <p:cNvSpPr/>
              <p:nvPr/>
            </p:nvSpPr>
            <p:spPr>
              <a:xfrm>
                <a:off x="3781893"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1"/>
              <p:cNvSpPr/>
              <p:nvPr/>
            </p:nvSpPr>
            <p:spPr>
              <a:xfrm>
                <a:off x="3874943" y="432320"/>
                <a:ext cx="114165" cy="115125"/>
              </a:xfrm>
              <a:custGeom>
                <a:rect b="b" l="l" r="r" t="t"/>
                <a:pathLst>
                  <a:path extrusionOk="0" h="1434" w="1422">
                    <a:moveTo>
                      <a:pt x="710" y="1"/>
                    </a:moveTo>
                    <a:cubicBezTo>
                      <a:pt x="318" y="1"/>
                      <a:pt x="0" y="640"/>
                      <a:pt x="0" y="1429"/>
                    </a:cubicBezTo>
                    <a:lnTo>
                      <a:pt x="0" y="1434"/>
                    </a:lnTo>
                    <a:lnTo>
                      <a:pt x="1421" y="1434"/>
                    </a:lnTo>
                    <a:lnTo>
                      <a:pt x="1421" y="1429"/>
                    </a:lnTo>
                    <a:cubicBezTo>
                      <a:pt x="1421" y="640"/>
                      <a:pt x="1102" y="1"/>
                      <a:pt x="7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1"/>
              <p:cNvSpPr/>
              <p:nvPr/>
            </p:nvSpPr>
            <p:spPr>
              <a:xfrm>
                <a:off x="3912355" y="507703"/>
                <a:ext cx="39340" cy="39740"/>
              </a:xfrm>
              <a:custGeom>
                <a:rect b="b" l="l" r="r" t="t"/>
                <a:pathLst>
                  <a:path extrusionOk="0" h="495" w="490">
                    <a:moveTo>
                      <a:pt x="244" y="0"/>
                    </a:moveTo>
                    <a:cubicBezTo>
                      <a:pt x="111" y="0"/>
                      <a:pt x="1" y="219"/>
                      <a:pt x="1" y="490"/>
                    </a:cubicBezTo>
                    <a:lnTo>
                      <a:pt x="1" y="495"/>
                    </a:lnTo>
                    <a:lnTo>
                      <a:pt x="489" y="495"/>
                    </a:lnTo>
                    <a:lnTo>
                      <a:pt x="489" y="490"/>
                    </a:lnTo>
                    <a:cubicBezTo>
                      <a:pt x="489" y="219"/>
                      <a:pt x="377" y="0"/>
                      <a:pt x="2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1"/>
              <p:cNvSpPr/>
              <p:nvPr/>
            </p:nvSpPr>
            <p:spPr>
              <a:xfrm>
                <a:off x="3709877" y="168439"/>
                <a:ext cx="38457" cy="38536"/>
              </a:xfrm>
              <a:custGeom>
                <a:rect b="b" l="l" r="r" t="t"/>
                <a:pathLst>
                  <a:path extrusionOk="0" h="480" w="479">
                    <a:moveTo>
                      <a:pt x="240" y="1"/>
                    </a:moveTo>
                    <a:cubicBezTo>
                      <a:pt x="107" y="1"/>
                      <a:pt x="1" y="108"/>
                      <a:pt x="1" y="240"/>
                    </a:cubicBezTo>
                    <a:cubicBezTo>
                      <a:pt x="1" y="372"/>
                      <a:pt x="107" y="480"/>
                      <a:pt x="240" y="480"/>
                    </a:cubicBezTo>
                    <a:cubicBezTo>
                      <a:pt x="372" y="480"/>
                      <a:pt x="479" y="372"/>
                      <a:pt x="479" y="240"/>
                    </a:cubicBezTo>
                    <a:cubicBezTo>
                      <a:pt x="479" y="108"/>
                      <a:pt x="372" y="1"/>
                      <a:pt x="2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1"/>
              <p:cNvSpPr/>
              <p:nvPr/>
            </p:nvSpPr>
            <p:spPr>
              <a:xfrm>
                <a:off x="3650226" y="87838"/>
                <a:ext cx="43755" cy="38536"/>
              </a:xfrm>
              <a:custGeom>
                <a:rect b="b" l="l" r="r" t="t"/>
                <a:pathLst>
                  <a:path extrusionOk="0" h="480" w="545">
                    <a:moveTo>
                      <a:pt x="273" y="1"/>
                    </a:moveTo>
                    <a:cubicBezTo>
                      <a:pt x="242" y="1"/>
                      <a:pt x="211" y="7"/>
                      <a:pt x="181" y="19"/>
                    </a:cubicBezTo>
                    <a:cubicBezTo>
                      <a:pt x="59" y="69"/>
                      <a:pt x="1" y="210"/>
                      <a:pt x="51" y="332"/>
                    </a:cubicBezTo>
                    <a:cubicBezTo>
                      <a:pt x="90" y="424"/>
                      <a:pt x="180" y="480"/>
                      <a:pt x="274" y="480"/>
                    </a:cubicBezTo>
                    <a:cubicBezTo>
                      <a:pt x="304" y="480"/>
                      <a:pt x="335" y="474"/>
                      <a:pt x="364" y="462"/>
                    </a:cubicBezTo>
                    <a:cubicBezTo>
                      <a:pt x="486" y="410"/>
                      <a:pt x="545" y="271"/>
                      <a:pt x="494" y="148"/>
                    </a:cubicBezTo>
                    <a:cubicBezTo>
                      <a:pt x="456" y="56"/>
                      <a:pt x="367" y="1"/>
                      <a:pt x="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1"/>
              <p:cNvSpPr/>
              <p:nvPr/>
            </p:nvSpPr>
            <p:spPr>
              <a:xfrm>
                <a:off x="4772927" y="-394003"/>
                <a:ext cx="417161" cy="434007"/>
              </a:xfrm>
              <a:custGeom>
                <a:rect b="b" l="l" r="r" t="t"/>
                <a:pathLst>
                  <a:path extrusionOk="0" h="5406" w="5196">
                    <a:moveTo>
                      <a:pt x="470" y="1"/>
                    </a:moveTo>
                    <a:cubicBezTo>
                      <a:pt x="395" y="1"/>
                      <a:pt x="323" y="14"/>
                      <a:pt x="257" y="50"/>
                    </a:cubicBezTo>
                    <a:cubicBezTo>
                      <a:pt x="1" y="188"/>
                      <a:pt x="1" y="553"/>
                      <a:pt x="58" y="839"/>
                    </a:cubicBezTo>
                    <a:cubicBezTo>
                      <a:pt x="343" y="2246"/>
                      <a:pt x="1168" y="3501"/>
                      <a:pt x="2199" y="4500"/>
                    </a:cubicBezTo>
                    <a:cubicBezTo>
                      <a:pt x="2580" y="4869"/>
                      <a:pt x="3006" y="5216"/>
                      <a:pt x="3517" y="5352"/>
                    </a:cubicBezTo>
                    <a:cubicBezTo>
                      <a:pt x="3648" y="5387"/>
                      <a:pt x="3785" y="5405"/>
                      <a:pt x="3922" y="5405"/>
                    </a:cubicBezTo>
                    <a:cubicBezTo>
                      <a:pt x="4321" y="5405"/>
                      <a:pt x="4719" y="5253"/>
                      <a:pt x="4947" y="4932"/>
                    </a:cubicBezTo>
                    <a:cubicBezTo>
                      <a:pt x="5159" y="4634"/>
                      <a:pt x="5195" y="4244"/>
                      <a:pt x="5147" y="3881"/>
                    </a:cubicBezTo>
                    <a:cubicBezTo>
                      <a:pt x="5031" y="3015"/>
                      <a:pt x="4480" y="2251"/>
                      <a:pt x="3790" y="1716"/>
                    </a:cubicBezTo>
                    <a:cubicBezTo>
                      <a:pt x="3527" y="1512"/>
                      <a:pt x="3245" y="1338"/>
                      <a:pt x="2951" y="1184"/>
                    </a:cubicBezTo>
                    <a:lnTo>
                      <a:pt x="2951" y="1184"/>
                    </a:lnTo>
                    <a:lnTo>
                      <a:pt x="3500" y="1412"/>
                    </a:lnTo>
                    <a:cubicBezTo>
                      <a:pt x="2683" y="814"/>
                      <a:pt x="1767" y="356"/>
                      <a:pt x="799" y="61"/>
                    </a:cubicBezTo>
                    <a:cubicBezTo>
                      <a:pt x="693" y="30"/>
                      <a:pt x="579" y="1"/>
                      <a:pt x="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1"/>
              <p:cNvSpPr/>
              <p:nvPr/>
            </p:nvSpPr>
            <p:spPr>
              <a:xfrm>
                <a:off x="4778306" y="-398098"/>
                <a:ext cx="544332" cy="477360"/>
              </a:xfrm>
              <a:custGeom>
                <a:rect b="b" l="l" r="r" t="t"/>
                <a:pathLst>
                  <a:path extrusionOk="0" h="5946" w="6780">
                    <a:moveTo>
                      <a:pt x="867" y="0"/>
                    </a:moveTo>
                    <a:cubicBezTo>
                      <a:pt x="339" y="0"/>
                      <a:pt x="0" y="61"/>
                      <a:pt x="0" y="61"/>
                    </a:cubicBezTo>
                    <a:lnTo>
                      <a:pt x="6779" y="5945"/>
                    </a:lnTo>
                    <a:cubicBezTo>
                      <a:pt x="6203" y="631"/>
                      <a:pt x="2562" y="0"/>
                      <a:pt x="8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1"/>
              <p:cNvSpPr/>
              <p:nvPr/>
            </p:nvSpPr>
            <p:spPr>
              <a:xfrm>
                <a:off x="4691037" y="-393200"/>
                <a:ext cx="559506" cy="544155"/>
              </a:xfrm>
              <a:custGeom>
                <a:rect b="b" l="l" r="r" t="t"/>
                <a:pathLst>
                  <a:path extrusionOk="0" h="6778" w="6969">
                    <a:moveTo>
                      <a:pt x="1087" y="0"/>
                    </a:moveTo>
                    <a:cubicBezTo>
                      <a:pt x="1087" y="0"/>
                      <a:pt x="0" y="6022"/>
                      <a:pt x="6968" y="6777"/>
                    </a:cubicBezTo>
                    <a:lnTo>
                      <a:pt x="10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1"/>
              <p:cNvSpPr/>
              <p:nvPr/>
            </p:nvSpPr>
            <p:spPr>
              <a:xfrm>
                <a:off x="3925843" y="-394003"/>
                <a:ext cx="417161" cy="434007"/>
              </a:xfrm>
              <a:custGeom>
                <a:rect b="b" l="l" r="r" t="t"/>
                <a:pathLst>
                  <a:path extrusionOk="0" h="5406" w="5196">
                    <a:moveTo>
                      <a:pt x="4726" y="1"/>
                    </a:moveTo>
                    <a:cubicBezTo>
                      <a:pt x="4617" y="1"/>
                      <a:pt x="4503" y="30"/>
                      <a:pt x="4397" y="61"/>
                    </a:cubicBezTo>
                    <a:cubicBezTo>
                      <a:pt x="3429" y="356"/>
                      <a:pt x="2512" y="814"/>
                      <a:pt x="1696" y="1412"/>
                    </a:cubicBezTo>
                    <a:lnTo>
                      <a:pt x="2245" y="1184"/>
                    </a:lnTo>
                    <a:lnTo>
                      <a:pt x="2245" y="1184"/>
                    </a:lnTo>
                    <a:cubicBezTo>
                      <a:pt x="1951" y="1338"/>
                      <a:pt x="1669" y="1512"/>
                      <a:pt x="1406" y="1716"/>
                    </a:cubicBezTo>
                    <a:cubicBezTo>
                      <a:pt x="717" y="2251"/>
                      <a:pt x="164" y="3015"/>
                      <a:pt x="49" y="3881"/>
                    </a:cubicBezTo>
                    <a:cubicBezTo>
                      <a:pt x="1" y="4244"/>
                      <a:pt x="36" y="4634"/>
                      <a:pt x="249" y="4932"/>
                    </a:cubicBezTo>
                    <a:cubicBezTo>
                      <a:pt x="477" y="5253"/>
                      <a:pt x="875" y="5405"/>
                      <a:pt x="1274" y="5405"/>
                    </a:cubicBezTo>
                    <a:cubicBezTo>
                      <a:pt x="1412" y="5405"/>
                      <a:pt x="1549" y="5387"/>
                      <a:pt x="1679" y="5352"/>
                    </a:cubicBezTo>
                    <a:cubicBezTo>
                      <a:pt x="2190" y="5216"/>
                      <a:pt x="2617" y="4869"/>
                      <a:pt x="2997" y="4500"/>
                    </a:cubicBezTo>
                    <a:cubicBezTo>
                      <a:pt x="4027" y="3501"/>
                      <a:pt x="4853" y="2246"/>
                      <a:pt x="5138" y="839"/>
                    </a:cubicBezTo>
                    <a:cubicBezTo>
                      <a:pt x="5195" y="553"/>
                      <a:pt x="5195" y="188"/>
                      <a:pt x="4939" y="50"/>
                    </a:cubicBezTo>
                    <a:cubicBezTo>
                      <a:pt x="4873" y="14"/>
                      <a:pt x="4800" y="1"/>
                      <a:pt x="47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1"/>
              <p:cNvSpPr/>
              <p:nvPr/>
            </p:nvSpPr>
            <p:spPr>
              <a:xfrm>
                <a:off x="3793374" y="-398098"/>
                <a:ext cx="544252" cy="477360"/>
              </a:xfrm>
              <a:custGeom>
                <a:rect b="b" l="l" r="r" t="t"/>
                <a:pathLst>
                  <a:path extrusionOk="0" h="5946" w="6779">
                    <a:moveTo>
                      <a:pt x="5912" y="0"/>
                    </a:moveTo>
                    <a:cubicBezTo>
                      <a:pt x="4217" y="0"/>
                      <a:pt x="576" y="631"/>
                      <a:pt x="0" y="5945"/>
                    </a:cubicBezTo>
                    <a:lnTo>
                      <a:pt x="0" y="5945"/>
                    </a:lnTo>
                    <a:lnTo>
                      <a:pt x="6779" y="61"/>
                    </a:lnTo>
                    <a:cubicBezTo>
                      <a:pt x="6779" y="61"/>
                      <a:pt x="6439" y="0"/>
                      <a:pt x="5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1"/>
              <p:cNvSpPr/>
              <p:nvPr/>
            </p:nvSpPr>
            <p:spPr>
              <a:xfrm>
                <a:off x="3865389" y="-393200"/>
                <a:ext cx="559586" cy="544155"/>
              </a:xfrm>
              <a:custGeom>
                <a:rect b="b" l="l" r="r" t="t"/>
                <a:pathLst>
                  <a:path extrusionOk="0" h="6778" w="6970">
                    <a:moveTo>
                      <a:pt x="5882" y="0"/>
                    </a:moveTo>
                    <a:lnTo>
                      <a:pt x="1" y="6777"/>
                    </a:lnTo>
                    <a:cubicBezTo>
                      <a:pt x="6969" y="6022"/>
                      <a:pt x="5882" y="0"/>
                      <a:pt x="5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1"/>
              <p:cNvSpPr/>
              <p:nvPr/>
            </p:nvSpPr>
            <p:spPr>
              <a:xfrm>
                <a:off x="4380576" y="163382"/>
                <a:ext cx="178152" cy="273201"/>
              </a:xfrm>
              <a:custGeom>
                <a:rect b="b" l="l" r="r" t="t"/>
                <a:pathLst>
                  <a:path extrusionOk="0" h="3403" w="2219">
                    <a:moveTo>
                      <a:pt x="2218" y="0"/>
                    </a:moveTo>
                    <a:lnTo>
                      <a:pt x="0" y="2532"/>
                    </a:lnTo>
                    <a:lnTo>
                      <a:pt x="2218" y="3402"/>
                    </a:lnTo>
                    <a:lnTo>
                      <a:pt x="22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1"/>
              <p:cNvSpPr/>
              <p:nvPr/>
            </p:nvSpPr>
            <p:spPr>
              <a:xfrm>
                <a:off x="4436213" y="251048"/>
                <a:ext cx="89518" cy="137042"/>
              </a:xfrm>
              <a:custGeom>
                <a:rect b="b" l="l" r="r" t="t"/>
                <a:pathLst>
                  <a:path extrusionOk="0" h="1707" w="1115">
                    <a:moveTo>
                      <a:pt x="1114" y="0"/>
                    </a:moveTo>
                    <a:lnTo>
                      <a:pt x="1" y="1271"/>
                    </a:lnTo>
                    <a:lnTo>
                      <a:pt x="1114" y="1707"/>
                    </a:lnTo>
                    <a:lnTo>
                      <a:pt x="11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1"/>
              <p:cNvSpPr/>
              <p:nvPr/>
            </p:nvSpPr>
            <p:spPr>
              <a:xfrm>
                <a:off x="4584820" y="163382"/>
                <a:ext cx="178152" cy="273201"/>
              </a:xfrm>
              <a:custGeom>
                <a:rect b="b" l="l" r="r" t="t"/>
                <a:pathLst>
                  <a:path extrusionOk="0" h="3403" w="2219">
                    <a:moveTo>
                      <a:pt x="1" y="0"/>
                    </a:moveTo>
                    <a:lnTo>
                      <a:pt x="1" y="3402"/>
                    </a:lnTo>
                    <a:lnTo>
                      <a:pt x="2219" y="253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1"/>
              <p:cNvSpPr/>
              <p:nvPr/>
            </p:nvSpPr>
            <p:spPr>
              <a:xfrm>
                <a:off x="4617817" y="251048"/>
                <a:ext cx="89437" cy="137042"/>
              </a:xfrm>
              <a:custGeom>
                <a:rect b="b" l="l" r="r" t="t"/>
                <a:pathLst>
                  <a:path extrusionOk="0" h="1707" w="1114">
                    <a:moveTo>
                      <a:pt x="1" y="0"/>
                    </a:moveTo>
                    <a:lnTo>
                      <a:pt x="1" y="1707"/>
                    </a:lnTo>
                    <a:lnTo>
                      <a:pt x="1113" y="1271"/>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1"/>
              <p:cNvSpPr/>
              <p:nvPr/>
            </p:nvSpPr>
            <p:spPr>
              <a:xfrm>
                <a:off x="4584820" y="-109892"/>
                <a:ext cx="178152" cy="273362"/>
              </a:xfrm>
              <a:custGeom>
                <a:rect b="b" l="l" r="r" t="t"/>
                <a:pathLst>
                  <a:path extrusionOk="0" h="3405" w="2219">
                    <a:moveTo>
                      <a:pt x="1" y="0"/>
                    </a:moveTo>
                    <a:lnTo>
                      <a:pt x="1" y="3404"/>
                    </a:lnTo>
                    <a:lnTo>
                      <a:pt x="2219" y="871"/>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1"/>
              <p:cNvSpPr/>
              <p:nvPr/>
            </p:nvSpPr>
            <p:spPr>
              <a:xfrm>
                <a:off x="4617817" y="-61483"/>
                <a:ext cx="89437" cy="137123"/>
              </a:xfrm>
              <a:custGeom>
                <a:rect b="b" l="l" r="r" t="t"/>
                <a:pathLst>
                  <a:path extrusionOk="0" h="1708" w="1114">
                    <a:moveTo>
                      <a:pt x="1" y="0"/>
                    </a:moveTo>
                    <a:lnTo>
                      <a:pt x="1" y="1707"/>
                    </a:lnTo>
                    <a:lnTo>
                      <a:pt x="1113" y="437"/>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1"/>
              <p:cNvSpPr/>
              <p:nvPr/>
            </p:nvSpPr>
            <p:spPr>
              <a:xfrm>
                <a:off x="4380576" y="-109892"/>
                <a:ext cx="178152" cy="273362"/>
              </a:xfrm>
              <a:custGeom>
                <a:rect b="b" l="l" r="r" t="t"/>
                <a:pathLst>
                  <a:path extrusionOk="0" h="3405" w="2219">
                    <a:moveTo>
                      <a:pt x="2218" y="0"/>
                    </a:moveTo>
                    <a:lnTo>
                      <a:pt x="0" y="871"/>
                    </a:lnTo>
                    <a:lnTo>
                      <a:pt x="2218" y="3404"/>
                    </a:lnTo>
                    <a:lnTo>
                      <a:pt x="2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1"/>
              <p:cNvSpPr/>
              <p:nvPr/>
            </p:nvSpPr>
            <p:spPr>
              <a:xfrm>
                <a:off x="4436213" y="-61483"/>
                <a:ext cx="89518" cy="137123"/>
              </a:xfrm>
              <a:custGeom>
                <a:rect b="b" l="l" r="r" t="t"/>
                <a:pathLst>
                  <a:path extrusionOk="0" h="1708" w="1115">
                    <a:moveTo>
                      <a:pt x="1114" y="0"/>
                    </a:moveTo>
                    <a:lnTo>
                      <a:pt x="1" y="437"/>
                    </a:lnTo>
                    <a:lnTo>
                      <a:pt x="1114" y="1707"/>
                    </a:lnTo>
                    <a:lnTo>
                      <a:pt x="11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1"/>
              <p:cNvSpPr/>
              <p:nvPr/>
            </p:nvSpPr>
            <p:spPr>
              <a:xfrm>
                <a:off x="4182032" y="72264"/>
                <a:ext cx="116012" cy="132065"/>
              </a:xfrm>
              <a:custGeom>
                <a:rect b="b" l="l" r="r" t="t"/>
                <a:pathLst>
                  <a:path extrusionOk="0" h="1645" w="1445">
                    <a:moveTo>
                      <a:pt x="1273" y="0"/>
                    </a:moveTo>
                    <a:cubicBezTo>
                      <a:pt x="1228" y="0"/>
                      <a:pt x="1184" y="20"/>
                      <a:pt x="1153" y="56"/>
                    </a:cubicBezTo>
                    <a:lnTo>
                      <a:pt x="55" y="1393"/>
                    </a:lnTo>
                    <a:cubicBezTo>
                      <a:pt x="0" y="1459"/>
                      <a:pt x="11" y="1556"/>
                      <a:pt x="76" y="1610"/>
                    </a:cubicBezTo>
                    <a:cubicBezTo>
                      <a:pt x="104" y="1633"/>
                      <a:pt x="139" y="1644"/>
                      <a:pt x="174" y="1644"/>
                    </a:cubicBezTo>
                    <a:cubicBezTo>
                      <a:pt x="219" y="1644"/>
                      <a:pt x="262" y="1626"/>
                      <a:pt x="292" y="1588"/>
                    </a:cubicBezTo>
                    <a:lnTo>
                      <a:pt x="1390" y="251"/>
                    </a:lnTo>
                    <a:cubicBezTo>
                      <a:pt x="1445" y="187"/>
                      <a:pt x="1435" y="89"/>
                      <a:pt x="1369" y="35"/>
                    </a:cubicBezTo>
                    <a:cubicBezTo>
                      <a:pt x="1341" y="11"/>
                      <a:pt x="1307" y="0"/>
                      <a:pt x="12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1"/>
              <p:cNvSpPr/>
              <p:nvPr/>
            </p:nvSpPr>
            <p:spPr>
              <a:xfrm>
                <a:off x="4274199" y="72264"/>
                <a:ext cx="116092" cy="132065"/>
              </a:xfrm>
              <a:custGeom>
                <a:rect b="b" l="l" r="r" t="t"/>
                <a:pathLst>
                  <a:path extrusionOk="0" h="1645" w="1446">
                    <a:moveTo>
                      <a:pt x="1274" y="0"/>
                    </a:moveTo>
                    <a:cubicBezTo>
                      <a:pt x="1229" y="0"/>
                      <a:pt x="1184" y="20"/>
                      <a:pt x="1153" y="56"/>
                    </a:cubicBezTo>
                    <a:lnTo>
                      <a:pt x="55" y="1393"/>
                    </a:lnTo>
                    <a:cubicBezTo>
                      <a:pt x="1" y="1459"/>
                      <a:pt x="11" y="1556"/>
                      <a:pt x="77" y="1610"/>
                    </a:cubicBezTo>
                    <a:cubicBezTo>
                      <a:pt x="105" y="1633"/>
                      <a:pt x="139" y="1644"/>
                      <a:pt x="174" y="1644"/>
                    </a:cubicBezTo>
                    <a:cubicBezTo>
                      <a:pt x="219" y="1644"/>
                      <a:pt x="262" y="1626"/>
                      <a:pt x="293" y="1588"/>
                    </a:cubicBezTo>
                    <a:lnTo>
                      <a:pt x="1392" y="251"/>
                    </a:lnTo>
                    <a:cubicBezTo>
                      <a:pt x="1445" y="187"/>
                      <a:pt x="1435" y="89"/>
                      <a:pt x="1369" y="35"/>
                    </a:cubicBezTo>
                    <a:cubicBezTo>
                      <a:pt x="1341" y="11"/>
                      <a:pt x="1307" y="0"/>
                      <a:pt x="12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1"/>
              <p:cNvSpPr/>
              <p:nvPr/>
            </p:nvSpPr>
            <p:spPr>
              <a:xfrm>
                <a:off x="4821981" y="72264"/>
                <a:ext cx="116012" cy="132065"/>
              </a:xfrm>
              <a:custGeom>
                <a:rect b="b" l="l" r="r" t="t"/>
                <a:pathLst>
                  <a:path extrusionOk="0" h="1645" w="1445">
                    <a:moveTo>
                      <a:pt x="172" y="0"/>
                    </a:moveTo>
                    <a:cubicBezTo>
                      <a:pt x="138" y="0"/>
                      <a:pt x="104" y="11"/>
                      <a:pt x="76" y="35"/>
                    </a:cubicBezTo>
                    <a:cubicBezTo>
                      <a:pt x="10" y="89"/>
                      <a:pt x="0" y="187"/>
                      <a:pt x="54" y="251"/>
                    </a:cubicBezTo>
                    <a:lnTo>
                      <a:pt x="1152" y="1588"/>
                    </a:lnTo>
                    <a:cubicBezTo>
                      <a:pt x="1183" y="1626"/>
                      <a:pt x="1228" y="1644"/>
                      <a:pt x="1272" y="1644"/>
                    </a:cubicBezTo>
                    <a:cubicBezTo>
                      <a:pt x="1306" y="1644"/>
                      <a:pt x="1341" y="1633"/>
                      <a:pt x="1370" y="1610"/>
                    </a:cubicBezTo>
                    <a:cubicBezTo>
                      <a:pt x="1434" y="1556"/>
                      <a:pt x="1444" y="1459"/>
                      <a:pt x="1391" y="1393"/>
                    </a:cubicBezTo>
                    <a:lnTo>
                      <a:pt x="292" y="56"/>
                    </a:lnTo>
                    <a:cubicBezTo>
                      <a:pt x="262" y="20"/>
                      <a:pt x="217" y="0"/>
                      <a:pt x="1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1"/>
              <p:cNvSpPr/>
              <p:nvPr/>
            </p:nvSpPr>
            <p:spPr>
              <a:xfrm>
                <a:off x="4729814" y="72264"/>
                <a:ext cx="116092" cy="132065"/>
              </a:xfrm>
              <a:custGeom>
                <a:rect b="b" l="l" r="r" t="t"/>
                <a:pathLst>
                  <a:path extrusionOk="0" h="1645" w="1446">
                    <a:moveTo>
                      <a:pt x="173" y="0"/>
                    </a:moveTo>
                    <a:cubicBezTo>
                      <a:pt x="139" y="0"/>
                      <a:pt x="105" y="11"/>
                      <a:pt x="77" y="35"/>
                    </a:cubicBezTo>
                    <a:cubicBezTo>
                      <a:pt x="11" y="89"/>
                      <a:pt x="1" y="187"/>
                      <a:pt x="55" y="251"/>
                    </a:cubicBezTo>
                    <a:lnTo>
                      <a:pt x="1153" y="1588"/>
                    </a:lnTo>
                    <a:cubicBezTo>
                      <a:pt x="1183" y="1626"/>
                      <a:pt x="1228" y="1644"/>
                      <a:pt x="1273" y="1644"/>
                    </a:cubicBezTo>
                    <a:cubicBezTo>
                      <a:pt x="1307" y="1644"/>
                      <a:pt x="1342" y="1633"/>
                      <a:pt x="1370" y="1610"/>
                    </a:cubicBezTo>
                    <a:cubicBezTo>
                      <a:pt x="1435" y="1556"/>
                      <a:pt x="1445" y="1459"/>
                      <a:pt x="1392" y="1393"/>
                    </a:cubicBezTo>
                    <a:lnTo>
                      <a:pt x="293" y="56"/>
                    </a:lnTo>
                    <a:cubicBezTo>
                      <a:pt x="262" y="20"/>
                      <a:pt x="218" y="0"/>
                      <a:pt x="1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1"/>
              <p:cNvSpPr/>
              <p:nvPr/>
            </p:nvSpPr>
            <p:spPr>
              <a:xfrm>
                <a:off x="2368996" y="-154367"/>
                <a:ext cx="609122" cy="701910"/>
              </a:xfrm>
              <a:custGeom>
                <a:rect b="b" l="l" r="r" t="t"/>
                <a:pathLst>
                  <a:path extrusionOk="0" h="8743" w="7587">
                    <a:moveTo>
                      <a:pt x="7586" y="1"/>
                    </a:moveTo>
                    <a:lnTo>
                      <a:pt x="5076" y="4348"/>
                    </a:lnTo>
                    <a:lnTo>
                      <a:pt x="1" y="4348"/>
                    </a:lnTo>
                    <a:lnTo>
                      <a:pt x="2538" y="8742"/>
                    </a:lnTo>
                    <a:lnTo>
                      <a:pt x="2539" y="8743"/>
                    </a:lnTo>
                    <a:lnTo>
                      <a:pt x="2539" y="8742"/>
                    </a:lnTo>
                    <a:lnTo>
                      <a:pt x="7586" y="8742"/>
                    </a:lnTo>
                    <a:lnTo>
                      <a:pt x="75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1"/>
              <p:cNvSpPr/>
              <p:nvPr/>
            </p:nvSpPr>
            <p:spPr>
              <a:xfrm>
                <a:off x="2776441" y="-154367"/>
                <a:ext cx="201676" cy="349149"/>
              </a:xfrm>
              <a:custGeom>
                <a:rect b="b" l="l" r="r" t="t"/>
                <a:pathLst>
                  <a:path extrusionOk="0" h="4349" w="2512">
                    <a:moveTo>
                      <a:pt x="2511" y="1"/>
                    </a:moveTo>
                    <a:lnTo>
                      <a:pt x="1" y="4348"/>
                    </a:lnTo>
                    <a:lnTo>
                      <a:pt x="2511" y="4348"/>
                    </a:lnTo>
                    <a:lnTo>
                      <a:pt x="251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1"/>
              <p:cNvSpPr/>
              <p:nvPr/>
            </p:nvSpPr>
            <p:spPr>
              <a:xfrm>
                <a:off x="2368996" y="194691"/>
                <a:ext cx="407527" cy="352842"/>
              </a:xfrm>
              <a:custGeom>
                <a:rect b="b" l="l" r="r" t="t"/>
                <a:pathLst>
                  <a:path extrusionOk="0" h="4395" w="5076">
                    <a:moveTo>
                      <a:pt x="1" y="0"/>
                    </a:moveTo>
                    <a:lnTo>
                      <a:pt x="2538" y="4394"/>
                    </a:lnTo>
                    <a:lnTo>
                      <a:pt x="2539" y="4395"/>
                    </a:lnTo>
                    <a:lnTo>
                      <a:pt x="2539" y="4394"/>
                    </a:lnTo>
                    <a:lnTo>
                      <a:pt x="507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1"/>
              <p:cNvSpPr/>
              <p:nvPr/>
            </p:nvSpPr>
            <p:spPr>
              <a:xfrm>
                <a:off x="2334313" y="-280567"/>
                <a:ext cx="417161" cy="434007"/>
              </a:xfrm>
              <a:custGeom>
                <a:rect b="b" l="l" r="r" t="t"/>
                <a:pathLst>
                  <a:path extrusionOk="0" h="5406" w="5196">
                    <a:moveTo>
                      <a:pt x="1274" y="1"/>
                    </a:moveTo>
                    <a:cubicBezTo>
                      <a:pt x="874" y="1"/>
                      <a:pt x="476" y="152"/>
                      <a:pt x="249" y="474"/>
                    </a:cubicBezTo>
                    <a:cubicBezTo>
                      <a:pt x="37" y="772"/>
                      <a:pt x="1" y="1162"/>
                      <a:pt x="49" y="1525"/>
                    </a:cubicBezTo>
                    <a:cubicBezTo>
                      <a:pt x="165" y="2391"/>
                      <a:pt x="717" y="3155"/>
                      <a:pt x="1406" y="3690"/>
                    </a:cubicBezTo>
                    <a:cubicBezTo>
                      <a:pt x="1670" y="3894"/>
                      <a:pt x="1953" y="4069"/>
                      <a:pt x="2248" y="4224"/>
                    </a:cubicBezTo>
                    <a:lnTo>
                      <a:pt x="2248" y="4224"/>
                    </a:lnTo>
                    <a:lnTo>
                      <a:pt x="1696" y="3994"/>
                    </a:lnTo>
                    <a:lnTo>
                      <a:pt x="1696" y="3994"/>
                    </a:lnTo>
                    <a:cubicBezTo>
                      <a:pt x="2512" y="4591"/>
                      <a:pt x="3429" y="5050"/>
                      <a:pt x="4397" y="5344"/>
                    </a:cubicBezTo>
                    <a:cubicBezTo>
                      <a:pt x="4503" y="5376"/>
                      <a:pt x="4617" y="5405"/>
                      <a:pt x="4726" y="5405"/>
                    </a:cubicBezTo>
                    <a:cubicBezTo>
                      <a:pt x="4801" y="5405"/>
                      <a:pt x="4873" y="5392"/>
                      <a:pt x="4939" y="5356"/>
                    </a:cubicBezTo>
                    <a:cubicBezTo>
                      <a:pt x="5195" y="5218"/>
                      <a:pt x="5195" y="4853"/>
                      <a:pt x="5138" y="4567"/>
                    </a:cubicBezTo>
                    <a:cubicBezTo>
                      <a:pt x="4853" y="3160"/>
                      <a:pt x="4027" y="1905"/>
                      <a:pt x="2997" y="906"/>
                    </a:cubicBezTo>
                    <a:cubicBezTo>
                      <a:pt x="2617" y="537"/>
                      <a:pt x="2190" y="190"/>
                      <a:pt x="1680" y="54"/>
                    </a:cubicBezTo>
                    <a:cubicBezTo>
                      <a:pt x="1549" y="19"/>
                      <a:pt x="1411" y="1"/>
                      <a:pt x="1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1"/>
              <p:cNvSpPr/>
              <p:nvPr/>
            </p:nvSpPr>
            <p:spPr>
              <a:xfrm>
                <a:off x="2201843" y="-319824"/>
                <a:ext cx="544252" cy="477360"/>
              </a:xfrm>
              <a:custGeom>
                <a:rect b="b" l="l" r="r" t="t"/>
                <a:pathLst>
                  <a:path extrusionOk="0" h="5946" w="6779">
                    <a:moveTo>
                      <a:pt x="0" y="1"/>
                    </a:moveTo>
                    <a:lnTo>
                      <a:pt x="0" y="1"/>
                    </a:lnTo>
                    <a:cubicBezTo>
                      <a:pt x="576" y="5315"/>
                      <a:pt x="4217" y="5946"/>
                      <a:pt x="5912" y="5946"/>
                    </a:cubicBezTo>
                    <a:cubicBezTo>
                      <a:pt x="6440" y="5946"/>
                      <a:pt x="6779" y="5885"/>
                      <a:pt x="6779" y="5885"/>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1"/>
              <p:cNvSpPr/>
              <p:nvPr/>
            </p:nvSpPr>
            <p:spPr>
              <a:xfrm>
                <a:off x="2273859" y="-391595"/>
                <a:ext cx="559506" cy="544235"/>
              </a:xfrm>
              <a:custGeom>
                <a:rect b="b" l="l" r="r" t="t"/>
                <a:pathLst>
                  <a:path extrusionOk="0" h="6779" w="6969">
                    <a:moveTo>
                      <a:pt x="1" y="1"/>
                    </a:moveTo>
                    <a:lnTo>
                      <a:pt x="5882" y="6779"/>
                    </a:lnTo>
                    <a:cubicBezTo>
                      <a:pt x="5882" y="6779"/>
                      <a:pt x="6969" y="75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1"/>
              <p:cNvSpPr/>
              <p:nvPr/>
            </p:nvSpPr>
            <p:spPr>
              <a:xfrm>
                <a:off x="2728351" y="329000"/>
                <a:ext cx="249767" cy="218449"/>
              </a:xfrm>
              <a:custGeom>
                <a:rect b="b" l="l" r="r" t="t"/>
                <a:pathLst>
                  <a:path extrusionOk="0" h="2721" w="3111">
                    <a:moveTo>
                      <a:pt x="1569" y="0"/>
                    </a:moveTo>
                    <a:lnTo>
                      <a:pt x="0" y="2716"/>
                    </a:lnTo>
                    <a:lnTo>
                      <a:pt x="3" y="2721"/>
                    </a:lnTo>
                    <a:lnTo>
                      <a:pt x="3110" y="2721"/>
                    </a:lnTo>
                    <a:lnTo>
                      <a:pt x="311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1"/>
              <p:cNvSpPr/>
              <p:nvPr/>
            </p:nvSpPr>
            <p:spPr>
              <a:xfrm>
                <a:off x="2857047" y="440429"/>
                <a:ext cx="121070" cy="107017"/>
              </a:xfrm>
              <a:custGeom>
                <a:rect b="b" l="l" r="r" t="t"/>
                <a:pathLst>
                  <a:path extrusionOk="0" h="1333" w="1508">
                    <a:moveTo>
                      <a:pt x="768" y="0"/>
                    </a:moveTo>
                    <a:lnTo>
                      <a:pt x="1" y="1328"/>
                    </a:lnTo>
                    <a:lnTo>
                      <a:pt x="4" y="1333"/>
                    </a:lnTo>
                    <a:lnTo>
                      <a:pt x="1507" y="1333"/>
                    </a:lnTo>
                    <a:lnTo>
                      <a:pt x="15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1"/>
              <p:cNvSpPr/>
              <p:nvPr/>
            </p:nvSpPr>
            <p:spPr>
              <a:xfrm>
                <a:off x="2279800" y="288298"/>
                <a:ext cx="165628" cy="245664"/>
              </a:xfrm>
              <a:custGeom>
                <a:rect b="b" l="l" r="r" t="t"/>
                <a:pathLst>
                  <a:path extrusionOk="0" h="3060" w="2063">
                    <a:moveTo>
                      <a:pt x="0" y="0"/>
                    </a:moveTo>
                    <a:lnTo>
                      <a:pt x="1827" y="3060"/>
                    </a:lnTo>
                    <a:lnTo>
                      <a:pt x="2063" y="3060"/>
                    </a:lnTo>
                    <a:cubicBezTo>
                      <a:pt x="2063" y="3060"/>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1"/>
              <p:cNvSpPr/>
              <p:nvPr/>
            </p:nvSpPr>
            <p:spPr>
              <a:xfrm>
                <a:off x="2241183" y="288298"/>
                <a:ext cx="165628" cy="245664"/>
              </a:xfrm>
              <a:custGeom>
                <a:rect b="b" l="l" r="r" t="t"/>
                <a:pathLst>
                  <a:path extrusionOk="0" h="3060" w="2063">
                    <a:moveTo>
                      <a:pt x="0" y="0"/>
                    </a:moveTo>
                    <a:lnTo>
                      <a:pt x="1826" y="3060"/>
                    </a:lnTo>
                    <a:lnTo>
                      <a:pt x="2062" y="3060"/>
                    </a:lnTo>
                    <a:cubicBezTo>
                      <a:pt x="2062" y="3060"/>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1"/>
              <p:cNvSpPr/>
              <p:nvPr/>
            </p:nvSpPr>
            <p:spPr>
              <a:xfrm>
                <a:off x="2207383" y="288298"/>
                <a:ext cx="165628" cy="245664"/>
              </a:xfrm>
              <a:custGeom>
                <a:rect b="b" l="l" r="r" t="t"/>
                <a:pathLst>
                  <a:path extrusionOk="0" h="3060" w="2063">
                    <a:moveTo>
                      <a:pt x="0" y="0"/>
                    </a:moveTo>
                    <a:lnTo>
                      <a:pt x="1826" y="3060"/>
                    </a:lnTo>
                    <a:lnTo>
                      <a:pt x="2062" y="3060"/>
                    </a:lnTo>
                    <a:cubicBezTo>
                      <a:pt x="2062" y="3060"/>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1"/>
              <p:cNvSpPr/>
              <p:nvPr/>
            </p:nvSpPr>
            <p:spPr>
              <a:xfrm>
                <a:off x="2173423"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1"/>
              <p:cNvSpPr/>
              <p:nvPr/>
            </p:nvSpPr>
            <p:spPr>
              <a:xfrm>
                <a:off x="2139462"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1"/>
              <p:cNvSpPr/>
              <p:nvPr/>
            </p:nvSpPr>
            <p:spPr>
              <a:xfrm>
                <a:off x="2105662"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1"/>
              <p:cNvSpPr/>
              <p:nvPr/>
            </p:nvSpPr>
            <p:spPr>
              <a:xfrm>
                <a:off x="2071702"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1"/>
              <p:cNvSpPr/>
              <p:nvPr/>
            </p:nvSpPr>
            <p:spPr>
              <a:xfrm>
                <a:off x="2037902" y="288298"/>
                <a:ext cx="165548" cy="245664"/>
              </a:xfrm>
              <a:custGeom>
                <a:rect b="b" l="l" r="r" t="t"/>
                <a:pathLst>
                  <a:path extrusionOk="0" h="3060" w="2062">
                    <a:moveTo>
                      <a:pt x="1" y="0"/>
                    </a:moveTo>
                    <a:lnTo>
                      <a:pt x="1827"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1"/>
              <p:cNvSpPr/>
              <p:nvPr/>
            </p:nvSpPr>
            <p:spPr>
              <a:xfrm>
                <a:off x="2003942" y="288298"/>
                <a:ext cx="165628" cy="245664"/>
              </a:xfrm>
              <a:custGeom>
                <a:rect b="b" l="l" r="r" t="t"/>
                <a:pathLst>
                  <a:path extrusionOk="0" h="3060" w="2063">
                    <a:moveTo>
                      <a:pt x="1" y="0"/>
                    </a:moveTo>
                    <a:lnTo>
                      <a:pt x="1827" y="3060"/>
                    </a:lnTo>
                    <a:lnTo>
                      <a:pt x="2063" y="3060"/>
                    </a:lnTo>
                    <a:cubicBezTo>
                      <a:pt x="2063" y="3060"/>
                      <a:pt x="296" y="77"/>
                      <a:pt x="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1"/>
              <p:cNvSpPr/>
              <p:nvPr/>
            </p:nvSpPr>
            <p:spPr>
              <a:xfrm>
                <a:off x="1567353" y="288298"/>
                <a:ext cx="165548" cy="245664"/>
              </a:xfrm>
              <a:custGeom>
                <a:rect b="b" l="l" r="r" t="t"/>
                <a:pathLst>
                  <a:path extrusionOk="0" h="3060" w="2062">
                    <a:moveTo>
                      <a:pt x="1810" y="0"/>
                    </a:moveTo>
                    <a:cubicBezTo>
                      <a:pt x="1767" y="77"/>
                      <a:pt x="0" y="3060"/>
                      <a:pt x="0" y="3060"/>
                    </a:cubicBezTo>
                    <a:lnTo>
                      <a:pt x="236" y="3060"/>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1"/>
              <p:cNvSpPr/>
              <p:nvPr/>
            </p:nvSpPr>
            <p:spPr>
              <a:xfrm>
                <a:off x="1605970"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1"/>
              <p:cNvSpPr/>
              <p:nvPr/>
            </p:nvSpPr>
            <p:spPr>
              <a:xfrm>
                <a:off x="1639770"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1"/>
              <p:cNvSpPr/>
              <p:nvPr/>
            </p:nvSpPr>
            <p:spPr>
              <a:xfrm>
                <a:off x="1673650"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1"/>
              <p:cNvSpPr/>
              <p:nvPr/>
            </p:nvSpPr>
            <p:spPr>
              <a:xfrm>
                <a:off x="1707611" y="288298"/>
                <a:ext cx="165548" cy="245664"/>
              </a:xfrm>
              <a:custGeom>
                <a:rect b="b" l="l" r="r" t="t"/>
                <a:pathLst>
                  <a:path extrusionOk="0" h="3060" w="2062">
                    <a:moveTo>
                      <a:pt x="1811" y="0"/>
                    </a:moveTo>
                    <a:cubicBezTo>
                      <a:pt x="1768" y="77"/>
                      <a:pt x="1" y="3060"/>
                      <a:pt x="1" y="3060"/>
                    </a:cubicBezTo>
                    <a:lnTo>
                      <a:pt x="237"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1"/>
              <p:cNvSpPr/>
              <p:nvPr/>
            </p:nvSpPr>
            <p:spPr>
              <a:xfrm>
                <a:off x="1741411" y="288298"/>
                <a:ext cx="165708" cy="245664"/>
              </a:xfrm>
              <a:custGeom>
                <a:rect b="b" l="l" r="r" t="t"/>
                <a:pathLst>
                  <a:path extrusionOk="0" h="3060" w="2064">
                    <a:moveTo>
                      <a:pt x="1812" y="0"/>
                    </a:moveTo>
                    <a:cubicBezTo>
                      <a:pt x="1768" y="77"/>
                      <a:pt x="1" y="3060"/>
                      <a:pt x="1" y="3060"/>
                    </a:cubicBezTo>
                    <a:lnTo>
                      <a:pt x="237"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1"/>
              <p:cNvSpPr/>
              <p:nvPr/>
            </p:nvSpPr>
            <p:spPr>
              <a:xfrm>
                <a:off x="1775451" y="288298"/>
                <a:ext cx="165548" cy="245664"/>
              </a:xfrm>
              <a:custGeom>
                <a:rect b="b" l="l" r="r" t="t"/>
                <a:pathLst>
                  <a:path extrusionOk="0" h="3060" w="2062">
                    <a:moveTo>
                      <a:pt x="1810" y="0"/>
                    </a:moveTo>
                    <a:cubicBezTo>
                      <a:pt x="1767" y="77"/>
                      <a:pt x="0" y="3060"/>
                      <a:pt x="0" y="3060"/>
                    </a:cubicBezTo>
                    <a:lnTo>
                      <a:pt x="236" y="3060"/>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1"/>
              <p:cNvSpPr/>
              <p:nvPr/>
            </p:nvSpPr>
            <p:spPr>
              <a:xfrm>
                <a:off x="1809251" y="288298"/>
                <a:ext cx="165548" cy="245664"/>
              </a:xfrm>
              <a:custGeom>
                <a:rect b="b" l="l" r="r" t="t"/>
                <a:pathLst>
                  <a:path extrusionOk="0" h="3060" w="2062">
                    <a:moveTo>
                      <a:pt x="1810" y="0"/>
                    </a:moveTo>
                    <a:cubicBezTo>
                      <a:pt x="1767" y="77"/>
                      <a:pt x="0" y="3060"/>
                      <a:pt x="0" y="3060"/>
                    </a:cubicBezTo>
                    <a:lnTo>
                      <a:pt x="236" y="3060"/>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1"/>
              <p:cNvSpPr/>
              <p:nvPr/>
            </p:nvSpPr>
            <p:spPr>
              <a:xfrm>
                <a:off x="1843131" y="288298"/>
                <a:ext cx="165628" cy="245664"/>
              </a:xfrm>
              <a:custGeom>
                <a:rect b="b" l="l" r="r" t="t"/>
                <a:pathLst>
                  <a:path extrusionOk="0" h="3060" w="2063">
                    <a:moveTo>
                      <a:pt x="1811" y="0"/>
                    </a:moveTo>
                    <a:cubicBezTo>
                      <a:pt x="1767" y="77"/>
                      <a:pt x="0" y="3060"/>
                      <a:pt x="0"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1"/>
              <p:cNvSpPr/>
              <p:nvPr/>
            </p:nvSpPr>
            <p:spPr>
              <a:xfrm>
                <a:off x="1936181" y="432320"/>
                <a:ext cx="114085" cy="115125"/>
              </a:xfrm>
              <a:custGeom>
                <a:rect b="b" l="l" r="r" t="t"/>
                <a:pathLst>
                  <a:path extrusionOk="0" h="1434" w="1421">
                    <a:moveTo>
                      <a:pt x="710" y="1"/>
                    </a:moveTo>
                    <a:cubicBezTo>
                      <a:pt x="318" y="1"/>
                      <a:pt x="1" y="640"/>
                      <a:pt x="1" y="1429"/>
                    </a:cubicBezTo>
                    <a:lnTo>
                      <a:pt x="1" y="1434"/>
                    </a:lnTo>
                    <a:lnTo>
                      <a:pt x="1420" y="1434"/>
                    </a:lnTo>
                    <a:lnTo>
                      <a:pt x="1420" y="1429"/>
                    </a:lnTo>
                    <a:cubicBezTo>
                      <a:pt x="1420" y="640"/>
                      <a:pt x="1103" y="1"/>
                      <a:pt x="7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1"/>
              <p:cNvSpPr/>
              <p:nvPr/>
            </p:nvSpPr>
            <p:spPr>
              <a:xfrm>
                <a:off x="1973674" y="507703"/>
                <a:ext cx="39179" cy="39740"/>
              </a:xfrm>
              <a:custGeom>
                <a:rect b="b" l="l" r="r" t="t"/>
                <a:pathLst>
                  <a:path extrusionOk="0" h="495" w="488">
                    <a:moveTo>
                      <a:pt x="244" y="0"/>
                    </a:moveTo>
                    <a:cubicBezTo>
                      <a:pt x="109" y="0"/>
                      <a:pt x="1" y="219"/>
                      <a:pt x="1" y="490"/>
                    </a:cubicBezTo>
                    <a:lnTo>
                      <a:pt x="1" y="495"/>
                    </a:lnTo>
                    <a:lnTo>
                      <a:pt x="487" y="495"/>
                    </a:lnTo>
                    <a:lnTo>
                      <a:pt x="487" y="490"/>
                    </a:lnTo>
                    <a:cubicBezTo>
                      <a:pt x="487" y="219"/>
                      <a:pt x="379" y="0"/>
                      <a:pt x="2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1"/>
              <p:cNvSpPr/>
              <p:nvPr/>
            </p:nvSpPr>
            <p:spPr>
              <a:xfrm>
                <a:off x="2197508" y="168439"/>
                <a:ext cx="38537" cy="38536"/>
              </a:xfrm>
              <a:custGeom>
                <a:rect b="b" l="l" r="r" t="t"/>
                <a:pathLst>
                  <a:path extrusionOk="0" h="480" w="480">
                    <a:moveTo>
                      <a:pt x="240" y="1"/>
                    </a:moveTo>
                    <a:cubicBezTo>
                      <a:pt x="108" y="1"/>
                      <a:pt x="0" y="108"/>
                      <a:pt x="0" y="240"/>
                    </a:cubicBezTo>
                    <a:cubicBezTo>
                      <a:pt x="0" y="372"/>
                      <a:pt x="108" y="480"/>
                      <a:pt x="240" y="480"/>
                    </a:cubicBezTo>
                    <a:cubicBezTo>
                      <a:pt x="372" y="480"/>
                      <a:pt x="480" y="372"/>
                      <a:pt x="480" y="240"/>
                    </a:cubicBezTo>
                    <a:cubicBezTo>
                      <a:pt x="480" y="108"/>
                      <a:pt x="372" y="1"/>
                      <a:pt x="2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1"/>
              <p:cNvSpPr/>
              <p:nvPr/>
            </p:nvSpPr>
            <p:spPr>
              <a:xfrm>
                <a:off x="2253707" y="87838"/>
                <a:ext cx="39902" cy="38536"/>
              </a:xfrm>
              <a:custGeom>
                <a:rect b="b" l="l" r="r" t="t"/>
                <a:pathLst>
                  <a:path extrusionOk="0" h="480" w="497">
                    <a:moveTo>
                      <a:pt x="249" y="0"/>
                    </a:moveTo>
                    <a:cubicBezTo>
                      <a:pt x="243" y="0"/>
                      <a:pt x="238" y="0"/>
                      <a:pt x="232" y="1"/>
                    </a:cubicBezTo>
                    <a:cubicBezTo>
                      <a:pt x="100" y="10"/>
                      <a:pt x="1" y="125"/>
                      <a:pt x="10" y="257"/>
                    </a:cubicBezTo>
                    <a:cubicBezTo>
                      <a:pt x="19" y="382"/>
                      <a:pt x="123" y="480"/>
                      <a:pt x="248" y="480"/>
                    </a:cubicBezTo>
                    <a:cubicBezTo>
                      <a:pt x="254" y="480"/>
                      <a:pt x="259" y="479"/>
                      <a:pt x="265" y="479"/>
                    </a:cubicBezTo>
                    <a:cubicBezTo>
                      <a:pt x="397" y="470"/>
                      <a:pt x="497" y="355"/>
                      <a:pt x="487" y="223"/>
                    </a:cubicBezTo>
                    <a:cubicBezTo>
                      <a:pt x="479" y="97"/>
                      <a:pt x="373"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1"/>
              <p:cNvSpPr/>
              <p:nvPr/>
            </p:nvSpPr>
            <p:spPr>
              <a:xfrm>
                <a:off x="-215047" y="-158140"/>
                <a:ext cx="613217" cy="705603"/>
              </a:xfrm>
              <a:custGeom>
                <a:rect b="b" l="l" r="r" t="t"/>
                <a:pathLst>
                  <a:path extrusionOk="0" h="8789" w="7638">
                    <a:moveTo>
                      <a:pt x="26" y="1"/>
                    </a:moveTo>
                    <a:lnTo>
                      <a:pt x="0" y="48"/>
                    </a:lnTo>
                    <a:lnTo>
                      <a:pt x="0" y="8789"/>
                    </a:lnTo>
                    <a:lnTo>
                      <a:pt x="5102" y="8789"/>
                    </a:lnTo>
                    <a:lnTo>
                      <a:pt x="7638" y="4395"/>
                    </a:lnTo>
                    <a:lnTo>
                      <a:pt x="2564" y="4395"/>
                    </a:lnTo>
                    <a:lnTo>
                      <a:pt x="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1"/>
              <p:cNvSpPr/>
              <p:nvPr/>
            </p:nvSpPr>
            <p:spPr>
              <a:xfrm>
                <a:off x="-9197" y="197942"/>
                <a:ext cx="407366" cy="352761"/>
              </a:xfrm>
              <a:custGeom>
                <a:rect b="b" l="l" r="r" t="t"/>
                <a:pathLst>
                  <a:path extrusionOk="0" h="4394" w="5074">
                    <a:moveTo>
                      <a:pt x="0" y="0"/>
                    </a:moveTo>
                    <a:lnTo>
                      <a:pt x="2537" y="4394"/>
                    </a:lnTo>
                    <a:lnTo>
                      <a:pt x="2539" y="4394"/>
                    </a:lnTo>
                    <a:lnTo>
                      <a:pt x="507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1"/>
              <p:cNvSpPr/>
              <p:nvPr/>
            </p:nvSpPr>
            <p:spPr>
              <a:xfrm>
                <a:off x="195207" y="546960"/>
                <a:ext cx="482" cy="482"/>
              </a:xfrm>
              <a:custGeom>
                <a:rect b="b" l="l" r="r" t="t"/>
                <a:pathLst>
                  <a:path extrusionOk="0" h="6" w="6">
                    <a:moveTo>
                      <a:pt x="3" y="1"/>
                    </a:moveTo>
                    <a:lnTo>
                      <a:pt x="1" y="6"/>
                    </a:lnTo>
                    <a:lnTo>
                      <a:pt x="6" y="6"/>
                    </a:lnTo>
                    <a:lnTo>
                      <a:pt x="3" y="1"/>
                    </a:lnTo>
                    <a:close/>
                  </a:path>
                </a:pathLst>
              </a:custGeom>
              <a:solidFill>
                <a:srgbClr val="427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1"/>
              <p:cNvSpPr/>
              <p:nvPr/>
            </p:nvSpPr>
            <p:spPr>
              <a:xfrm>
                <a:off x="-11847" y="-280567"/>
                <a:ext cx="417161" cy="434007"/>
              </a:xfrm>
              <a:custGeom>
                <a:rect b="b" l="l" r="r" t="t"/>
                <a:pathLst>
                  <a:path extrusionOk="0" h="5406" w="5196">
                    <a:moveTo>
                      <a:pt x="3923" y="1"/>
                    </a:moveTo>
                    <a:cubicBezTo>
                      <a:pt x="3785" y="1"/>
                      <a:pt x="3648" y="19"/>
                      <a:pt x="3517" y="54"/>
                    </a:cubicBezTo>
                    <a:cubicBezTo>
                      <a:pt x="3006" y="190"/>
                      <a:pt x="2580" y="537"/>
                      <a:pt x="2200" y="906"/>
                    </a:cubicBezTo>
                    <a:cubicBezTo>
                      <a:pt x="1168" y="1905"/>
                      <a:pt x="343" y="3160"/>
                      <a:pt x="59" y="4567"/>
                    </a:cubicBezTo>
                    <a:cubicBezTo>
                      <a:pt x="0" y="4853"/>
                      <a:pt x="0" y="5218"/>
                      <a:pt x="256" y="5356"/>
                    </a:cubicBezTo>
                    <a:cubicBezTo>
                      <a:pt x="323" y="5392"/>
                      <a:pt x="395" y="5405"/>
                      <a:pt x="469" y="5405"/>
                    </a:cubicBezTo>
                    <a:cubicBezTo>
                      <a:pt x="578" y="5405"/>
                      <a:pt x="692" y="5376"/>
                      <a:pt x="798" y="5344"/>
                    </a:cubicBezTo>
                    <a:cubicBezTo>
                      <a:pt x="1766" y="5050"/>
                      <a:pt x="2683" y="4591"/>
                      <a:pt x="3501" y="3994"/>
                    </a:cubicBezTo>
                    <a:lnTo>
                      <a:pt x="3501" y="3994"/>
                    </a:lnTo>
                    <a:lnTo>
                      <a:pt x="2946" y="4225"/>
                    </a:lnTo>
                    <a:lnTo>
                      <a:pt x="2946" y="4225"/>
                    </a:lnTo>
                    <a:cubicBezTo>
                      <a:pt x="3241" y="4070"/>
                      <a:pt x="3525" y="3895"/>
                      <a:pt x="3790" y="3690"/>
                    </a:cubicBezTo>
                    <a:cubicBezTo>
                      <a:pt x="4480" y="3155"/>
                      <a:pt x="5032" y="2391"/>
                      <a:pt x="5147" y="1525"/>
                    </a:cubicBezTo>
                    <a:cubicBezTo>
                      <a:pt x="5196" y="1162"/>
                      <a:pt x="5160" y="772"/>
                      <a:pt x="4947" y="474"/>
                    </a:cubicBezTo>
                    <a:cubicBezTo>
                      <a:pt x="4719" y="152"/>
                      <a:pt x="4322" y="1"/>
                      <a:pt x="39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1"/>
              <p:cNvSpPr/>
              <p:nvPr/>
            </p:nvSpPr>
            <p:spPr>
              <a:xfrm>
                <a:off x="-6548" y="-319824"/>
                <a:ext cx="544413" cy="477360"/>
              </a:xfrm>
              <a:custGeom>
                <a:rect b="b" l="l" r="r" t="t"/>
                <a:pathLst>
                  <a:path extrusionOk="0" h="5946" w="6781">
                    <a:moveTo>
                      <a:pt x="6780" y="1"/>
                    </a:moveTo>
                    <a:lnTo>
                      <a:pt x="1" y="5885"/>
                    </a:lnTo>
                    <a:cubicBezTo>
                      <a:pt x="1" y="5885"/>
                      <a:pt x="340" y="5946"/>
                      <a:pt x="867" y="5946"/>
                    </a:cubicBezTo>
                    <a:cubicBezTo>
                      <a:pt x="2563" y="5946"/>
                      <a:pt x="6204" y="5315"/>
                      <a:pt x="67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1"/>
              <p:cNvSpPr/>
              <p:nvPr/>
            </p:nvSpPr>
            <p:spPr>
              <a:xfrm>
                <a:off x="-93737" y="-391595"/>
                <a:ext cx="559506" cy="544235"/>
              </a:xfrm>
              <a:custGeom>
                <a:rect b="b" l="l" r="r" t="t"/>
                <a:pathLst>
                  <a:path extrusionOk="0" h="6779" w="6969">
                    <a:moveTo>
                      <a:pt x="6969" y="1"/>
                    </a:moveTo>
                    <a:lnTo>
                      <a:pt x="6969" y="1"/>
                    </a:lnTo>
                    <a:cubicBezTo>
                      <a:pt x="0" y="757"/>
                      <a:pt x="1087" y="6779"/>
                      <a:pt x="1087" y="6779"/>
                    </a:cubicBezTo>
                    <a:lnTo>
                      <a:pt x="69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1"/>
              <p:cNvSpPr/>
              <p:nvPr/>
            </p:nvSpPr>
            <p:spPr>
              <a:xfrm>
                <a:off x="-215047" y="329000"/>
                <a:ext cx="253861" cy="218449"/>
              </a:xfrm>
              <a:custGeom>
                <a:rect b="b" l="l" r="r" t="t"/>
                <a:pathLst>
                  <a:path extrusionOk="0" h="2721" w="3162">
                    <a:moveTo>
                      <a:pt x="0" y="0"/>
                    </a:moveTo>
                    <a:lnTo>
                      <a:pt x="0" y="2721"/>
                    </a:lnTo>
                    <a:lnTo>
                      <a:pt x="3159" y="2721"/>
                    </a:lnTo>
                    <a:lnTo>
                      <a:pt x="3161" y="2716"/>
                    </a:lnTo>
                    <a:lnTo>
                      <a:pt x="15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1"/>
              <p:cNvSpPr/>
              <p:nvPr/>
            </p:nvSpPr>
            <p:spPr>
              <a:xfrm>
                <a:off x="-215047" y="440429"/>
                <a:ext cx="125325" cy="107017"/>
              </a:xfrm>
              <a:custGeom>
                <a:rect b="b" l="l" r="r" t="t"/>
                <a:pathLst>
                  <a:path extrusionOk="0" h="1333" w="1561">
                    <a:moveTo>
                      <a:pt x="0" y="0"/>
                    </a:moveTo>
                    <a:lnTo>
                      <a:pt x="0" y="1333"/>
                    </a:lnTo>
                    <a:lnTo>
                      <a:pt x="1557" y="1333"/>
                    </a:lnTo>
                    <a:lnTo>
                      <a:pt x="1560" y="1328"/>
                    </a:lnTo>
                    <a:lnTo>
                      <a:pt x="7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1"/>
              <p:cNvSpPr/>
              <p:nvPr/>
            </p:nvSpPr>
            <p:spPr>
              <a:xfrm>
                <a:off x="1030490" y="288298"/>
                <a:ext cx="165548" cy="245664"/>
              </a:xfrm>
              <a:custGeom>
                <a:rect b="b" l="l" r="r" t="t"/>
                <a:pathLst>
                  <a:path extrusionOk="0" h="3060" w="2062">
                    <a:moveTo>
                      <a:pt x="0" y="0"/>
                    </a:moveTo>
                    <a:lnTo>
                      <a:pt x="1827" y="3060"/>
                    </a:lnTo>
                    <a:lnTo>
                      <a:pt x="2061" y="3060"/>
                    </a:lnTo>
                    <a:cubicBezTo>
                      <a:pt x="2061" y="3060"/>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1"/>
              <p:cNvSpPr/>
              <p:nvPr/>
            </p:nvSpPr>
            <p:spPr>
              <a:xfrm>
                <a:off x="991792"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1"/>
              <p:cNvSpPr/>
              <p:nvPr/>
            </p:nvSpPr>
            <p:spPr>
              <a:xfrm>
                <a:off x="957912"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1"/>
              <p:cNvSpPr/>
              <p:nvPr/>
            </p:nvSpPr>
            <p:spPr>
              <a:xfrm>
                <a:off x="924032"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1"/>
              <p:cNvSpPr/>
              <p:nvPr/>
            </p:nvSpPr>
            <p:spPr>
              <a:xfrm>
                <a:off x="890152"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1"/>
              <p:cNvSpPr/>
              <p:nvPr/>
            </p:nvSpPr>
            <p:spPr>
              <a:xfrm>
                <a:off x="856352"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1"/>
              <p:cNvSpPr/>
              <p:nvPr/>
            </p:nvSpPr>
            <p:spPr>
              <a:xfrm>
                <a:off x="822392"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1"/>
              <p:cNvSpPr/>
              <p:nvPr/>
            </p:nvSpPr>
            <p:spPr>
              <a:xfrm>
                <a:off x="788511" y="288298"/>
                <a:ext cx="165628" cy="245664"/>
              </a:xfrm>
              <a:custGeom>
                <a:rect b="b" l="l" r="r" t="t"/>
                <a:pathLst>
                  <a:path extrusionOk="0" h="3060" w="2063">
                    <a:moveTo>
                      <a:pt x="1" y="0"/>
                    </a:moveTo>
                    <a:lnTo>
                      <a:pt x="1826" y="3060"/>
                    </a:lnTo>
                    <a:lnTo>
                      <a:pt x="2063" y="3060"/>
                    </a:lnTo>
                    <a:cubicBezTo>
                      <a:pt x="2063" y="3060"/>
                      <a:pt x="296" y="77"/>
                      <a:pt x="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1"/>
              <p:cNvSpPr/>
              <p:nvPr/>
            </p:nvSpPr>
            <p:spPr>
              <a:xfrm>
                <a:off x="754631" y="288298"/>
                <a:ext cx="165628" cy="245664"/>
              </a:xfrm>
              <a:custGeom>
                <a:rect b="b" l="l" r="r" t="t"/>
                <a:pathLst>
                  <a:path extrusionOk="0" h="3060" w="2063">
                    <a:moveTo>
                      <a:pt x="1" y="0"/>
                    </a:moveTo>
                    <a:lnTo>
                      <a:pt x="1827" y="3060"/>
                    </a:lnTo>
                    <a:lnTo>
                      <a:pt x="2063" y="3060"/>
                    </a:lnTo>
                    <a:cubicBezTo>
                      <a:pt x="2063" y="3060"/>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1"/>
              <p:cNvSpPr/>
              <p:nvPr/>
            </p:nvSpPr>
            <p:spPr>
              <a:xfrm>
                <a:off x="317963" y="288298"/>
                <a:ext cx="165628" cy="245664"/>
              </a:xfrm>
              <a:custGeom>
                <a:rect b="b" l="l" r="r" t="t"/>
                <a:pathLst>
                  <a:path extrusionOk="0" h="3060" w="2063">
                    <a:moveTo>
                      <a:pt x="1811" y="0"/>
                    </a:moveTo>
                    <a:cubicBezTo>
                      <a:pt x="1767" y="77"/>
                      <a:pt x="0" y="3060"/>
                      <a:pt x="0"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1"/>
              <p:cNvSpPr/>
              <p:nvPr/>
            </p:nvSpPr>
            <p:spPr>
              <a:xfrm>
                <a:off x="356580"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1"/>
              <p:cNvSpPr/>
              <p:nvPr/>
            </p:nvSpPr>
            <p:spPr>
              <a:xfrm>
                <a:off x="390460"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1"/>
              <p:cNvSpPr/>
              <p:nvPr/>
            </p:nvSpPr>
            <p:spPr>
              <a:xfrm>
                <a:off x="424340"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1"/>
              <p:cNvSpPr/>
              <p:nvPr/>
            </p:nvSpPr>
            <p:spPr>
              <a:xfrm>
                <a:off x="458300"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1"/>
              <p:cNvSpPr/>
              <p:nvPr/>
            </p:nvSpPr>
            <p:spPr>
              <a:xfrm>
                <a:off x="492100"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1"/>
              <p:cNvSpPr/>
              <p:nvPr/>
            </p:nvSpPr>
            <p:spPr>
              <a:xfrm>
                <a:off x="525980"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1"/>
              <p:cNvSpPr/>
              <p:nvPr/>
            </p:nvSpPr>
            <p:spPr>
              <a:xfrm>
                <a:off x="559861"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1"/>
              <p:cNvSpPr/>
              <p:nvPr/>
            </p:nvSpPr>
            <p:spPr>
              <a:xfrm>
                <a:off x="593741"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1"/>
              <p:cNvSpPr/>
              <p:nvPr/>
            </p:nvSpPr>
            <p:spPr>
              <a:xfrm>
                <a:off x="686791" y="432320"/>
                <a:ext cx="114165" cy="115125"/>
              </a:xfrm>
              <a:custGeom>
                <a:rect b="b" l="l" r="r" t="t"/>
                <a:pathLst>
                  <a:path extrusionOk="0" h="1434" w="1422">
                    <a:moveTo>
                      <a:pt x="710" y="1"/>
                    </a:moveTo>
                    <a:cubicBezTo>
                      <a:pt x="318" y="1"/>
                      <a:pt x="0" y="640"/>
                      <a:pt x="0" y="1429"/>
                    </a:cubicBezTo>
                    <a:lnTo>
                      <a:pt x="0" y="1434"/>
                    </a:lnTo>
                    <a:lnTo>
                      <a:pt x="1421" y="1434"/>
                    </a:lnTo>
                    <a:lnTo>
                      <a:pt x="1421" y="1429"/>
                    </a:lnTo>
                    <a:cubicBezTo>
                      <a:pt x="1421" y="640"/>
                      <a:pt x="1102" y="1"/>
                      <a:pt x="7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1"/>
              <p:cNvSpPr/>
              <p:nvPr/>
            </p:nvSpPr>
            <p:spPr>
              <a:xfrm>
                <a:off x="724203" y="507703"/>
                <a:ext cx="39340" cy="39740"/>
              </a:xfrm>
              <a:custGeom>
                <a:rect b="b" l="l" r="r" t="t"/>
                <a:pathLst>
                  <a:path extrusionOk="0" h="495" w="490">
                    <a:moveTo>
                      <a:pt x="244" y="0"/>
                    </a:moveTo>
                    <a:cubicBezTo>
                      <a:pt x="111" y="0"/>
                      <a:pt x="1" y="219"/>
                      <a:pt x="1" y="490"/>
                    </a:cubicBezTo>
                    <a:lnTo>
                      <a:pt x="1" y="495"/>
                    </a:lnTo>
                    <a:lnTo>
                      <a:pt x="489" y="495"/>
                    </a:lnTo>
                    <a:lnTo>
                      <a:pt x="489" y="490"/>
                    </a:lnTo>
                    <a:cubicBezTo>
                      <a:pt x="489" y="219"/>
                      <a:pt x="377" y="0"/>
                      <a:pt x="2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1"/>
              <p:cNvSpPr/>
              <p:nvPr/>
            </p:nvSpPr>
            <p:spPr>
              <a:xfrm>
                <a:off x="521725" y="168439"/>
                <a:ext cx="38457" cy="38536"/>
              </a:xfrm>
              <a:custGeom>
                <a:rect b="b" l="l" r="r" t="t"/>
                <a:pathLst>
                  <a:path extrusionOk="0" h="480" w="479">
                    <a:moveTo>
                      <a:pt x="240" y="1"/>
                    </a:moveTo>
                    <a:cubicBezTo>
                      <a:pt x="107" y="1"/>
                      <a:pt x="1" y="108"/>
                      <a:pt x="1" y="240"/>
                    </a:cubicBezTo>
                    <a:cubicBezTo>
                      <a:pt x="1" y="372"/>
                      <a:pt x="107" y="480"/>
                      <a:pt x="240" y="480"/>
                    </a:cubicBezTo>
                    <a:cubicBezTo>
                      <a:pt x="372" y="480"/>
                      <a:pt x="479" y="372"/>
                      <a:pt x="479" y="240"/>
                    </a:cubicBezTo>
                    <a:cubicBezTo>
                      <a:pt x="479" y="108"/>
                      <a:pt x="372" y="1"/>
                      <a:pt x="2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1"/>
              <p:cNvSpPr/>
              <p:nvPr/>
            </p:nvSpPr>
            <p:spPr>
              <a:xfrm>
                <a:off x="462074" y="87838"/>
                <a:ext cx="43755" cy="38536"/>
              </a:xfrm>
              <a:custGeom>
                <a:rect b="b" l="l" r="r" t="t"/>
                <a:pathLst>
                  <a:path extrusionOk="0" h="480" w="545">
                    <a:moveTo>
                      <a:pt x="273" y="1"/>
                    </a:moveTo>
                    <a:cubicBezTo>
                      <a:pt x="242" y="1"/>
                      <a:pt x="211" y="7"/>
                      <a:pt x="181" y="19"/>
                    </a:cubicBezTo>
                    <a:cubicBezTo>
                      <a:pt x="59" y="69"/>
                      <a:pt x="1" y="210"/>
                      <a:pt x="51" y="332"/>
                    </a:cubicBezTo>
                    <a:cubicBezTo>
                      <a:pt x="90" y="424"/>
                      <a:pt x="180" y="480"/>
                      <a:pt x="274" y="480"/>
                    </a:cubicBezTo>
                    <a:cubicBezTo>
                      <a:pt x="304" y="480"/>
                      <a:pt x="335" y="474"/>
                      <a:pt x="364" y="462"/>
                    </a:cubicBezTo>
                    <a:cubicBezTo>
                      <a:pt x="486" y="410"/>
                      <a:pt x="545" y="271"/>
                      <a:pt x="494" y="148"/>
                    </a:cubicBezTo>
                    <a:cubicBezTo>
                      <a:pt x="456" y="56"/>
                      <a:pt x="367" y="1"/>
                      <a:pt x="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1"/>
              <p:cNvSpPr/>
              <p:nvPr/>
            </p:nvSpPr>
            <p:spPr>
              <a:xfrm>
                <a:off x="1584775" y="-394003"/>
                <a:ext cx="417161" cy="434007"/>
              </a:xfrm>
              <a:custGeom>
                <a:rect b="b" l="l" r="r" t="t"/>
                <a:pathLst>
                  <a:path extrusionOk="0" h="5406" w="5196">
                    <a:moveTo>
                      <a:pt x="470" y="1"/>
                    </a:moveTo>
                    <a:cubicBezTo>
                      <a:pt x="395" y="1"/>
                      <a:pt x="323" y="14"/>
                      <a:pt x="257" y="50"/>
                    </a:cubicBezTo>
                    <a:cubicBezTo>
                      <a:pt x="1" y="188"/>
                      <a:pt x="1" y="553"/>
                      <a:pt x="58" y="839"/>
                    </a:cubicBezTo>
                    <a:cubicBezTo>
                      <a:pt x="343" y="2246"/>
                      <a:pt x="1168" y="3501"/>
                      <a:pt x="2199" y="4500"/>
                    </a:cubicBezTo>
                    <a:cubicBezTo>
                      <a:pt x="2580" y="4869"/>
                      <a:pt x="3006" y="5216"/>
                      <a:pt x="3517" y="5352"/>
                    </a:cubicBezTo>
                    <a:cubicBezTo>
                      <a:pt x="3648" y="5387"/>
                      <a:pt x="3785" y="5405"/>
                      <a:pt x="3922" y="5405"/>
                    </a:cubicBezTo>
                    <a:cubicBezTo>
                      <a:pt x="4321" y="5405"/>
                      <a:pt x="4719" y="5253"/>
                      <a:pt x="4947" y="4932"/>
                    </a:cubicBezTo>
                    <a:cubicBezTo>
                      <a:pt x="5159" y="4634"/>
                      <a:pt x="5195" y="4244"/>
                      <a:pt x="5147" y="3881"/>
                    </a:cubicBezTo>
                    <a:cubicBezTo>
                      <a:pt x="5031" y="3015"/>
                      <a:pt x="4480" y="2251"/>
                      <a:pt x="3790" y="1716"/>
                    </a:cubicBezTo>
                    <a:cubicBezTo>
                      <a:pt x="3527" y="1512"/>
                      <a:pt x="3245" y="1338"/>
                      <a:pt x="2951" y="1184"/>
                    </a:cubicBezTo>
                    <a:lnTo>
                      <a:pt x="2951" y="1184"/>
                    </a:lnTo>
                    <a:lnTo>
                      <a:pt x="3500" y="1412"/>
                    </a:lnTo>
                    <a:cubicBezTo>
                      <a:pt x="2683" y="814"/>
                      <a:pt x="1767" y="356"/>
                      <a:pt x="799" y="61"/>
                    </a:cubicBezTo>
                    <a:cubicBezTo>
                      <a:pt x="693" y="30"/>
                      <a:pt x="579" y="1"/>
                      <a:pt x="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1"/>
              <p:cNvSpPr/>
              <p:nvPr/>
            </p:nvSpPr>
            <p:spPr>
              <a:xfrm>
                <a:off x="1590154" y="-398098"/>
                <a:ext cx="544332" cy="477360"/>
              </a:xfrm>
              <a:custGeom>
                <a:rect b="b" l="l" r="r" t="t"/>
                <a:pathLst>
                  <a:path extrusionOk="0" h="5946" w="6780">
                    <a:moveTo>
                      <a:pt x="867" y="0"/>
                    </a:moveTo>
                    <a:cubicBezTo>
                      <a:pt x="339" y="0"/>
                      <a:pt x="0" y="61"/>
                      <a:pt x="0" y="61"/>
                    </a:cubicBezTo>
                    <a:lnTo>
                      <a:pt x="6779" y="5945"/>
                    </a:lnTo>
                    <a:cubicBezTo>
                      <a:pt x="6203" y="631"/>
                      <a:pt x="2562" y="0"/>
                      <a:pt x="8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1"/>
              <p:cNvSpPr/>
              <p:nvPr/>
            </p:nvSpPr>
            <p:spPr>
              <a:xfrm>
                <a:off x="1502885" y="-393200"/>
                <a:ext cx="559506" cy="544155"/>
              </a:xfrm>
              <a:custGeom>
                <a:rect b="b" l="l" r="r" t="t"/>
                <a:pathLst>
                  <a:path extrusionOk="0" h="6778" w="6969">
                    <a:moveTo>
                      <a:pt x="1087" y="0"/>
                    </a:moveTo>
                    <a:cubicBezTo>
                      <a:pt x="1087" y="0"/>
                      <a:pt x="0" y="6022"/>
                      <a:pt x="6968" y="6777"/>
                    </a:cubicBezTo>
                    <a:lnTo>
                      <a:pt x="10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1"/>
              <p:cNvSpPr/>
              <p:nvPr/>
            </p:nvSpPr>
            <p:spPr>
              <a:xfrm>
                <a:off x="737691" y="-394003"/>
                <a:ext cx="417161" cy="434007"/>
              </a:xfrm>
              <a:custGeom>
                <a:rect b="b" l="l" r="r" t="t"/>
                <a:pathLst>
                  <a:path extrusionOk="0" h="5406" w="5196">
                    <a:moveTo>
                      <a:pt x="4726" y="1"/>
                    </a:moveTo>
                    <a:cubicBezTo>
                      <a:pt x="4617" y="1"/>
                      <a:pt x="4503" y="30"/>
                      <a:pt x="4397" y="61"/>
                    </a:cubicBezTo>
                    <a:cubicBezTo>
                      <a:pt x="3429" y="356"/>
                      <a:pt x="2512" y="814"/>
                      <a:pt x="1696" y="1412"/>
                    </a:cubicBezTo>
                    <a:lnTo>
                      <a:pt x="2245" y="1184"/>
                    </a:lnTo>
                    <a:lnTo>
                      <a:pt x="2245" y="1184"/>
                    </a:lnTo>
                    <a:cubicBezTo>
                      <a:pt x="1951" y="1338"/>
                      <a:pt x="1669" y="1512"/>
                      <a:pt x="1406" y="1716"/>
                    </a:cubicBezTo>
                    <a:cubicBezTo>
                      <a:pt x="717" y="2251"/>
                      <a:pt x="164" y="3015"/>
                      <a:pt x="49" y="3881"/>
                    </a:cubicBezTo>
                    <a:cubicBezTo>
                      <a:pt x="1" y="4244"/>
                      <a:pt x="36" y="4634"/>
                      <a:pt x="249" y="4932"/>
                    </a:cubicBezTo>
                    <a:cubicBezTo>
                      <a:pt x="477" y="5253"/>
                      <a:pt x="875" y="5405"/>
                      <a:pt x="1274" y="5405"/>
                    </a:cubicBezTo>
                    <a:cubicBezTo>
                      <a:pt x="1412" y="5405"/>
                      <a:pt x="1549" y="5387"/>
                      <a:pt x="1679" y="5352"/>
                    </a:cubicBezTo>
                    <a:cubicBezTo>
                      <a:pt x="2190" y="5216"/>
                      <a:pt x="2617" y="4869"/>
                      <a:pt x="2997" y="4500"/>
                    </a:cubicBezTo>
                    <a:cubicBezTo>
                      <a:pt x="4027" y="3501"/>
                      <a:pt x="4853" y="2246"/>
                      <a:pt x="5138" y="839"/>
                    </a:cubicBezTo>
                    <a:cubicBezTo>
                      <a:pt x="5195" y="553"/>
                      <a:pt x="5195" y="188"/>
                      <a:pt x="4939" y="50"/>
                    </a:cubicBezTo>
                    <a:cubicBezTo>
                      <a:pt x="4873" y="14"/>
                      <a:pt x="4800" y="1"/>
                      <a:pt x="47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1"/>
              <p:cNvSpPr/>
              <p:nvPr/>
            </p:nvSpPr>
            <p:spPr>
              <a:xfrm>
                <a:off x="605221" y="-398098"/>
                <a:ext cx="544252" cy="477360"/>
              </a:xfrm>
              <a:custGeom>
                <a:rect b="b" l="l" r="r" t="t"/>
                <a:pathLst>
                  <a:path extrusionOk="0" h="5946" w="6779">
                    <a:moveTo>
                      <a:pt x="5912" y="0"/>
                    </a:moveTo>
                    <a:cubicBezTo>
                      <a:pt x="4217" y="0"/>
                      <a:pt x="576" y="631"/>
                      <a:pt x="0" y="5945"/>
                    </a:cubicBezTo>
                    <a:lnTo>
                      <a:pt x="0" y="5945"/>
                    </a:lnTo>
                    <a:lnTo>
                      <a:pt x="6779" y="61"/>
                    </a:lnTo>
                    <a:cubicBezTo>
                      <a:pt x="6779" y="61"/>
                      <a:pt x="6439" y="0"/>
                      <a:pt x="5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1"/>
              <p:cNvSpPr/>
              <p:nvPr/>
            </p:nvSpPr>
            <p:spPr>
              <a:xfrm>
                <a:off x="677237" y="-393200"/>
                <a:ext cx="559586" cy="544155"/>
              </a:xfrm>
              <a:custGeom>
                <a:rect b="b" l="l" r="r" t="t"/>
                <a:pathLst>
                  <a:path extrusionOk="0" h="6778" w="6970">
                    <a:moveTo>
                      <a:pt x="5882" y="0"/>
                    </a:moveTo>
                    <a:lnTo>
                      <a:pt x="1" y="6777"/>
                    </a:lnTo>
                    <a:cubicBezTo>
                      <a:pt x="6969" y="6022"/>
                      <a:pt x="5882" y="0"/>
                      <a:pt x="5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1"/>
              <p:cNvSpPr/>
              <p:nvPr/>
            </p:nvSpPr>
            <p:spPr>
              <a:xfrm>
                <a:off x="1192424" y="163382"/>
                <a:ext cx="178152" cy="273201"/>
              </a:xfrm>
              <a:custGeom>
                <a:rect b="b" l="l" r="r" t="t"/>
                <a:pathLst>
                  <a:path extrusionOk="0" h="3403" w="2219">
                    <a:moveTo>
                      <a:pt x="2218" y="0"/>
                    </a:moveTo>
                    <a:lnTo>
                      <a:pt x="0" y="2532"/>
                    </a:lnTo>
                    <a:lnTo>
                      <a:pt x="2218" y="3402"/>
                    </a:lnTo>
                    <a:lnTo>
                      <a:pt x="22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1"/>
              <p:cNvSpPr/>
              <p:nvPr/>
            </p:nvSpPr>
            <p:spPr>
              <a:xfrm>
                <a:off x="1248061" y="251048"/>
                <a:ext cx="89518" cy="137042"/>
              </a:xfrm>
              <a:custGeom>
                <a:rect b="b" l="l" r="r" t="t"/>
                <a:pathLst>
                  <a:path extrusionOk="0" h="1707" w="1115">
                    <a:moveTo>
                      <a:pt x="1114" y="0"/>
                    </a:moveTo>
                    <a:lnTo>
                      <a:pt x="1" y="1271"/>
                    </a:lnTo>
                    <a:lnTo>
                      <a:pt x="1114" y="1707"/>
                    </a:lnTo>
                    <a:lnTo>
                      <a:pt x="11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1"/>
              <p:cNvSpPr/>
              <p:nvPr/>
            </p:nvSpPr>
            <p:spPr>
              <a:xfrm>
                <a:off x="1396668" y="163382"/>
                <a:ext cx="178152" cy="273201"/>
              </a:xfrm>
              <a:custGeom>
                <a:rect b="b" l="l" r="r" t="t"/>
                <a:pathLst>
                  <a:path extrusionOk="0" h="3403" w="2219">
                    <a:moveTo>
                      <a:pt x="1" y="0"/>
                    </a:moveTo>
                    <a:lnTo>
                      <a:pt x="1" y="3402"/>
                    </a:lnTo>
                    <a:lnTo>
                      <a:pt x="2219" y="253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1"/>
              <p:cNvSpPr/>
              <p:nvPr/>
            </p:nvSpPr>
            <p:spPr>
              <a:xfrm>
                <a:off x="1429665" y="251048"/>
                <a:ext cx="89437" cy="137042"/>
              </a:xfrm>
              <a:custGeom>
                <a:rect b="b" l="l" r="r" t="t"/>
                <a:pathLst>
                  <a:path extrusionOk="0" h="1707" w="1114">
                    <a:moveTo>
                      <a:pt x="1" y="0"/>
                    </a:moveTo>
                    <a:lnTo>
                      <a:pt x="1" y="1707"/>
                    </a:lnTo>
                    <a:lnTo>
                      <a:pt x="1113" y="1271"/>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1"/>
              <p:cNvSpPr/>
              <p:nvPr/>
            </p:nvSpPr>
            <p:spPr>
              <a:xfrm>
                <a:off x="1396668" y="-109892"/>
                <a:ext cx="178152" cy="273362"/>
              </a:xfrm>
              <a:custGeom>
                <a:rect b="b" l="l" r="r" t="t"/>
                <a:pathLst>
                  <a:path extrusionOk="0" h="3405" w="2219">
                    <a:moveTo>
                      <a:pt x="1" y="0"/>
                    </a:moveTo>
                    <a:lnTo>
                      <a:pt x="1" y="3404"/>
                    </a:lnTo>
                    <a:lnTo>
                      <a:pt x="2219" y="871"/>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1"/>
              <p:cNvSpPr/>
              <p:nvPr/>
            </p:nvSpPr>
            <p:spPr>
              <a:xfrm>
                <a:off x="1429665" y="-61483"/>
                <a:ext cx="89437" cy="137123"/>
              </a:xfrm>
              <a:custGeom>
                <a:rect b="b" l="l" r="r" t="t"/>
                <a:pathLst>
                  <a:path extrusionOk="0" h="1708" w="1114">
                    <a:moveTo>
                      <a:pt x="1" y="0"/>
                    </a:moveTo>
                    <a:lnTo>
                      <a:pt x="1" y="1707"/>
                    </a:lnTo>
                    <a:lnTo>
                      <a:pt x="1113" y="437"/>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1"/>
              <p:cNvSpPr/>
              <p:nvPr/>
            </p:nvSpPr>
            <p:spPr>
              <a:xfrm>
                <a:off x="1192424" y="-109892"/>
                <a:ext cx="178152" cy="273362"/>
              </a:xfrm>
              <a:custGeom>
                <a:rect b="b" l="l" r="r" t="t"/>
                <a:pathLst>
                  <a:path extrusionOk="0" h="3405" w="2219">
                    <a:moveTo>
                      <a:pt x="2218" y="0"/>
                    </a:moveTo>
                    <a:lnTo>
                      <a:pt x="0" y="871"/>
                    </a:lnTo>
                    <a:lnTo>
                      <a:pt x="2218" y="3404"/>
                    </a:lnTo>
                    <a:lnTo>
                      <a:pt x="2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1"/>
              <p:cNvSpPr/>
              <p:nvPr/>
            </p:nvSpPr>
            <p:spPr>
              <a:xfrm>
                <a:off x="1248061" y="-61483"/>
                <a:ext cx="89518" cy="137123"/>
              </a:xfrm>
              <a:custGeom>
                <a:rect b="b" l="l" r="r" t="t"/>
                <a:pathLst>
                  <a:path extrusionOk="0" h="1708" w="1115">
                    <a:moveTo>
                      <a:pt x="1114" y="0"/>
                    </a:moveTo>
                    <a:lnTo>
                      <a:pt x="1" y="437"/>
                    </a:lnTo>
                    <a:lnTo>
                      <a:pt x="1114" y="1707"/>
                    </a:lnTo>
                    <a:lnTo>
                      <a:pt x="11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1"/>
              <p:cNvSpPr/>
              <p:nvPr/>
            </p:nvSpPr>
            <p:spPr>
              <a:xfrm>
                <a:off x="993880" y="72264"/>
                <a:ext cx="116012" cy="132065"/>
              </a:xfrm>
              <a:custGeom>
                <a:rect b="b" l="l" r="r" t="t"/>
                <a:pathLst>
                  <a:path extrusionOk="0" h="1645" w="1445">
                    <a:moveTo>
                      <a:pt x="1273" y="0"/>
                    </a:moveTo>
                    <a:cubicBezTo>
                      <a:pt x="1228" y="0"/>
                      <a:pt x="1184" y="20"/>
                      <a:pt x="1153" y="56"/>
                    </a:cubicBezTo>
                    <a:lnTo>
                      <a:pt x="55" y="1393"/>
                    </a:lnTo>
                    <a:cubicBezTo>
                      <a:pt x="0" y="1459"/>
                      <a:pt x="11" y="1556"/>
                      <a:pt x="76" y="1610"/>
                    </a:cubicBezTo>
                    <a:cubicBezTo>
                      <a:pt x="104" y="1633"/>
                      <a:pt x="139" y="1644"/>
                      <a:pt x="174" y="1644"/>
                    </a:cubicBezTo>
                    <a:cubicBezTo>
                      <a:pt x="219" y="1644"/>
                      <a:pt x="262" y="1626"/>
                      <a:pt x="292" y="1588"/>
                    </a:cubicBezTo>
                    <a:lnTo>
                      <a:pt x="1390" y="251"/>
                    </a:lnTo>
                    <a:cubicBezTo>
                      <a:pt x="1445" y="187"/>
                      <a:pt x="1435" y="89"/>
                      <a:pt x="1369" y="35"/>
                    </a:cubicBezTo>
                    <a:cubicBezTo>
                      <a:pt x="1341" y="11"/>
                      <a:pt x="1307" y="0"/>
                      <a:pt x="12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1"/>
              <p:cNvSpPr/>
              <p:nvPr/>
            </p:nvSpPr>
            <p:spPr>
              <a:xfrm>
                <a:off x="1086047" y="72264"/>
                <a:ext cx="116092" cy="132065"/>
              </a:xfrm>
              <a:custGeom>
                <a:rect b="b" l="l" r="r" t="t"/>
                <a:pathLst>
                  <a:path extrusionOk="0" h="1645" w="1446">
                    <a:moveTo>
                      <a:pt x="1274" y="0"/>
                    </a:moveTo>
                    <a:cubicBezTo>
                      <a:pt x="1229" y="0"/>
                      <a:pt x="1184" y="20"/>
                      <a:pt x="1153" y="56"/>
                    </a:cubicBezTo>
                    <a:lnTo>
                      <a:pt x="55" y="1393"/>
                    </a:lnTo>
                    <a:cubicBezTo>
                      <a:pt x="1" y="1459"/>
                      <a:pt x="11" y="1556"/>
                      <a:pt x="77" y="1610"/>
                    </a:cubicBezTo>
                    <a:cubicBezTo>
                      <a:pt x="105" y="1633"/>
                      <a:pt x="139" y="1644"/>
                      <a:pt x="174" y="1644"/>
                    </a:cubicBezTo>
                    <a:cubicBezTo>
                      <a:pt x="219" y="1644"/>
                      <a:pt x="262" y="1626"/>
                      <a:pt x="293" y="1588"/>
                    </a:cubicBezTo>
                    <a:lnTo>
                      <a:pt x="1392" y="251"/>
                    </a:lnTo>
                    <a:cubicBezTo>
                      <a:pt x="1445" y="187"/>
                      <a:pt x="1435" y="89"/>
                      <a:pt x="1369" y="35"/>
                    </a:cubicBezTo>
                    <a:cubicBezTo>
                      <a:pt x="1341" y="11"/>
                      <a:pt x="1307" y="0"/>
                      <a:pt x="12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1"/>
              <p:cNvSpPr/>
              <p:nvPr/>
            </p:nvSpPr>
            <p:spPr>
              <a:xfrm>
                <a:off x="1633829" y="72264"/>
                <a:ext cx="116012" cy="132065"/>
              </a:xfrm>
              <a:custGeom>
                <a:rect b="b" l="l" r="r" t="t"/>
                <a:pathLst>
                  <a:path extrusionOk="0" h="1645" w="1445">
                    <a:moveTo>
                      <a:pt x="172" y="0"/>
                    </a:moveTo>
                    <a:cubicBezTo>
                      <a:pt x="138" y="0"/>
                      <a:pt x="104" y="11"/>
                      <a:pt x="76" y="35"/>
                    </a:cubicBezTo>
                    <a:cubicBezTo>
                      <a:pt x="10" y="89"/>
                      <a:pt x="0" y="187"/>
                      <a:pt x="54" y="251"/>
                    </a:cubicBezTo>
                    <a:lnTo>
                      <a:pt x="1152" y="1588"/>
                    </a:lnTo>
                    <a:cubicBezTo>
                      <a:pt x="1183" y="1626"/>
                      <a:pt x="1228" y="1644"/>
                      <a:pt x="1272" y="1644"/>
                    </a:cubicBezTo>
                    <a:cubicBezTo>
                      <a:pt x="1306" y="1644"/>
                      <a:pt x="1341" y="1633"/>
                      <a:pt x="1370" y="1610"/>
                    </a:cubicBezTo>
                    <a:cubicBezTo>
                      <a:pt x="1434" y="1556"/>
                      <a:pt x="1444" y="1459"/>
                      <a:pt x="1391" y="1393"/>
                    </a:cubicBezTo>
                    <a:lnTo>
                      <a:pt x="292" y="56"/>
                    </a:lnTo>
                    <a:cubicBezTo>
                      <a:pt x="262" y="20"/>
                      <a:pt x="217" y="0"/>
                      <a:pt x="1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1"/>
              <p:cNvSpPr/>
              <p:nvPr/>
            </p:nvSpPr>
            <p:spPr>
              <a:xfrm>
                <a:off x="1541662" y="72264"/>
                <a:ext cx="116092" cy="132065"/>
              </a:xfrm>
              <a:custGeom>
                <a:rect b="b" l="l" r="r" t="t"/>
                <a:pathLst>
                  <a:path extrusionOk="0" h="1645" w="1446">
                    <a:moveTo>
                      <a:pt x="173" y="0"/>
                    </a:moveTo>
                    <a:cubicBezTo>
                      <a:pt x="139" y="0"/>
                      <a:pt x="105" y="11"/>
                      <a:pt x="77" y="35"/>
                    </a:cubicBezTo>
                    <a:cubicBezTo>
                      <a:pt x="11" y="89"/>
                      <a:pt x="1" y="187"/>
                      <a:pt x="55" y="251"/>
                    </a:cubicBezTo>
                    <a:lnTo>
                      <a:pt x="1153" y="1588"/>
                    </a:lnTo>
                    <a:cubicBezTo>
                      <a:pt x="1183" y="1626"/>
                      <a:pt x="1228" y="1644"/>
                      <a:pt x="1273" y="1644"/>
                    </a:cubicBezTo>
                    <a:cubicBezTo>
                      <a:pt x="1307" y="1644"/>
                      <a:pt x="1342" y="1633"/>
                      <a:pt x="1370" y="1610"/>
                    </a:cubicBezTo>
                    <a:cubicBezTo>
                      <a:pt x="1435" y="1556"/>
                      <a:pt x="1445" y="1459"/>
                      <a:pt x="1392" y="1393"/>
                    </a:cubicBezTo>
                    <a:lnTo>
                      <a:pt x="293" y="56"/>
                    </a:lnTo>
                    <a:cubicBezTo>
                      <a:pt x="262" y="20"/>
                      <a:pt x="218" y="0"/>
                      <a:pt x="1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1"/>
              <p:cNvSpPr/>
              <p:nvPr/>
            </p:nvSpPr>
            <p:spPr>
              <a:xfrm>
                <a:off x="8750296" y="-154367"/>
                <a:ext cx="609122" cy="701910"/>
              </a:xfrm>
              <a:custGeom>
                <a:rect b="b" l="l" r="r" t="t"/>
                <a:pathLst>
                  <a:path extrusionOk="0" h="8743" w="7587">
                    <a:moveTo>
                      <a:pt x="7586" y="1"/>
                    </a:moveTo>
                    <a:lnTo>
                      <a:pt x="5076" y="4348"/>
                    </a:lnTo>
                    <a:lnTo>
                      <a:pt x="1" y="4348"/>
                    </a:lnTo>
                    <a:lnTo>
                      <a:pt x="2538" y="8742"/>
                    </a:lnTo>
                    <a:lnTo>
                      <a:pt x="2539" y="8743"/>
                    </a:lnTo>
                    <a:lnTo>
                      <a:pt x="2539" y="8742"/>
                    </a:lnTo>
                    <a:lnTo>
                      <a:pt x="7586" y="8742"/>
                    </a:lnTo>
                    <a:lnTo>
                      <a:pt x="75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1"/>
              <p:cNvSpPr/>
              <p:nvPr/>
            </p:nvSpPr>
            <p:spPr>
              <a:xfrm>
                <a:off x="9157741" y="-154367"/>
                <a:ext cx="201676" cy="349149"/>
              </a:xfrm>
              <a:custGeom>
                <a:rect b="b" l="l" r="r" t="t"/>
                <a:pathLst>
                  <a:path extrusionOk="0" h="4349" w="2512">
                    <a:moveTo>
                      <a:pt x="2511" y="1"/>
                    </a:moveTo>
                    <a:lnTo>
                      <a:pt x="1" y="4348"/>
                    </a:lnTo>
                    <a:lnTo>
                      <a:pt x="2511" y="4348"/>
                    </a:lnTo>
                    <a:lnTo>
                      <a:pt x="251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1"/>
              <p:cNvSpPr/>
              <p:nvPr/>
            </p:nvSpPr>
            <p:spPr>
              <a:xfrm>
                <a:off x="8750296" y="194691"/>
                <a:ext cx="407527" cy="352842"/>
              </a:xfrm>
              <a:custGeom>
                <a:rect b="b" l="l" r="r" t="t"/>
                <a:pathLst>
                  <a:path extrusionOk="0" h="4395" w="5076">
                    <a:moveTo>
                      <a:pt x="1" y="0"/>
                    </a:moveTo>
                    <a:lnTo>
                      <a:pt x="2538" y="4394"/>
                    </a:lnTo>
                    <a:lnTo>
                      <a:pt x="2539" y="4395"/>
                    </a:lnTo>
                    <a:lnTo>
                      <a:pt x="2539" y="4394"/>
                    </a:lnTo>
                    <a:lnTo>
                      <a:pt x="507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1"/>
              <p:cNvSpPr/>
              <p:nvPr/>
            </p:nvSpPr>
            <p:spPr>
              <a:xfrm>
                <a:off x="8715613" y="-280567"/>
                <a:ext cx="417161" cy="434007"/>
              </a:xfrm>
              <a:custGeom>
                <a:rect b="b" l="l" r="r" t="t"/>
                <a:pathLst>
                  <a:path extrusionOk="0" h="5406" w="5196">
                    <a:moveTo>
                      <a:pt x="1274" y="1"/>
                    </a:moveTo>
                    <a:cubicBezTo>
                      <a:pt x="874" y="1"/>
                      <a:pt x="476" y="152"/>
                      <a:pt x="249" y="474"/>
                    </a:cubicBezTo>
                    <a:cubicBezTo>
                      <a:pt x="37" y="772"/>
                      <a:pt x="1" y="1162"/>
                      <a:pt x="49" y="1525"/>
                    </a:cubicBezTo>
                    <a:cubicBezTo>
                      <a:pt x="165" y="2391"/>
                      <a:pt x="717" y="3155"/>
                      <a:pt x="1406" y="3690"/>
                    </a:cubicBezTo>
                    <a:cubicBezTo>
                      <a:pt x="1670" y="3894"/>
                      <a:pt x="1953" y="4069"/>
                      <a:pt x="2248" y="4224"/>
                    </a:cubicBezTo>
                    <a:lnTo>
                      <a:pt x="2248" y="4224"/>
                    </a:lnTo>
                    <a:lnTo>
                      <a:pt x="1696" y="3994"/>
                    </a:lnTo>
                    <a:lnTo>
                      <a:pt x="1696" y="3994"/>
                    </a:lnTo>
                    <a:cubicBezTo>
                      <a:pt x="2512" y="4591"/>
                      <a:pt x="3429" y="5050"/>
                      <a:pt x="4397" y="5344"/>
                    </a:cubicBezTo>
                    <a:cubicBezTo>
                      <a:pt x="4503" y="5376"/>
                      <a:pt x="4617" y="5405"/>
                      <a:pt x="4726" y="5405"/>
                    </a:cubicBezTo>
                    <a:cubicBezTo>
                      <a:pt x="4801" y="5405"/>
                      <a:pt x="4873" y="5392"/>
                      <a:pt x="4939" y="5356"/>
                    </a:cubicBezTo>
                    <a:cubicBezTo>
                      <a:pt x="5195" y="5218"/>
                      <a:pt x="5195" y="4853"/>
                      <a:pt x="5138" y="4567"/>
                    </a:cubicBezTo>
                    <a:cubicBezTo>
                      <a:pt x="4853" y="3160"/>
                      <a:pt x="4027" y="1905"/>
                      <a:pt x="2997" y="906"/>
                    </a:cubicBezTo>
                    <a:cubicBezTo>
                      <a:pt x="2617" y="537"/>
                      <a:pt x="2190" y="190"/>
                      <a:pt x="1680" y="54"/>
                    </a:cubicBezTo>
                    <a:cubicBezTo>
                      <a:pt x="1549" y="19"/>
                      <a:pt x="1411" y="1"/>
                      <a:pt x="1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1"/>
              <p:cNvSpPr/>
              <p:nvPr/>
            </p:nvSpPr>
            <p:spPr>
              <a:xfrm>
                <a:off x="8583143" y="-319824"/>
                <a:ext cx="544252" cy="477360"/>
              </a:xfrm>
              <a:custGeom>
                <a:rect b="b" l="l" r="r" t="t"/>
                <a:pathLst>
                  <a:path extrusionOk="0" h="5946" w="6779">
                    <a:moveTo>
                      <a:pt x="0" y="1"/>
                    </a:moveTo>
                    <a:lnTo>
                      <a:pt x="0" y="1"/>
                    </a:lnTo>
                    <a:cubicBezTo>
                      <a:pt x="576" y="5315"/>
                      <a:pt x="4217" y="5946"/>
                      <a:pt x="5912" y="5946"/>
                    </a:cubicBezTo>
                    <a:cubicBezTo>
                      <a:pt x="6440" y="5946"/>
                      <a:pt x="6779" y="5885"/>
                      <a:pt x="6779" y="5885"/>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1"/>
              <p:cNvSpPr/>
              <p:nvPr/>
            </p:nvSpPr>
            <p:spPr>
              <a:xfrm>
                <a:off x="8655159" y="-391595"/>
                <a:ext cx="559506" cy="544235"/>
              </a:xfrm>
              <a:custGeom>
                <a:rect b="b" l="l" r="r" t="t"/>
                <a:pathLst>
                  <a:path extrusionOk="0" h="6779" w="6969">
                    <a:moveTo>
                      <a:pt x="1" y="1"/>
                    </a:moveTo>
                    <a:lnTo>
                      <a:pt x="5882" y="6779"/>
                    </a:lnTo>
                    <a:cubicBezTo>
                      <a:pt x="5882" y="6779"/>
                      <a:pt x="6969" y="75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1"/>
              <p:cNvSpPr/>
              <p:nvPr/>
            </p:nvSpPr>
            <p:spPr>
              <a:xfrm>
                <a:off x="9109651" y="329000"/>
                <a:ext cx="249767" cy="218449"/>
              </a:xfrm>
              <a:custGeom>
                <a:rect b="b" l="l" r="r" t="t"/>
                <a:pathLst>
                  <a:path extrusionOk="0" h="2721" w="3111">
                    <a:moveTo>
                      <a:pt x="1569" y="0"/>
                    </a:moveTo>
                    <a:lnTo>
                      <a:pt x="0" y="2716"/>
                    </a:lnTo>
                    <a:lnTo>
                      <a:pt x="3" y="2721"/>
                    </a:lnTo>
                    <a:lnTo>
                      <a:pt x="3110" y="2721"/>
                    </a:lnTo>
                    <a:lnTo>
                      <a:pt x="311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1"/>
              <p:cNvSpPr/>
              <p:nvPr/>
            </p:nvSpPr>
            <p:spPr>
              <a:xfrm>
                <a:off x="9238347" y="440429"/>
                <a:ext cx="121070" cy="107017"/>
              </a:xfrm>
              <a:custGeom>
                <a:rect b="b" l="l" r="r" t="t"/>
                <a:pathLst>
                  <a:path extrusionOk="0" h="1333" w="1508">
                    <a:moveTo>
                      <a:pt x="768" y="0"/>
                    </a:moveTo>
                    <a:lnTo>
                      <a:pt x="1" y="1328"/>
                    </a:lnTo>
                    <a:lnTo>
                      <a:pt x="4" y="1333"/>
                    </a:lnTo>
                    <a:lnTo>
                      <a:pt x="1507" y="1333"/>
                    </a:lnTo>
                    <a:lnTo>
                      <a:pt x="15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1"/>
              <p:cNvSpPr/>
              <p:nvPr/>
            </p:nvSpPr>
            <p:spPr>
              <a:xfrm>
                <a:off x="9170346" y="-445142"/>
                <a:ext cx="178152" cy="273201"/>
              </a:xfrm>
              <a:custGeom>
                <a:rect b="b" l="l" r="r" t="t"/>
                <a:pathLst>
                  <a:path extrusionOk="0" h="3403" w="2219">
                    <a:moveTo>
                      <a:pt x="2218" y="1"/>
                    </a:moveTo>
                    <a:lnTo>
                      <a:pt x="0" y="2533"/>
                    </a:lnTo>
                    <a:lnTo>
                      <a:pt x="2218" y="3403"/>
                    </a:lnTo>
                    <a:lnTo>
                      <a:pt x="22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1"/>
              <p:cNvSpPr/>
              <p:nvPr/>
            </p:nvSpPr>
            <p:spPr>
              <a:xfrm>
                <a:off x="9225983" y="-357476"/>
                <a:ext cx="89437" cy="137283"/>
              </a:xfrm>
              <a:custGeom>
                <a:rect b="b" l="l" r="r" t="t"/>
                <a:pathLst>
                  <a:path extrusionOk="0" h="1710" w="1114">
                    <a:moveTo>
                      <a:pt x="1113" y="1"/>
                    </a:moveTo>
                    <a:lnTo>
                      <a:pt x="1" y="1273"/>
                    </a:lnTo>
                    <a:lnTo>
                      <a:pt x="1113" y="1709"/>
                    </a:lnTo>
                    <a:lnTo>
                      <a:pt x="111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1"/>
              <p:cNvSpPr/>
              <p:nvPr/>
            </p:nvSpPr>
            <p:spPr>
              <a:xfrm>
                <a:off x="8661100" y="288298"/>
                <a:ext cx="165628" cy="245664"/>
              </a:xfrm>
              <a:custGeom>
                <a:rect b="b" l="l" r="r" t="t"/>
                <a:pathLst>
                  <a:path extrusionOk="0" h="3060" w="2063">
                    <a:moveTo>
                      <a:pt x="0" y="0"/>
                    </a:moveTo>
                    <a:lnTo>
                      <a:pt x="1827" y="3060"/>
                    </a:lnTo>
                    <a:lnTo>
                      <a:pt x="2063" y="3060"/>
                    </a:lnTo>
                    <a:cubicBezTo>
                      <a:pt x="2063" y="3060"/>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1"/>
              <p:cNvSpPr/>
              <p:nvPr/>
            </p:nvSpPr>
            <p:spPr>
              <a:xfrm>
                <a:off x="8622483" y="288298"/>
                <a:ext cx="165628" cy="245664"/>
              </a:xfrm>
              <a:custGeom>
                <a:rect b="b" l="l" r="r" t="t"/>
                <a:pathLst>
                  <a:path extrusionOk="0" h="3060" w="2063">
                    <a:moveTo>
                      <a:pt x="0" y="0"/>
                    </a:moveTo>
                    <a:lnTo>
                      <a:pt x="1826" y="3060"/>
                    </a:lnTo>
                    <a:lnTo>
                      <a:pt x="2062" y="3060"/>
                    </a:lnTo>
                    <a:cubicBezTo>
                      <a:pt x="2062" y="3060"/>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1"/>
              <p:cNvSpPr/>
              <p:nvPr/>
            </p:nvSpPr>
            <p:spPr>
              <a:xfrm>
                <a:off x="8588683" y="288298"/>
                <a:ext cx="165628" cy="245664"/>
              </a:xfrm>
              <a:custGeom>
                <a:rect b="b" l="l" r="r" t="t"/>
                <a:pathLst>
                  <a:path extrusionOk="0" h="3060" w="2063">
                    <a:moveTo>
                      <a:pt x="0" y="0"/>
                    </a:moveTo>
                    <a:lnTo>
                      <a:pt x="1826" y="3060"/>
                    </a:lnTo>
                    <a:lnTo>
                      <a:pt x="2062" y="3060"/>
                    </a:lnTo>
                    <a:cubicBezTo>
                      <a:pt x="2062" y="3060"/>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1"/>
              <p:cNvSpPr/>
              <p:nvPr/>
            </p:nvSpPr>
            <p:spPr>
              <a:xfrm>
                <a:off x="8554723"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1"/>
              <p:cNvSpPr/>
              <p:nvPr/>
            </p:nvSpPr>
            <p:spPr>
              <a:xfrm>
                <a:off x="8520762"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1"/>
              <p:cNvSpPr/>
              <p:nvPr/>
            </p:nvSpPr>
            <p:spPr>
              <a:xfrm>
                <a:off x="8486962"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1"/>
              <p:cNvSpPr/>
              <p:nvPr/>
            </p:nvSpPr>
            <p:spPr>
              <a:xfrm>
                <a:off x="8453002"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1"/>
              <p:cNvSpPr/>
              <p:nvPr/>
            </p:nvSpPr>
            <p:spPr>
              <a:xfrm>
                <a:off x="8419202" y="288298"/>
                <a:ext cx="165548" cy="245664"/>
              </a:xfrm>
              <a:custGeom>
                <a:rect b="b" l="l" r="r" t="t"/>
                <a:pathLst>
                  <a:path extrusionOk="0" h="3060" w="2062">
                    <a:moveTo>
                      <a:pt x="1" y="0"/>
                    </a:moveTo>
                    <a:lnTo>
                      <a:pt x="1827"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1"/>
              <p:cNvSpPr/>
              <p:nvPr/>
            </p:nvSpPr>
            <p:spPr>
              <a:xfrm>
                <a:off x="8385242" y="288298"/>
                <a:ext cx="165628" cy="245664"/>
              </a:xfrm>
              <a:custGeom>
                <a:rect b="b" l="l" r="r" t="t"/>
                <a:pathLst>
                  <a:path extrusionOk="0" h="3060" w="2063">
                    <a:moveTo>
                      <a:pt x="1" y="0"/>
                    </a:moveTo>
                    <a:lnTo>
                      <a:pt x="1827" y="3060"/>
                    </a:lnTo>
                    <a:lnTo>
                      <a:pt x="2063" y="3060"/>
                    </a:lnTo>
                    <a:cubicBezTo>
                      <a:pt x="2063" y="3060"/>
                      <a:pt x="296" y="77"/>
                      <a:pt x="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1"/>
              <p:cNvSpPr/>
              <p:nvPr/>
            </p:nvSpPr>
            <p:spPr>
              <a:xfrm>
                <a:off x="7948653" y="288298"/>
                <a:ext cx="165548" cy="245664"/>
              </a:xfrm>
              <a:custGeom>
                <a:rect b="b" l="l" r="r" t="t"/>
                <a:pathLst>
                  <a:path extrusionOk="0" h="3060" w="2062">
                    <a:moveTo>
                      <a:pt x="1810" y="0"/>
                    </a:moveTo>
                    <a:cubicBezTo>
                      <a:pt x="1767" y="77"/>
                      <a:pt x="0" y="3060"/>
                      <a:pt x="0" y="3060"/>
                    </a:cubicBezTo>
                    <a:lnTo>
                      <a:pt x="236" y="3060"/>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1"/>
              <p:cNvSpPr/>
              <p:nvPr/>
            </p:nvSpPr>
            <p:spPr>
              <a:xfrm>
                <a:off x="7987270"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1"/>
              <p:cNvSpPr/>
              <p:nvPr/>
            </p:nvSpPr>
            <p:spPr>
              <a:xfrm>
                <a:off x="8021070"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1"/>
              <p:cNvSpPr/>
              <p:nvPr/>
            </p:nvSpPr>
            <p:spPr>
              <a:xfrm>
                <a:off x="8054950"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1"/>
              <p:cNvSpPr/>
              <p:nvPr/>
            </p:nvSpPr>
            <p:spPr>
              <a:xfrm>
                <a:off x="8088911" y="288298"/>
                <a:ext cx="165548" cy="245664"/>
              </a:xfrm>
              <a:custGeom>
                <a:rect b="b" l="l" r="r" t="t"/>
                <a:pathLst>
                  <a:path extrusionOk="0" h="3060" w="2062">
                    <a:moveTo>
                      <a:pt x="1811" y="0"/>
                    </a:moveTo>
                    <a:cubicBezTo>
                      <a:pt x="1768" y="77"/>
                      <a:pt x="1" y="3060"/>
                      <a:pt x="1" y="3060"/>
                    </a:cubicBezTo>
                    <a:lnTo>
                      <a:pt x="237"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1"/>
              <p:cNvSpPr/>
              <p:nvPr/>
            </p:nvSpPr>
            <p:spPr>
              <a:xfrm>
                <a:off x="8122711" y="288298"/>
                <a:ext cx="165708" cy="245664"/>
              </a:xfrm>
              <a:custGeom>
                <a:rect b="b" l="l" r="r" t="t"/>
                <a:pathLst>
                  <a:path extrusionOk="0" h="3060" w="2064">
                    <a:moveTo>
                      <a:pt x="1812" y="0"/>
                    </a:moveTo>
                    <a:cubicBezTo>
                      <a:pt x="1768" y="77"/>
                      <a:pt x="1" y="3060"/>
                      <a:pt x="1" y="3060"/>
                    </a:cubicBezTo>
                    <a:lnTo>
                      <a:pt x="237"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1"/>
              <p:cNvSpPr/>
              <p:nvPr/>
            </p:nvSpPr>
            <p:spPr>
              <a:xfrm>
                <a:off x="8156751" y="288298"/>
                <a:ext cx="165548" cy="245664"/>
              </a:xfrm>
              <a:custGeom>
                <a:rect b="b" l="l" r="r" t="t"/>
                <a:pathLst>
                  <a:path extrusionOk="0" h="3060" w="2062">
                    <a:moveTo>
                      <a:pt x="1810" y="0"/>
                    </a:moveTo>
                    <a:cubicBezTo>
                      <a:pt x="1767" y="77"/>
                      <a:pt x="0" y="3060"/>
                      <a:pt x="0" y="3060"/>
                    </a:cubicBezTo>
                    <a:lnTo>
                      <a:pt x="236" y="3060"/>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1"/>
              <p:cNvSpPr/>
              <p:nvPr/>
            </p:nvSpPr>
            <p:spPr>
              <a:xfrm>
                <a:off x="8190551" y="288298"/>
                <a:ext cx="165548" cy="245664"/>
              </a:xfrm>
              <a:custGeom>
                <a:rect b="b" l="l" r="r" t="t"/>
                <a:pathLst>
                  <a:path extrusionOk="0" h="3060" w="2062">
                    <a:moveTo>
                      <a:pt x="1810" y="0"/>
                    </a:moveTo>
                    <a:cubicBezTo>
                      <a:pt x="1767" y="77"/>
                      <a:pt x="0" y="3060"/>
                      <a:pt x="0" y="3060"/>
                    </a:cubicBezTo>
                    <a:lnTo>
                      <a:pt x="236" y="3060"/>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1"/>
              <p:cNvSpPr/>
              <p:nvPr/>
            </p:nvSpPr>
            <p:spPr>
              <a:xfrm>
                <a:off x="8224431" y="288298"/>
                <a:ext cx="165628" cy="245664"/>
              </a:xfrm>
              <a:custGeom>
                <a:rect b="b" l="l" r="r" t="t"/>
                <a:pathLst>
                  <a:path extrusionOk="0" h="3060" w="2063">
                    <a:moveTo>
                      <a:pt x="1811" y="0"/>
                    </a:moveTo>
                    <a:cubicBezTo>
                      <a:pt x="1767" y="77"/>
                      <a:pt x="0" y="3060"/>
                      <a:pt x="0"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1"/>
              <p:cNvSpPr/>
              <p:nvPr/>
            </p:nvSpPr>
            <p:spPr>
              <a:xfrm>
                <a:off x="8317481" y="432320"/>
                <a:ext cx="114085" cy="115125"/>
              </a:xfrm>
              <a:custGeom>
                <a:rect b="b" l="l" r="r" t="t"/>
                <a:pathLst>
                  <a:path extrusionOk="0" h="1434" w="1421">
                    <a:moveTo>
                      <a:pt x="710" y="1"/>
                    </a:moveTo>
                    <a:cubicBezTo>
                      <a:pt x="318" y="1"/>
                      <a:pt x="1" y="640"/>
                      <a:pt x="1" y="1429"/>
                    </a:cubicBezTo>
                    <a:lnTo>
                      <a:pt x="1" y="1434"/>
                    </a:lnTo>
                    <a:lnTo>
                      <a:pt x="1420" y="1434"/>
                    </a:lnTo>
                    <a:lnTo>
                      <a:pt x="1420" y="1429"/>
                    </a:lnTo>
                    <a:cubicBezTo>
                      <a:pt x="1420" y="640"/>
                      <a:pt x="1103" y="1"/>
                      <a:pt x="7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1"/>
              <p:cNvSpPr/>
              <p:nvPr/>
            </p:nvSpPr>
            <p:spPr>
              <a:xfrm>
                <a:off x="8354974" y="507703"/>
                <a:ext cx="39179" cy="39740"/>
              </a:xfrm>
              <a:custGeom>
                <a:rect b="b" l="l" r="r" t="t"/>
                <a:pathLst>
                  <a:path extrusionOk="0" h="495" w="488">
                    <a:moveTo>
                      <a:pt x="244" y="0"/>
                    </a:moveTo>
                    <a:cubicBezTo>
                      <a:pt x="109" y="0"/>
                      <a:pt x="1" y="219"/>
                      <a:pt x="1" y="490"/>
                    </a:cubicBezTo>
                    <a:lnTo>
                      <a:pt x="1" y="495"/>
                    </a:lnTo>
                    <a:lnTo>
                      <a:pt x="487" y="495"/>
                    </a:lnTo>
                    <a:lnTo>
                      <a:pt x="487" y="490"/>
                    </a:lnTo>
                    <a:cubicBezTo>
                      <a:pt x="487" y="219"/>
                      <a:pt x="379" y="0"/>
                      <a:pt x="2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1"/>
              <p:cNvSpPr/>
              <p:nvPr/>
            </p:nvSpPr>
            <p:spPr>
              <a:xfrm>
                <a:off x="8971802" y="-489456"/>
                <a:ext cx="116012" cy="132145"/>
              </a:xfrm>
              <a:custGeom>
                <a:rect b="b" l="l" r="r" t="t"/>
                <a:pathLst>
                  <a:path extrusionOk="0" h="1646" w="1445">
                    <a:moveTo>
                      <a:pt x="174" y="1"/>
                    </a:moveTo>
                    <a:cubicBezTo>
                      <a:pt x="139" y="1"/>
                      <a:pt x="104" y="13"/>
                      <a:pt x="76" y="35"/>
                    </a:cubicBezTo>
                    <a:cubicBezTo>
                      <a:pt x="11" y="90"/>
                      <a:pt x="1" y="187"/>
                      <a:pt x="54" y="252"/>
                    </a:cubicBezTo>
                    <a:lnTo>
                      <a:pt x="1153" y="1588"/>
                    </a:lnTo>
                    <a:cubicBezTo>
                      <a:pt x="1183" y="1626"/>
                      <a:pt x="1228" y="1645"/>
                      <a:pt x="1273" y="1645"/>
                    </a:cubicBezTo>
                    <a:cubicBezTo>
                      <a:pt x="1307" y="1645"/>
                      <a:pt x="1341" y="1634"/>
                      <a:pt x="1369" y="1611"/>
                    </a:cubicBezTo>
                    <a:cubicBezTo>
                      <a:pt x="1435" y="1557"/>
                      <a:pt x="1445" y="1459"/>
                      <a:pt x="1391" y="1394"/>
                    </a:cubicBezTo>
                    <a:lnTo>
                      <a:pt x="293" y="57"/>
                    </a:lnTo>
                    <a:cubicBezTo>
                      <a:pt x="262" y="20"/>
                      <a:pt x="218"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1"/>
              <p:cNvSpPr/>
              <p:nvPr/>
            </p:nvSpPr>
            <p:spPr>
              <a:xfrm>
                <a:off x="9063888" y="-489456"/>
                <a:ext cx="116092" cy="132145"/>
              </a:xfrm>
              <a:custGeom>
                <a:rect b="b" l="l" r="r" t="t"/>
                <a:pathLst>
                  <a:path extrusionOk="0" h="1646" w="1446">
                    <a:moveTo>
                      <a:pt x="174" y="1"/>
                    </a:moveTo>
                    <a:cubicBezTo>
                      <a:pt x="139" y="1"/>
                      <a:pt x="104" y="13"/>
                      <a:pt x="76" y="35"/>
                    </a:cubicBezTo>
                    <a:cubicBezTo>
                      <a:pt x="11" y="90"/>
                      <a:pt x="1" y="187"/>
                      <a:pt x="54" y="252"/>
                    </a:cubicBezTo>
                    <a:lnTo>
                      <a:pt x="1153" y="1588"/>
                    </a:lnTo>
                    <a:cubicBezTo>
                      <a:pt x="1184" y="1626"/>
                      <a:pt x="1228" y="1645"/>
                      <a:pt x="1273" y="1645"/>
                    </a:cubicBezTo>
                    <a:cubicBezTo>
                      <a:pt x="1307" y="1645"/>
                      <a:pt x="1341" y="1634"/>
                      <a:pt x="1369" y="1611"/>
                    </a:cubicBezTo>
                    <a:cubicBezTo>
                      <a:pt x="1435" y="1557"/>
                      <a:pt x="1445" y="1459"/>
                      <a:pt x="1391" y="1394"/>
                    </a:cubicBezTo>
                    <a:lnTo>
                      <a:pt x="293" y="57"/>
                    </a:lnTo>
                    <a:cubicBezTo>
                      <a:pt x="263" y="20"/>
                      <a:pt x="218"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1"/>
              <p:cNvSpPr/>
              <p:nvPr/>
            </p:nvSpPr>
            <p:spPr>
              <a:xfrm>
                <a:off x="8578808" y="168439"/>
                <a:ext cx="38537" cy="38536"/>
              </a:xfrm>
              <a:custGeom>
                <a:rect b="b" l="l" r="r" t="t"/>
                <a:pathLst>
                  <a:path extrusionOk="0" h="480" w="480">
                    <a:moveTo>
                      <a:pt x="240" y="1"/>
                    </a:moveTo>
                    <a:cubicBezTo>
                      <a:pt x="108" y="1"/>
                      <a:pt x="0" y="108"/>
                      <a:pt x="0" y="240"/>
                    </a:cubicBezTo>
                    <a:cubicBezTo>
                      <a:pt x="0" y="372"/>
                      <a:pt x="108" y="480"/>
                      <a:pt x="240" y="480"/>
                    </a:cubicBezTo>
                    <a:cubicBezTo>
                      <a:pt x="372" y="480"/>
                      <a:pt x="480" y="372"/>
                      <a:pt x="480" y="240"/>
                    </a:cubicBezTo>
                    <a:cubicBezTo>
                      <a:pt x="480" y="108"/>
                      <a:pt x="372" y="1"/>
                      <a:pt x="2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1"/>
              <p:cNvSpPr/>
              <p:nvPr/>
            </p:nvSpPr>
            <p:spPr>
              <a:xfrm>
                <a:off x="8635007" y="87838"/>
                <a:ext cx="39902" cy="38536"/>
              </a:xfrm>
              <a:custGeom>
                <a:rect b="b" l="l" r="r" t="t"/>
                <a:pathLst>
                  <a:path extrusionOk="0" h="480" w="497">
                    <a:moveTo>
                      <a:pt x="249" y="0"/>
                    </a:moveTo>
                    <a:cubicBezTo>
                      <a:pt x="243" y="0"/>
                      <a:pt x="238" y="0"/>
                      <a:pt x="232" y="1"/>
                    </a:cubicBezTo>
                    <a:cubicBezTo>
                      <a:pt x="100" y="10"/>
                      <a:pt x="1" y="125"/>
                      <a:pt x="10" y="257"/>
                    </a:cubicBezTo>
                    <a:cubicBezTo>
                      <a:pt x="19" y="382"/>
                      <a:pt x="123" y="480"/>
                      <a:pt x="248" y="480"/>
                    </a:cubicBezTo>
                    <a:cubicBezTo>
                      <a:pt x="254" y="480"/>
                      <a:pt x="259" y="479"/>
                      <a:pt x="265" y="479"/>
                    </a:cubicBezTo>
                    <a:cubicBezTo>
                      <a:pt x="397" y="470"/>
                      <a:pt x="497" y="355"/>
                      <a:pt x="487" y="223"/>
                    </a:cubicBezTo>
                    <a:cubicBezTo>
                      <a:pt x="479" y="97"/>
                      <a:pt x="373" y="0"/>
                      <a:pt x="2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1"/>
              <p:cNvSpPr/>
              <p:nvPr/>
            </p:nvSpPr>
            <p:spPr>
              <a:xfrm>
                <a:off x="6166253" y="-158140"/>
                <a:ext cx="613217" cy="705603"/>
              </a:xfrm>
              <a:custGeom>
                <a:rect b="b" l="l" r="r" t="t"/>
                <a:pathLst>
                  <a:path extrusionOk="0" h="8789" w="7638">
                    <a:moveTo>
                      <a:pt x="26" y="1"/>
                    </a:moveTo>
                    <a:lnTo>
                      <a:pt x="0" y="48"/>
                    </a:lnTo>
                    <a:lnTo>
                      <a:pt x="0" y="8789"/>
                    </a:lnTo>
                    <a:lnTo>
                      <a:pt x="5102" y="8789"/>
                    </a:lnTo>
                    <a:lnTo>
                      <a:pt x="7638" y="4395"/>
                    </a:lnTo>
                    <a:lnTo>
                      <a:pt x="2564" y="4395"/>
                    </a:lnTo>
                    <a:lnTo>
                      <a:pt x="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1"/>
              <p:cNvSpPr/>
              <p:nvPr/>
            </p:nvSpPr>
            <p:spPr>
              <a:xfrm>
                <a:off x="6166253" y="-158140"/>
                <a:ext cx="205931" cy="352922"/>
              </a:xfrm>
              <a:custGeom>
                <a:rect b="b" l="l" r="r" t="t"/>
                <a:pathLst>
                  <a:path extrusionOk="0" h="4396" w="2565">
                    <a:moveTo>
                      <a:pt x="26" y="1"/>
                    </a:moveTo>
                    <a:lnTo>
                      <a:pt x="0" y="48"/>
                    </a:lnTo>
                    <a:lnTo>
                      <a:pt x="0" y="4395"/>
                    </a:lnTo>
                    <a:lnTo>
                      <a:pt x="2564" y="4395"/>
                    </a:lnTo>
                    <a:lnTo>
                      <a:pt x="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1"/>
              <p:cNvSpPr/>
              <p:nvPr/>
            </p:nvSpPr>
            <p:spPr>
              <a:xfrm>
                <a:off x="6372103" y="197942"/>
                <a:ext cx="407366" cy="352761"/>
              </a:xfrm>
              <a:custGeom>
                <a:rect b="b" l="l" r="r" t="t"/>
                <a:pathLst>
                  <a:path extrusionOk="0" h="4394" w="5074">
                    <a:moveTo>
                      <a:pt x="0" y="0"/>
                    </a:moveTo>
                    <a:lnTo>
                      <a:pt x="2537" y="4394"/>
                    </a:lnTo>
                    <a:lnTo>
                      <a:pt x="2539" y="4394"/>
                    </a:lnTo>
                    <a:lnTo>
                      <a:pt x="507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1"/>
              <p:cNvSpPr/>
              <p:nvPr/>
            </p:nvSpPr>
            <p:spPr>
              <a:xfrm>
                <a:off x="6576507" y="546960"/>
                <a:ext cx="482" cy="482"/>
              </a:xfrm>
              <a:custGeom>
                <a:rect b="b" l="l" r="r" t="t"/>
                <a:pathLst>
                  <a:path extrusionOk="0" h="6" w="6">
                    <a:moveTo>
                      <a:pt x="3" y="1"/>
                    </a:moveTo>
                    <a:lnTo>
                      <a:pt x="1" y="6"/>
                    </a:lnTo>
                    <a:lnTo>
                      <a:pt x="6" y="6"/>
                    </a:lnTo>
                    <a:lnTo>
                      <a:pt x="3" y="1"/>
                    </a:lnTo>
                    <a:close/>
                  </a:path>
                </a:pathLst>
              </a:custGeom>
              <a:solidFill>
                <a:srgbClr val="427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1"/>
              <p:cNvSpPr/>
              <p:nvPr/>
            </p:nvSpPr>
            <p:spPr>
              <a:xfrm>
                <a:off x="6369453" y="-280567"/>
                <a:ext cx="417161" cy="434007"/>
              </a:xfrm>
              <a:custGeom>
                <a:rect b="b" l="l" r="r" t="t"/>
                <a:pathLst>
                  <a:path extrusionOk="0" h="5406" w="5196">
                    <a:moveTo>
                      <a:pt x="3923" y="1"/>
                    </a:moveTo>
                    <a:cubicBezTo>
                      <a:pt x="3785" y="1"/>
                      <a:pt x="3648" y="19"/>
                      <a:pt x="3517" y="54"/>
                    </a:cubicBezTo>
                    <a:cubicBezTo>
                      <a:pt x="3006" y="190"/>
                      <a:pt x="2580" y="537"/>
                      <a:pt x="2200" y="906"/>
                    </a:cubicBezTo>
                    <a:cubicBezTo>
                      <a:pt x="1168" y="1905"/>
                      <a:pt x="343" y="3160"/>
                      <a:pt x="59" y="4567"/>
                    </a:cubicBezTo>
                    <a:cubicBezTo>
                      <a:pt x="0" y="4853"/>
                      <a:pt x="0" y="5218"/>
                      <a:pt x="256" y="5356"/>
                    </a:cubicBezTo>
                    <a:cubicBezTo>
                      <a:pt x="323" y="5392"/>
                      <a:pt x="395" y="5405"/>
                      <a:pt x="469" y="5405"/>
                    </a:cubicBezTo>
                    <a:cubicBezTo>
                      <a:pt x="578" y="5405"/>
                      <a:pt x="692" y="5376"/>
                      <a:pt x="798" y="5344"/>
                    </a:cubicBezTo>
                    <a:cubicBezTo>
                      <a:pt x="1766" y="5050"/>
                      <a:pt x="2683" y="4591"/>
                      <a:pt x="3501" y="3994"/>
                    </a:cubicBezTo>
                    <a:lnTo>
                      <a:pt x="3501" y="3994"/>
                    </a:lnTo>
                    <a:lnTo>
                      <a:pt x="2946" y="4225"/>
                    </a:lnTo>
                    <a:lnTo>
                      <a:pt x="2946" y="4225"/>
                    </a:lnTo>
                    <a:cubicBezTo>
                      <a:pt x="3241" y="4070"/>
                      <a:pt x="3525" y="3895"/>
                      <a:pt x="3790" y="3690"/>
                    </a:cubicBezTo>
                    <a:cubicBezTo>
                      <a:pt x="4480" y="3155"/>
                      <a:pt x="5032" y="2391"/>
                      <a:pt x="5147" y="1525"/>
                    </a:cubicBezTo>
                    <a:cubicBezTo>
                      <a:pt x="5196" y="1162"/>
                      <a:pt x="5160" y="772"/>
                      <a:pt x="4947" y="474"/>
                    </a:cubicBezTo>
                    <a:cubicBezTo>
                      <a:pt x="4719" y="152"/>
                      <a:pt x="4322" y="1"/>
                      <a:pt x="39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1"/>
              <p:cNvSpPr/>
              <p:nvPr/>
            </p:nvSpPr>
            <p:spPr>
              <a:xfrm>
                <a:off x="6374752" y="-319824"/>
                <a:ext cx="544413" cy="477360"/>
              </a:xfrm>
              <a:custGeom>
                <a:rect b="b" l="l" r="r" t="t"/>
                <a:pathLst>
                  <a:path extrusionOk="0" h="5946" w="6781">
                    <a:moveTo>
                      <a:pt x="6780" y="1"/>
                    </a:moveTo>
                    <a:lnTo>
                      <a:pt x="1" y="5885"/>
                    </a:lnTo>
                    <a:cubicBezTo>
                      <a:pt x="1" y="5885"/>
                      <a:pt x="340" y="5946"/>
                      <a:pt x="867" y="5946"/>
                    </a:cubicBezTo>
                    <a:cubicBezTo>
                      <a:pt x="2563" y="5946"/>
                      <a:pt x="6204" y="5315"/>
                      <a:pt x="67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1"/>
              <p:cNvSpPr/>
              <p:nvPr/>
            </p:nvSpPr>
            <p:spPr>
              <a:xfrm>
                <a:off x="6287563" y="-391595"/>
                <a:ext cx="559506" cy="544235"/>
              </a:xfrm>
              <a:custGeom>
                <a:rect b="b" l="l" r="r" t="t"/>
                <a:pathLst>
                  <a:path extrusionOk="0" h="6779" w="6969">
                    <a:moveTo>
                      <a:pt x="6969" y="1"/>
                    </a:moveTo>
                    <a:lnTo>
                      <a:pt x="6969" y="1"/>
                    </a:lnTo>
                    <a:cubicBezTo>
                      <a:pt x="0" y="757"/>
                      <a:pt x="1087" y="6779"/>
                      <a:pt x="1087" y="6779"/>
                    </a:cubicBezTo>
                    <a:lnTo>
                      <a:pt x="69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1"/>
              <p:cNvSpPr/>
              <p:nvPr/>
            </p:nvSpPr>
            <p:spPr>
              <a:xfrm>
                <a:off x="6166253" y="329000"/>
                <a:ext cx="253861" cy="218449"/>
              </a:xfrm>
              <a:custGeom>
                <a:rect b="b" l="l" r="r" t="t"/>
                <a:pathLst>
                  <a:path extrusionOk="0" h="2721" w="3162">
                    <a:moveTo>
                      <a:pt x="0" y="0"/>
                    </a:moveTo>
                    <a:lnTo>
                      <a:pt x="0" y="2721"/>
                    </a:lnTo>
                    <a:lnTo>
                      <a:pt x="3159" y="2721"/>
                    </a:lnTo>
                    <a:lnTo>
                      <a:pt x="3161" y="2716"/>
                    </a:lnTo>
                    <a:lnTo>
                      <a:pt x="15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1"/>
              <p:cNvSpPr/>
              <p:nvPr/>
            </p:nvSpPr>
            <p:spPr>
              <a:xfrm>
                <a:off x="6166253" y="440429"/>
                <a:ext cx="125325" cy="107017"/>
              </a:xfrm>
              <a:custGeom>
                <a:rect b="b" l="l" r="r" t="t"/>
                <a:pathLst>
                  <a:path extrusionOk="0" h="1333" w="1561">
                    <a:moveTo>
                      <a:pt x="0" y="0"/>
                    </a:moveTo>
                    <a:lnTo>
                      <a:pt x="0" y="1333"/>
                    </a:lnTo>
                    <a:lnTo>
                      <a:pt x="1557" y="1333"/>
                    </a:lnTo>
                    <a:lnTo>
                      <a:pt x="1560" y="1328"/>
                    </a:lnTo>
                    <a:lnTo>
                      <a:pt x="7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1"/>
              <p:cNvSpPr/>
              <p:nvPr/>
            </p:nvSpPr>
            <p:spPr>
              <a:xfrm>
                <a:off x="7411790" y="288298"/>
                <a:ext cx="165548" cy="245664"/>
              </a:xfrm>
              <a:custGeom>
                <a:rect b="b" l="l" r="r" t="t"/>
                <a:pathLst>
                  <a:path extrusionOk="0" h="3060" w="2062">
                    <a:moveTo>
                      <a:pt x="0" y="0"/>
                    </a:moveTo>
                    <a:lnTo>
                      <a:pt x="1827" y="3060"/>
                    </a:lnTo>
                    <a:lnTo>
                      <a:pt x="2061" y="3060"/>
                    </a:lnTo>
                    <a:cubicBezTo>
                      <a:pt x="2061" y="3060"/>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1"/>
              <p:cNvSpPr/>
              <p:nvPr/>
            </p:nvSpPr>
            <p:spPr>
              <a:xfrm>
                <a:off x="7373092"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1"/>
              <p:cNvSpPr/>
              <p:nvPr/>
            </p:nvSpPr>
            <p:spPr>
              <a:xfrm>
                <a:off x="7339212"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1"/>
              <p:cNvSpPr/>
              <p:nvPr/>
            </p:nvSpPr>
            <p:spPr>
              <a:xfrm>
                <a:off x="7305332"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1"/>
              <p:cNvSpPr/>
              <p:nvPr/>
            </p:nvSpPr>
            <p:spPr>
              <a:xfrm>
                <a:off x="7271452"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1"/>
              <p:cNvSpPr/>
              <p:nvPr/>
            </p:nvSpPr>
            <p:spPr>
              <a:xfrm>
                <a:off x="7237652" y="288298"/>
                <a:ext cx="165548" cy="245664"/>
              </a:xfrm>
              <a:custGeom>
                <a:rect b="b" l="l" r="r" t="t"/>
                <a:pathLst>
                  <a:path extrusionOk="0" h="3060" w="2062">
                    <a:moveTo>
                      <a:pt x="1" y="0"/>
                    </a:moveTo>
                    <a:lnTo>
                      <a:pt x="1826" y="3060"/>
                    </a:lnTo>
                    <a:lnTo>
                      <a:pt x="2062" y="3060"/>
                    </a:lnTo>
                    <a:cubicBezTo>
                      <a:pt x="2062" y="3060"/>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1"/>
              <p:cNvSpPr/>
              <p:nvPr/>
            </p:nvSpPr>
            <p:spPr>
              <a:xfrm>
                <a:off x="7203692" y="288298"/>
                <a:ext cx="165628" cy="245664"/>
              </a:xfrm>
              <a:custGeom>
                <a:rect b="b" l="l" r="r" t="t"/>
                <a:pathLst>
                  <a:path extrusionOk="0" h="3060" w="2063">
                    <a:moveTo>
                      <a:pt x="1" y="0"/>
                    </a:moveTo>
                    <a:lnTo>
                      <a:pt x="1827" y="3060"/>
                    </a:lnTo>
                    <a:lnTo>
                      <a:pt x="2063" y="3060"/>
                    </a:lnTo>
                    <a:cubicBezTo>
                      <a:pt x="2063" y="3060"/>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1"/>
              <p:cNvSpPr/>
              <p:nvPr/>
            </p:nvSpPr>
            <p:spPr>
              <a:xfrm>
                <a:off x="7169811" y="288298"/>
                <a:ext cx="165628" cy="245664"/>
              </a:xfrm>
              <a:custGeom>
                <a:rect b="b" l="l" r="r" t="t"/>
                <a:pathLst>
                  <a:path extrusionOk="0" h="3060" w="2063">
                    <a:moveTo>
                      <a:pt x="1" y="0"/>
                    </a:moveTo>
                    <a:lnTo>
                      <a:pt x="1826" y="3060"/>
                    </a:lnTo>
                    <a:lnTo>
                      <a:pt x="2063" y="3060"/>
                    </a:lnTo>
                    <a:cubicBezTo>
                      <a:pt x="2063" y="3060"/>
                      <a:pt x="296" y="77"/>
                      <a:pt x="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1"/>
              <p:cNvSpPr/>
              <p:nvPr/>
            </p:nvSpPr>
            <p:spPr>
              <a:xfrm>
                <a:off x="7135931" y="288298"/>
                <a:ext cx="165628" cy="245664"/>
              </a:xfrm>
              <a:custGeom>
                <a:rect b="b" l="l" r="r" t="t"/>
                <a:pathLst>
                  <a:path extrusionOk="0" h="3060" w="2063">
                    <a:moveTo>
                      <a:pt x="1" y="0"/>
                    </a:moveTo>
                    <a:lnTo>
                      <a:pt x="1827" y="3060"/>
                    </a:lnTo>
                    <a:lnTo>
                      <a:pt x="2063" y="3060"/>
                    </a:lnTo>
                    <a:cubicBezTo>
                      <a:pt x="2063" y="3060"/>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1"/>
              <p:cNvSpPr/>
              <p:nvPr/>
            </p:nvSpPr>
            <p:spPr>
              <a:xfrm>
                <a:off x="6699263" y="288298"/>
                <a:ext cx="165628" cy="245664"/>
              </a:xfrm>
              <a:custGeom>
                <a:rect b="b" l="l" r="r" t="t"/>
                <a:pathLst>
                  <a:path extrusionOk="0" h="3060" w="2063">
                    <a:moveTo>
                      <a:pt x="1811" y="0"/>
                    </a:moveTo>
                    <a:cubicBezTo>
                      <a:pt x="1767" y="77"/>
                      <a:pt x="0" y="3060"/>
                      <a:pt x="0"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1"/>
              <p:cNvSpPr/>
              <p:nvPr/>
            </p:nvSpPr>
            <p:spPr>
              <a:xfrm>
                <a:off x="6737880"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1"/>
              <p:cNvSpPr/>
              <p:nvPr/>
            </p:nvSpPr>
            <p:spPr>
              <a:xfrm>
                <a:off x="6771760"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1"/>
              <p:cNvSpPr/>
              <p:nvPr/>
            </p:nvSpPr>
            <p:spPr>
              <a:xfrm>
                <a:off x="6805640"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1"/>
              <p:cNvSpPr/>
              <p:nvPr/>
            </p:nvSpPr>
            <p:spPr>
              <a:xfrm>
                <a:off x="6839600"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1"/>
              <p:cNvSpPr/>
              <p:nvPr/>
            </p:nvSpPr>
            <p:spPr>
              <a:xfrm>
                <a:off x="6873400"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1"/>
              <p:cNvSpPr/>
              <p:nvPr/>
            </p:nvSpPr>
            <p:spPr>
              <a:xfrm>
                <a:off x="6907280"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1"/>
              <p:cNvSpPr/>
              <p:nvPr/>
            </p:nvSpPr>
            <p:spPr>
              <a:xfrm>
                <a:off x="6941161" y="288298"/>
                <a:ext cx="165548" cy="245664"/>
              </a:xfrm>
              <a:custGeom>
                <a:rect b="b" l="l" r="r" t="t"/>
                <a:pathLst>
                  <a:path extrusionOk="0" h="3060" w="2062">
                    <a:moveTo>
                      <a:pt x="1811" y="0"/>
                    </a:moveTo>
                    <a:cubicBezTo>
                      <a:pt x="1768" y="77"/>
                      <a:pt x="1" y="3060"/>
                      <a:pt x="1" y="3060"/>
                    </a:cubicBezTo>
                    <a:lnTo>
                      <a:pt x="236" y="3060"/>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1"/>
              <p:cNvSpPr/>
              <p:nvPr/>
            </p:nvSpPr>
            <p:spPr>
              <a:xfrm>
                <a:off x="6975041" y="288298"/>
                <a:ext cx="165628" cy="245664"/>
              </a:xfrm>
              <a:custGeom>
                <a:rect b="b" l="l" r="r" t="t"/>
                <a:pathLst>
                  <a:path extrusionOk="0" h="3060" w="2063">
                    <a:moveTo>
                      <a:pt x="1812" y="0"/>
                    </a:moveTo>
                    <a:cubicBezTo>
                      <a:pt x="1768" y="77"/>
                      <a:pt x="1" y="3060"/>
                      <a:pt x="1" y="3060"/>
                    </a:cubicBezTo>
                    <a:lnTo>
                      <a:pt x="236" y="3060"/>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1"/>
              <p:cNvSpPr/>
              <p:nvPr/>
            </p:nvSpPr>
            <p:spPr>
              <a:xfrm>
                <a:off x="7068091" y="432320"/>
                <a:ext cx="114165" cy="115125"/>
              </a:xfrm>
              <a:custGeom>
                <a:rect b="b" l="l" r="r" t="t"/>
                <a:pathLst>
                  <a:path extrusionOk="0" h="1434" w="1422">
                    <a:moveTo>
                      <a:pt x="710" y="1"/>
                    </a:moveTo>
                    <a:cubicBezTo>
                      <a:pt x="318" y="1"/>
                      <a:pt x="0" y="640"/>
                      <a:pt x="0" y="1429"/>
                    </a:cubicBezTo>
                    <a:lnTo>
                      <a:pt x="0" y="1434"/>
                    </a:lnTo>
                    <a:lnTo>
                      <a:pt x="1421" y="1434"/>
                    </a:lnTo>
                    <a:lnTo>
                      <a:pt x="1421" y="1429"/>
                    </a:lnTo>
                    <a:cubicBezTo>
                      <a:pt x="1421" y="640"/>
                      <a:pt x="1102" y="1"/>
                      <a:pt x="7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1"/>
              <p:cNvSpPr/>
              <p:nvPr/>
            </p:nvSpPr>
            <p:spPr>
              <a:xfrm>
                <a:off x="7105503" y="507703"/>
                <a:ext cx="39340" cy="39740"/>
              </a:xfrm>
              <a:custGeom>
                <a:rect b="b" l="l" r="r" t="t"/>
                <a:pathLst>
                  <a:path extrusionOk="0" h="495" w="490">
                    <a:moveTo>
                      <a:pt x="244" y="0"/>
                    </a:moveTo>
                    <a:cubicBezTo>
                      <a:pt x="111" y="0"/>
                      <a:pt x="1" y="219"/>
                      <a:pt x="1" y="490"/>
                    </a:cubicBezTo>
                    <a:lnTo>
                      <a:pt x="1" y="495"/>
                    </a:lnTo>
                    <a:lnTo>
                      <a:pt x="489" y="495"/>
                    </a:lnTo>
                    <a:lnTo>
                      <a:pt x="489" y="490"/>
                    </a:lnTo>
                    <a:cubicBezTo>
                      <a:pt x="489" y="219"/>
                      <a:pt x="377" y="0"/>
                      <a:pt x="2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1"/>
              <p:cNvSpPr/>
              <p:nvPr/>
            </p:nvSpPr>
            <p:spPr>
              <a:xfrm>
                <a:off x="6903025" y="168439"/>
                <a:ext cx="38457" cy="38536"/>
              </a:xfrm>
              <a:custGeom>
                <a:rect b="b" l="l" r="r" t="t"/>
                <a:pathLst>
                  <a:path extrusionOk="0" h="480" w="479">
                    <a:moveTo>
                      <a:pt x="240" y="1"/>
                    </a:moveTo>
                    <a:cubicBezTo>
                      <a:pt x="107" y="1"/>
                      <a:pt x="1" y="108"/>
                      <a:pt x="1" y="240"/>
                    </a:cubicBezTo>
                    <a:cubicBezTo>
                      <a:pt x="1" y="372"/>
                      <a:pt x="107" y="480"/>
                      <a:pt x="240" y="480"/>
                    </a:cubicBezTo>
                    <a:cubicBezTo>
                      <a:pt x="372" y="480"/>
                      <a:pt x="479" y="372"/>
                      <a:pt x="479" y="240"/>
                    </a:cubicBezTo>
                    <a:cubicBezTo>
                      <a:pt x="479" y="108"/>
                      <a:pt x="372" y="1"/>
                      <a:pt x="2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1"/>
              <p:cNvSpPr/>
              <p:nvPr/>
            </p:nvSpPr>
            <p:spPr>
              <a:xfrm>
                <a:off x="6843374" y="87838"/>
                <a:ext cx="43755" cy="38536"/>
              </a:xfrm>
              <a:custGeom>
                <a:rect b="b" l="l" r="r" t="t"/>
                <a:pathLst>
                  <a:path extrusionOk="0" h="480" w="545">
                    <a:moveTo>
                      <a:pt x="273" y="1"/>
                    </a:moveTo>
                    <a:cubicBezTo>
                      <a:pt x="242" y="1"/>
                      <a:pt x="211" y="7"/>
                      <a:pt x="181" y="19"/>
                    </a:cubicBezTo>
                    <a:cubicBezTo>
                      <a:pt x="59" y="69"/>
                      <a:pt x="1" y="210"/>
                      <a:pt x="51" y="332"/>
                    </a:cubicBezTo>
                    <a:cubicBezTo>
                      <a:pt x="90" y="424"/>
                      <a:pt x="180" y="480"/>
                      <a:pt x="274" y="480"/>
                    </a:cubicBezTo>
                    <a:cubicBezTo>
                      <a:pt x="304" y="480"/>
                      <a:pt x="335" y="474"/>
                      <a:pt x="364" y="462"/>
                    </a:cubicBezTo>
                    <a:cubicBezTo>
                      <a:pt x="486" y="410"/>
                      <a:pt x="545" y="271"/>
                      <a:pt x="494" y="148"/>
                    </a:cubicBezTo>
                    <a:cubicBezTo>
                      <a:pt x="456" y="56"/>
                      <a:pt x="367" y="1"/>
                      <a:pt x="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1"/>
              <p:cNvSpPr/>
              <p:nvPr/>
            </p:nvSpPr>
            <p:spPr>
              <a:xfrm>
                <a:off x="7561119" y="-476371"/>
                <a:ext cx="407527" cy="352922"/>
              </a:xfrm>
              <a:custGeom>
                <a:rect b="b" l="l" r="r" t="t"/>
                <a:pathLst>
                  <a:path extrusionOk="0" h="4396" w="5076">
                    <a:moveTo>
                      <a:pt x="1" y="0"/>
                    </a:moveTo>
                    <a:lnTo>
                      <a:pt x="2539" y="4395"/>
                    </a:lnTo>
                    <a:lnTo>
                      <a:pt x="507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1"/>
              <p:cNvSpPr/>
              <p:nvPr/>
            </p:nvSpPr>
            <p:spPr>
              <a:xfrm>
                <a:off x="7966075" y="-394003"/>
                <a:ext cx="417161" cy="434007"/>
              </a:xfrm>
              <a:custGeom>
                <a:rect b="b" l="l" r="r" t="t"/>
                <a:pathLst>
                  <a:path extrusionOk="0" h="5406" w="5196">
                    <a:moveTo>
                      <a:pt x="470" y="1"/>
                    </a:moveTo>
                    <a:cubicBezTo>
                      <a:pt x="395" y="1"/>
                      <a:pt x="323" y="14"/>
                      <a:pt x="257" y="50"/>
                    </a:cubicBezTo>
                    <a:cubicBezTo>
                      <a:pt x="1" y="188"/>
                      <a:pt x="1" y="553"/>
                      <a:pt x="58" y="839"/>
                    </a:cubicBezTo>
                    <a:cubicBezTo>
                      <a:pt x="343" y="2246"/>
                      <a:pt x="1168" y="3501"/>
                      <a:pt x="2199" y="4500"/>
                    </a:cubicBezTo>
                    <a:cubicBezTo>
                      <a:pt x="2580" y="4869"/>
                      <a:pt x="3006" y="5216"/>
                      <a:pt x="3517" y="5352"/>
                    </a:cubicBezTo>
                    <a:cubicBezTo>
                      <a:pt x="3648" y="5387"/>
                      <a:pt x="3785" y="5405"/>
                      <a:pt x="3922" y="5405"/>
                    </a:cubicBezTo>
                    <a:cubicBezTo>
                      <a:pt x="4321" y="5405"/>
                      <a:pt x="4719" y="5253"/>
                      <a:pt x="4947" y="4932"/>
                    </a:cubicBezTo>
                    <a:cubicBezTo>
                      <a:pt x="5159" y="4634"/>
                      <a:pt x="5195" y="4244"/>
                      <a:pt x="5147" y="3881"/>
                    </a:cubicBezTo>
                    <a:cubicBezTo>
                      <a:pt x="5031" y="3015"/>
                      <a:pt x="4480" y="2251"/>
                      <a:pt x="3790" y="1716"/>
                    </a:cubicBezTo>
                    <a:cubicBezTo>
                      <a:pt x="3527" y="1512"/>
                      <a:pt x="3245" y="1338"/>
                      <a:pt x="2951" y="1184"/>
                    </a:cubicBezTo>
                    <a:lnTo>
                      <a:pt x="2951" y="1184"/>
                    </a:lnTo>
                    <a:lnTo>
                      <a:pt x="3500" y="1412"/>
                    </a:lnTo>
                    <a:cubicBezTo>
                      <a:pt x="2683" y="814"/>
                      <a:pt x="1767" y="356"/>
                      <a:pt x="799" y="61"/>
                    </a:cubicBezTo>
                    <a:cubicBezTo>
                      <a:pt x="693" y="30"/>
                      <a:pt x="579" y="1"/>
                      <a:pt x="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1"/>
              <p:cNvSpPr/>
              <p:nvPr/>
            </p:nvSpPr>
            <p:spPr>
              <a:xfrm>
                <a:off x="7971454" y="-398098"/>
                <a:ext cx="544332" cy="477360"/>
              </a:xfrm>
              <a:custGeom>
                <a:rect b="b" l="l" r="r" t="t"/>
                <a:pathLst>
                  <a:path extrusionOk="0" h="5946" w="6780">
                    <a:moveTo>
                      <a:pt x="867" y="0"/>
                    </a:moveTo>
                    <a:cubicBezTo>
                      <a:pt x="339" y="0"/>
                      <a:pt x="0" y="61"/>
                      <a:pt x="0" y="61"/>
                    </a:cubicBezTo>
                    <a:lnTo>
                      <a:pt x="6779" y="5945"/>
                    </a:lnTo>
                    <a:cubicBezTo>
                      <a:pt x="6203" y="631"/>
                      <a:pt x="2562" y="0"/>
                      <a:pt x="8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1"/>
              <p:cNvSpPr/>
              <p:nvPr/>
            </p:nvSpPr>
            <p:spPr>
              <a:xfrm>
                <a:off x="7884185" y="-393200"/>
                <a:ext cx="559506" cy="544155"/>
              </a:xfrm>
              <a:custGeom>
                <a:rect b="b" l="l" r="r" t="t"/>
                <a:pathLst>
                  <a:path extrusionOk="0" h="6778" w="6969">
                    <a:moveTo>
                      <a:pt x="1087" y="0"/>
                    </a:moveTo>
                    <a:cubicBezTo>
                      <a:pt x="1087" y="0"/>
                      <a:pt x="0" y="6022"/>
                      <a:pt x="6968" y="6777"/>
                    </a:cubicBezTo>
                    <a:lnTo>
                      <a:pt x="10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1"/>
              <p:cNvSpPr/>
              <p:nvPr/>
            </p:nvSpPr>
            <p:spPr>
              <a:xfrm>
                <a:off x="7118991" y="-394003"/>
                <a:ext cx="417161" cy="434007"/>
              </a:xfrm>
              <a:custGeom>
                <a:rect b="b" l="l" r="r" t="t"/>
                <a:pathLst>
                  <a:path extrusionOk="0" h="5406" w="5196">
                    <a:moveTo>
                      <a:pt x="4726" y="1"/>
                    </a:moveTo>
                    <a:cubicBezTo>
                      <a:pt x="4617" y="1"/>
                      <a:pt x="4503" y="30"/>
                      <a:pt x="4397" y="61"/>
                    </a:cubicBezTo>
                    <a:cubicBezTo>
                      <a:pt x="3429" y="356"/>
                      <a:pt x="2512" y="814"/>
                      <a:pt x="1696" y="1412"/>
                    </a:cubicBezTo>
                    <a:lnTo>
                      <a:pt x="2245" y="1184"/>
                    </a:lnTo>
                    <a:lnTo>
                      <a:pt x="2245" y="1184"/>
                    </a:lnTo>
                    <a:cubicBezTo>
                      <a:pt x="1951" y="1338"/>
                      <a:pt x="1669" y="1512"/>
                      <a:pt x="1406" y="1716"/>
                    </a:cubicBezTo>
                    <a:cubicBezTo>
                      <a:pt x="717" y="2251"/>
                      <a:pt x="164" y="3015"/>
                      <a:pt x="49" y="3881"/>
                    </a:cubicBezTo>
                    <a:cubicBezTo>
                      <a:pt x="1" y="4244"/>
                      <a:pt x="36" y="4634"/>
                      <a:pt x="249" y="4932"/>
                    </a:cubicBezTo>
                    <a:cubicBezTo>
                      <a:pt x="477" y="5253"/>
                      <a:pt x="875" y="5405"/>
                      <a:pt x="1274" y="5405"/>
                    </a:cubicBezTo>
                    <a:cubicBezTo>
                      <a:pt x="1412" y="5405"/>
                      <a:pt x="1549" y="5387"/>
                      <a:pt x="1679" y="5352"/>
                    </a:cubicBezTo>
                    <a:cubicBezTo>
                      <a:pt x="2190" y="5216"/>
                      <a:pt x="2617" y="4869"/>
                      <a:pt x="2997" y="4500"/>
                    </a:cubicBezTo>
                    <a:cubicBezTo>
                      <a:pt x="4027" y="3501"/>
                      <a:pt x="4853" y="2246"/>
                      <a:pt x="5138" y="839"/>
                    </a:cubicBezTo>
                    <a:cubicBezTo>
                      <a:pt x="5195" y="553"/>
                      <a:pt x="5195" y="188"/>
                      <a:pt x="4939" y="50"/>
                    </a:cubicBezTo>
                    <a:cubicBezTo>
                      <a:pt x="4873" y="14"/>
                      <a:pt x="4800" y="1"/>
                      <a:pt x="47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1"/>
              <p:cNvSpPr/>
              <p:nvPr/>
            </p:nvSpPr>
            <p:spPr>
              <a:xfrm>
                <a:off x="6986521" y="-398098"/>
                <a:ext cx="544252" cy="477360"/>
              </a:xfrm>
              <a:custGeom>
                <a:rect b="b" l="l" r="r" t="t"/>
                <a:pathLst>
                  <a:path extrusionOk="0" h="5946" w="6779">
                    <a:moveTo>
                      <a:pt x="5912" y="0"/>
                    </a:moveTo>
                    <a:cubicBezTo>
                      <a:pt x="4217" y="0"/>
                      <a:pt x="576" y="631"/>
                      <a:pt x="0" y="5945"/>
                    </a:cubicBezTo>
                    <a:lnTo>
                      <a:pt x="0" y="5945"/>
                    </a:lnTo>
                    <a:lnTo>
                      <a:pt x="6779" y="61"/>
                    </a:lnTo>
                    <a:cubicBezTo>
                      <a:pt x="6779" y="61"/>
                      <a:pt x="6439" y="0"/>
                      <a:pt x="59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1"/>
              <p:cNvSpPr/>
              <p:nvPr/>
            </p:nvSpPr>
            <p:spPr>
              <a:xfrm>
                <a:off x="7058537" y="-393200"/>
                <a:ext cx="559586" cy="544155"/>
              </a:xfrm>
              <a:custGeom>
                <a:rect b="b" l="l" r="r" t="t"/>
                <a:pathLst>
                  <a:path extrusionOk="0" h="6778" w="6970">
                    <a:moveTo>
                      <a:pt x="5882" y="0"/>
                    </a:moveTo>
                    <a:lnTo>
                      <a:pt x="1" y="6777"/>
                    </a:lnTo>
                    <a:cubicBezTo>
                      <a:pt x="6969" y="6022"/>
                      <a:pt x="5882" y="0"/>
                      <a:pt x="5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1"/>
              <p:cNvSpPr/>
              <p:nvPr/>
            </p:nvSpPr>
            <p:spPr>
              <a:xfrm>
                <a:off x="7573724" y="163382"/>
                <a:ext cx="178152" cy="273201"/>
              </a:xfrm>
              <a:custGeom>
                <a:rect b="b" l="l" r="r" t="t"/>
                <a:pathLst>
                  <a:path extrusionOk="0" h="3403" w="2219">
                    <a:moveTo>
                      <a:pt x="2218" y="0"/>
                    </a:moveTo>
                    <a:lnTo>
                      <a:pt x="0" y="2532"/>
                    </a:lnTo>
                    <a:lnTo>
                      <a:pt x="2218" y="3402"/>
                    </a:lnTo>
                    <a:lnTo>
                      <a:pt x="22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1"/>
              <p:cNvSpPr/>
              <p:nvPr/>
            </p:nvSpPr>
            <p:spPr>
              <a:xfrm>
                <a:off x="7629361" y="251048"/>
                <a:ext cx="89518" cy="137042"/>
              </a:xfrm>
              <a:custGeom>
                <a:rect b="b" l="l" r="r" t="t"/>
                <a:pathLst>
                  <a:path extrusionOk="0" h="1707" w="1115">
                    <a:moveTo>
                      <a:pt x="1114" y="0"/>
                    </a:moveTo>
                    <a:lnTo>
                      <a:pt x="1" y="1271"/>
                    </a:lnTo>
                    <a:lnTo>
                      <a:pt x="1114" y="1707"/>
                    </a:lnTo>
                    <a:lnTo>
                      <a:pt x="11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1"/>
              <p:cNvSpPr/>
              <p:nvPr/>
            </p:nvSpPr>
            <p:spPr>
              <a:xfrm>
                <a:off x="7777968" y="163382"/>
                <a:ext cx="178152" cy="273201"/>
              </a:xfrm>
              <a:custGeom>
                <a:rect b="b" l="l" r="r" t="t"/>
                <a:pathLst>
                  <a:path extrusionOk="0" h="3403" w="2219">
                    <a:moveTo>
                      <a:pt x="1" y="0"/>
                    </a:moveTo>
                    <a:lnTo>
                      <a:pt x="1" y="3402"/>
                    </a:lnTo>
                    <a:lnTo>
                      <a:pt x="2219" y="253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1"/>
              <p:cNvSpPr/>
              <p:nvPr/>
            </p:nvSpPr>
            <p:spPr>
              <a:xfrm>
                <a:off x="7810965" y="251048"/>
                <a:ext cx="89437" cy="137042"/>
              </a:xfrm>
              <a:custGeom>
                <a:rect b="b" l="l" r="r" t="t"/>
                <a:pathLst>
                  <a:path extrusionOk="0" h="1707" w="1114">
                    <a:moveTo>
                      <a:pt x="1" y="0"/>
                    </a:moveTo>
                    <a:lnTo>
                      <a:pt x="1" y="1707"/>
                    </a:lnTo>
                    <a:lnTo>
                      <a:pt x="1113" y="1271"/>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1"/>
              <p:cNvSpPr/>
              <p:nvPr/>
            </p:nvSpPr>
            <p:spPr>
              <a:xfrm>
                <a:off x="7777968" y="-109892"/>
                <a:ext cx="178152" cy="273362"/>
              </a:xfrm>
              <a:custGeom>
                <a:rect b="b" l="l" r="r" t="t"/>
                <a:pathLst>
                  <a:path extrusionOk="0" h="3405" w="2219">
                    <a:moveTo>
                      <a:pt x="1" y="0"/>
                    </a:moveTo>
                    <a:lnTo>
                      <a:pt x="1" y="3404"/>
                    </a:lnTo>
                    <a:lnTo>
                      <a:pt x="2219" y="871"/>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1"/>
              <p:cNvSpPr/>
              <p:nvPr/>
            </p:nvSpPr>
            <p:spPr>
              <a:xfrm>
                <a:off x="7810965" y="-61483"/>
                <a:ext cx="89437" cy="137123"/>
              </a:xfrm>
              <a:custGeom>
                <a:rect b="b" l="l" r="r" t="t"/>
                <a:pathLst>
                  <a:path extrusionOk="0" h="1708" w="1114">
                    <a:moveTo>
                      <a:pt x="1" y="0"/>
                    </a:moveTo>
                    <a:lnTo>
                      <a:pt x="1" y="1707"/>
                    </a:lnTo>
                    <a:lnTo>
                      <a:pt x="1113" y="437"/>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1"/>
              <p:cNvSpPr/>
              <p:nvPr/>
            </p:nvSpPr>
            <p:spPr>
              <a:xfrm>
                <a:off x="7573724" y="-109892"/>
                <a:ext cx="178152" cy="273362"/>
              </a:xfrm>
              <a:custGeom>
                <a:rect b="b" l="l" r="r" t="t"/>
                <a:pathLst>
                  <a:path extrusionOk="0" h="3405" w="2219">
                    <a:moveTo>
                      <a:pt x="2218" y="0"/>
                    </a:moveTo>
                    <a:lnTo>
                      <a:pt x="0" y="871"/>
                    </a:lnTo>
                    <a:lnTo>
                      <a:pt x="2218" y="3404"/>
                    </a:lnTo>
                    <a:lnTo>
                      <a:pt x="2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1"/>
              <p:cNvSpPr/>
              <p:nvPr/>
            </p:nvSpPr>
            <p:spPr>
              <a:xfrm>
                <a:off x="7629361" y="-61483"/>
                <a:ext cx="89518" cy="137123"/>
              </a:xfrm>
              <a:custGeom>
                <a:rect b="b" l="l" r="r" t="t"/>
                <a:pathLst>
                  <a:path extrusionOk="0" h="1708" w="1115">
                    <a:moveTo>
                      <a:pt x="1114" y="0"/>
                    </a:moveTo>
                    <a:lnTo>
                      <a:pt x="1" y="437"/>
                    </a:lnTo>
                    <a:lnTo>
                      <a:pt x="1114" y="1707"/>
                    </a:lnTo>
                    <a:lnTo>
                      <a:pt x="11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1"/>
              <p:cNvSpPr/>
              <p:nvPr/>
            </p:nvSpPr>
            <p:spPr>
              <a:xfrm>
                <a:off x="7375180" y="72264"/>
                <a:ext cx="116012" cy="132065"/>
              </a:xfrm>
              <a:custGeom>
                <a:rect b="b" l="l" r="r" t="t"/>
                <a:pathLst>
                  <a:path extrusionOk="0" h="1645" w="1445">
                    <a:moveTo>
                      <a:pt x="1273" y="0"/>
                    </a:moveTo>
                    <a:cubicBezTo>
                      <a:pt x="1228" y="0"/>
                      <a:pt x="1184" y="20"/>
                      <a:pt x="1153" y="56"/>
                    </a:cubicBezTo>
                    <a:lnTo>
                      <a:pt x="55" y="1393"/>
                    </a:lnTo>
                    <a:cubicBezTo>
                      <a:pt x="0" y="1459"/>
                      <a:pt x="11" y="1556"/>
                      <a:pt x="76" y="1610"/>
                    </a:cubicBezTo>
                    <a:cubicBezTo>
                      <a:pt x="104" y="1633"/>
                      <a:pt x="139" y="1644"/>
                      <a:pt x="174" y="1644"/>
                    </a:cubicBezTo>
                    <a:cubicBezTo>
                      <a:pt x="219" y="1644"/>
                      <a:pt x="262" y="1626"/>
                      <a:pt x="292" y="1588"/>
                    </a:cubicBezTo>
                    <a:lnTo>
                      <a:pt x="1390" y="251"/>
                    </a:lnTo>
                    <a:cubicBezTo>
                      <a:pt x="1445" y="187"/>
                      <a:pt x="1435" y="89"/>
                      <a:pt x="1369" y="35"/>
                    </a:cubicBezTo>
                    <a:cubicBezTo>
                      <a:pt x="1341" y="11"/>
                      <a:pt x="1307" y="0"/>
                      <a:pt x="12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1"/>
              <p:cNvSpPr/>
              <p:nvPr/>
            </p:nvSpPr>
            <p:spPr>
              <a:xfrm>
                <a:off x="7467347" y="72264"/>
                <a:ext cx="116092" cy="132065"/>
              </a:xfrm>
              <a:custGeom>
                <a:rect b="b" l="l" r="r" t="t"/>
                <a:pathLst>
                  <a:path extrusionOk="0" h="1645" w="1446">
                    <a:moveTo>
                      <a:pt x="1274" y="0"/>
                    </a:moveTo>
                    <a:cubicBezTo>
                      <a:pt x="1229" y="0"/>
                      <a:pt x="1184" y="20"/>
                      <a:pt x="1153" y="56"/>
                    </a:cubicBezTo>
                    <a:lnTo>
                      <a:pt x="55" y="1393"/>
                    </a:lnTo>
                    <a:cubicBezTo>
                      <a:pt x="1" y="1459"/>
                      <a:pt x="11" y="1556"/>
                      <a:pt x="77" y="1610"/>
                    </a:cubicBezTo>
                    <a:cubicBezTo>
                      <a:pt x="105" y="1633"/>
                      <a:pt x="139" y="1644"/>
                      <a:pt x="174" y="1644"/>
                    </a:cubicBezTo>
                    <a:cubicBezTo>
                      <a:pt x="219" y="1644"/>
                      <a:pt x="262" y="1626"/>
                      <a:pt x="293" y="1588"/>
                    </a:cubicBezTo>
                    <a:lnTo>
                      <a:pt x="1392" y="251"/>
                    </a:lnTo>
                    <a:cubicBezTo>
                      <a:pt x="1445" y="187"/>
                      <a:pt x="1435" y="89"/>
                      <a:pt x="1369" y="35"/>
                    </a:cubicBezTo>
                    <a:cubicBezTo>
                      <a:pt x="1341" y="11"/>
                      <a:pt x="1307" y="0"/>
                      <a:pt x="12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1"/>
              <p:cNvSpPr/>
              <p:nvPr/>
            </p:nvSpPr>
            <p:spPr>
              <a:xfrm>
                <a:off x="8015129" y="72264"/>
                <a:ext cx="116012" cy="132065"/>
              </a:xfrm>
              <a:custGeom>
                <a:rect b="b" l="l" r="r" t="t"/>
                <a:pathLst>
                  <a:path extrusionOk="0" h="1645" w="1445">
                    <a:moveTo>
                      <a:pt x="172" y="0"/>
                    </a:moveTo>
                    <a:cubicBezTo>
                      <a:pt x="138" y="0"/>
                      <a:pt x="104" y="11"/>
                      <a:pt x="76" y="35"/>
                    </a:cubicBezTo>
                    <a:cubicBezTo>
                      <a:pt x="10" y="89"/>
                      <a:pt x="0" y="187"/>
                      <a:pt x="54" y="251"/>
                    </a:cubicBezTo>
                    <a:lnTo>
                      <a:pt x="1152" y="1588"/>
                    </a:lnTo>
                    <a:cubicBezTo>
                      <a:pt x="1183" y="1626"/>
                      <a:pt x="1228" y="1644"/>
                      <a:pt x="1272" y="1644"/>
                    </a:cubicBezTo>
                    <a:cubicBezTo>
                      <a:pt x="1306" y="1644"/>
                      <a:pt x="1341" y="1633"/>
                      <a:pt x="1370" y="1610"/>
                    </a:cubicBezTo>
                    <a:cubicBezTo>
                      <a:pt x="1434" y="1556"/>
                      <a:pt x="1444" y="1459"/>
                      <a:pt x="1391" y="1393"/>
                    </a:cubicBezTo>
                    <a:lnTo>
                      <a:pt x="292" y="56"/>
                    </a:lnTo>
                    <a:cubicBezTo>
                      <a:pt x="262" y="20"/>
                      <a:pt x="217" y="0"/>
                      <a:pt x="1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1"/>
              <p:cNvSpPr/>
              <p:nvPr/>
            </p:nvSpPr>
            <p:spPr>
              <a:xfrm>
                <a:off x="7922962" y="72264"/>
                <a:ext cx="116092" cy="132065"/>
              </a:xfrm>
              <a:custGeom>
                <a:rect b="b" l="l" r="r" t="t"/>
                <a:pathLst>
                  <a:path extrusionOk="0" h="1645" w="1446">
                    <a:moveTo>
                      <a:pt x="173" y="0"/>
                    </a:moveTo>
                    <a:cubicBezTo>
                      <a:pt x="139" y="0"/>
                      <a:pt x="105" y="11"/>
                      <a:pt x="77" y="35"/>
                    </a:cubicBezTo>
                    <a:cubicBezTo>
                      <a:pt x="11" y="89"/>
                      <a:pt x="1" y="187"/>
                      <a:pt x="55" y="251"/>
                    </a:cubicBezTo>
                    <a:lnTo>
                      <a:pt x="1153" y="1588"/>
                    </a:lnTo>
                    <a:cubicBezTo>
                      <a:pt x="1183" y="1626"/>
                      <a:pt x="1228" y="1644"/>
                      <a:pt x="1273" y="1644"/>
                    </a:cubicBezTo>
                    <a:cubicBezTo>
                      <a:pt x="1307" y="1644"/>
                      <a:pt x="1342" y="1633"/>
                      <a:pt x="1370" y="1610"/>
                    </a:cubicBezTo>
                    <a:cubicBezTo>
                      <a:pt x="1435" y="1556"/>
                      <a:pt x="1445" y="1459"/>
                      <a:pt x="1392" y="1393"/>
                    </a:cubicBezTo>
                    <a:lnTo>
                      <a:pt x="293" y="56"/>
                    </a:lnTo>
                    <a:cubicBezTo>
                      <a:pt x="262" y="20"/>
                      <a:pt x="218" y="0"/>
                      <a:pt x="1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1"/>
              <p:cNvSpPr/>
              <p:nvPr/>
            </p:nvSpPr>
            <p:spPr>
              <a:xfrm>
                <a:off x="6982266" y="-473802"/>
                <a:ext cx="38537" cy="38536"/>
              </a:xfrm>
              <a:custGeom>
                <a:rect b="b" l="l" r="r" t="t"/>
                <a:pathLst>
                  <a:path extrusionOk="0" h="480" w="480">
                    <a:moveTo>
                      <a:pt x="240" y="0"/>
                    </a:moveTo>
                    <a:cubicBezTo>
                      <a:pt x="108" y="0"/>
                      <a:pt x="1" y="108"/>
                      <a:pt x="1" y="240"/>
                    </a:cubicBezTo>
                    <a:cubicBezTo>
                      <a:pt x="1" y="372"/>
                      <a:pt x="108" y="480"/>
                      <a:pt x="240" y="480"/>
                    </a:cubicBezTo>
                    <a:cubicBezTo>
                      <a:pt x="372" y="480"/>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1"/>
              <p:cNvSpPr/>
              <p:nvPr/>
            </p:nvSpPr>
            <p:spPr>
              <a:xfrm>
                <a:off x="7039269" y="-393200"/>
                <a:ext cx="38617" cy="38536"/>
              </a:xfrm>
              <a:custGeom>
                <a:rect b="b" l="l" r="r" t="t"/>
                <a:pathLst>
                  <a:path extrusionOk="0" h="480" w="481">
                    <a:moveTo>
                      <a:pt x="241" y="0"/>
                    </a:moveTo>
                    <a:cubicBezTo>
                      <a:pt x="108" y="0"/>
                      <a:pt x="1" y="108"/>
                      <a:pt x="1" y="240"/>
                    </a:cubicBezTo>
                    <a:cubicBezTo>
                      <a:pt x="1" y="372"/>
                      <a:pt x="108" y="480"/>
                      <a:pt x="241" y="480"/>
                    </a:cubicBezTo>
                    <a:cubicBezTo>
                      <a:pt x="373" y="480"/>
                      <a:pt x="480" y="372"/>
                      <a:pt x="480" y="240"/>
                    </a:cubicBezTo>
                    <a:cubicBezTo>
                      <a:pt x="480" y="108"/>
                      <a:pt x="373" y="0"/>
                      <a:pt x="2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1"/>
              <p:cNvSpPr/>
              <p:nvPr/>
            </p:nvSpPr>
            <p:spPr>
              <a:xfrm>
                <a:off x="8499487" y="-473802"/>
                <a:ext cx="38537" cy="38536"/>
              </a:xfrm>
              <a:custGeom>
                <a:rect b="b" l="l" r="r" t="t"/>
                <a:pathLst>
                  <a:path extrusionOk="0" h="480" w="480">
                    <a:moveTo>
                      <a:pt x="240" y="0"/>
                    </a:moveTo>
                    <a:cubicBezTo>
                      <a:pt x="108" y="0"/>
                      <a:pt x="1" y="108"/>
                      <a:pt x="1" y="240"/>
                    </a:cubicBezTo>
                    <a:cubicBezTo>
                      <a:pt x="1" y="372"/>
                      <a:pt x="108" y="480"/>
                      <a:pt x="240" y="480"/>
                    </a:cubicBezTo>
                    <a:cubicBezTo>
                      <a:pt x="372" y="480"/>
                      <a:pt x="480" y="372"/>
                      <a:pt x="480" y="240"/>
                    </a:cubicBezTo>
                    <a:cubicBezTo>
                      <a:pt x="480"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1"/>
              <p:cNvSpPr/>
              <p:nvPr/>
            </p:nvSpPr>
            <p:spPr>
              <a:xfrm>
                <a:off x="8442485" y="-393200"/>
                <a:ext cx="38537" cy="38536"/>
              </a:xfrm>
              <a:custGeom>
                <a:rect b="b" l="l" r="r" t="t"/>
                <a:pathLst>
                  <a:path extrusionOk="0" h="480" w="480">
                    <a:moveTo>
                      <a:pt x="239" y="0"/>
                    </a:moveTo>
                    <a:cubicBezTo>
                      <a:pt x="107" y="0"/>
                      <a:pt x="1" y="108"/>
                      <a:pt x="1" y="240"/>
                    </a:cubicBezTo>
                    <a:cubicBezTo>
                      <a:pt x="1" y="372"/>
                      <a:pt x="107" y="480"/>
                      <a:pt x="239" y="480"/>
                    </a:cubicBezTo>
                    <a:cubicBezTo>
                      <a:pt x="372" y="480"/>
                      <a:pt x="479" y="372"/>
                      <a:pt x="479" y="240"/>
                    </a:cubicBezTo>
                    <a:cubicBezTo>
                      <a:pt x="479" y="108"/>
                      <a:pt x="372" y="0"/>
                      <a:pt x="2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1"/>
              <p:cNvSpPr/>
              <p:nvPr/>
            </p:nvSpPr>
            <p:spPr>
              <a:xfrm>
                <a:off x="-215047" y="-158140"/>
                <a:ext cx="205931" cy="352922"/>
              </a:xfrm>
              <a:custGeom>
                <a:rect b="b" l="l" r="r" t="t"/>
                <a:pathLst>
                  <a:path extrusionOk="0" h="4396" w="2565">
                    <a:moveTo>
                      <a:pt x="26" y="1"/>
                    </a:moveTo>
                    <a:lnTo>
                      <a:pt x="0" y="48"/>
                    </a:lnTo>
                    <a:lnTo>
                      <a:pt x="0" y="4395"/>
                    </a:lnTo>
                    <a:lnTo>
                      <a:pt x="2564" y="4395"/>
                    </a:lnTo>
                    <a:lnTo>
                      <a:pt x="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463" name="Shape 146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464" name="Shape 1464"/>
        <p:cNvGrpSpPr/>
        <p:nvPr/>
      </p:nvGrpSpPr>
      <p:grpSpPr>
        <a:xfrm>
          <a:off x="0" y="0"/>
          <a:ext cx="0" cy="0"/>
          <a:chOff x="0" y="0"/>
          <a:chExt cx="0" cy="0"/>
        </a:xfrm>
      </p:grpSpPr>
      <p:sp>
        <p:nvSpPr>
          <p:cNvPr id="1465" name="Google Shape;1465;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66" name="Google Shape;1466;p13"/>
          <p:cNvSpPr txBox="1"/>
          <p:nvPr>
            <p:ph idx="1" type="subTitle"/>
          </p:nvPr>
        </p:nvSpPr>
        <p:spPr>
          <a:xfrm>
            <a:off x="860050" y="3437680"/>
            <a:ext cx="2079600" cy="69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7" name="Google Shape;1467;p13"/>
          <p:cNvSpPr txBox="1"/>
          <p:nvPr>
            <p:ph idx="2" type="subTitle"/>
          </p:nvPr>
        </p:nvSpPr>
        <p:spPr>
          <a:xfrm>
            <a:off x="3532200" y="3437680"/>
            <a:ext cx="2079600" cy="69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8" name="Google Shape;1468;p13"/>
          <p:cNvSpPr txBox="1"/>
          <p:nvPr>
            <p:ph idx="3" type="subTitle"/>
          </p:nvPr>
        </p:nvSpPr>
        <p:spPr>
          <a:xfrm>
            <a:off x="6204350" y="3437680"/>
            <a:ext cx="2079600" cy="69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9" name="Google Shape;1469;p13"/>
          <p:cNvSpPr txBox="1"/>
          <p:nvPr>
            <p:ph hasCustomPrompt="1" idx="4" type="title"/>
          </p:nvPr>
        </p:nvSpPr>
        <p:spPr>
          <a:xfrm>
            <a:off x="1532500" y="1641799"/>
            <a:ext cx="734700" cy="426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0" name="Google Shape;1470;p13"/>
          <p:cNvSpPr txBox="1"/>
          <p:nvPr>
            <p:ph hasCustomPrompt="1" idx="5" type="title"/>
          </p:nvPr>
        </p:nvSpPr>
        <p:spPr>
          <a:xfrm>
            <a:off x="4204650" y="1641799"/>
            <a:ext cx="734700" cy="426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1" name="Google Shape;1471;p13"/>
          <p:cNvSpPr txBox="1"/>
          <p:nvPr>
            <p:ph hasCustomPrompt="1" idx="6" type="title"/>
          </p:nvPr>
        </p:nvSpPr>
        <p:spPr>
          <a:xfrm>
            <a:off x="6876800" y="1641799"/>
            <a:ext cx="734700" cy="426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2" name="Google Shape;1472;p13"/>
          <p:cNvSpPr txBox="1"/>
          <p:nvPr>
            <p:ph idx="7" type="subTitle"/>
          </p:nvPr>
        </p:nvSpPr>
        <p:spPr>
          <a:xfrm>
            <a:off x="859750" y="2522238"/>
            <a:ext cx="2080200" cy="85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73" name="Google Shape;1473;p13"/>
          <p:cNvSpPr txBox="1"/>
          <p:nvPr>
            <p:ph idx="8" type="subTitle"/>
          </p:nvPr>
        </p:nvSpPr>
        <p:spPr>
          <a:xfrm>
            <a:off x="3531900" y="2522238"/>
            <a:ext cx="2080200" cy="85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74" name="Google Shape;1474;p13"/>
          <p:cNvSpPr txBox="1"/>
          <p:nvPr>
            <p:ph idx="9" type="subTitle"/>
          </p:nvPr>
        </p:nvSpPr>
        <p:spPr>
          <a:xfrm>
            <a:off x="6204050" y="2522238"/>
            <a:ext cx="2080200" cy="851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1475" name="Google Shape;1475;p13"/>
          <p:cNvGrpSpPr/>
          <p:nvPr/>
        </p:nvGrpSpPr>
        <p:grpSpPr>
          <a:xfrm>
            <a:off x="293024" y="4546075"/>
            <a:ext cx="8557965" cy="1253136"/>
            <a:chOff x="293024" y="4546075"/>
            <a:chExt cx="8557965" cy="1253136"/>
          </a:xfrm>
        </p:grpSpPr>
        <p:grpSp>
          <p:nvGrpSpPr>
            <p:cNvPr id="1476" name="Google Shape;1476;p13"/>
            <p:cNvGrpSpPr/>
            <p:nvPr/>
          </p:nvGrpSpPr>
          <p:grpSpPr>
            <a:xfrm>
              <a:off x="2277181" y="4631875"/>
              <a:ext cx="4545607" cy="1081537"/>
              <a:chOff x="2277181" y="4631875"/>
              <a:chExt cx="4545607" cy="1081537"/>
            </a:xfrm>
          </p:grpSpPr>
          <p:grpSp>
            <p:nvGrpSpPr>
              <p:cNvPr id="1477" name="Google Shape;1477;p13"/>
              <p:cNvGrpSpPr/>
              <p:nvPr/>
            </p:nvGrpSpPr>
            <p:grpSpPr>
              <a:xfrm>
                <a:off x="2277181" y="4631875"/>
                <a:ext cx="1081457" cy="1081537"/>
                <a:chOff x="5005339" y="4612530"/>
                <a:chExt cx="1081457" cy="1081537"/>
              </a:xfrm>
            </p:grpSpPr>
            <p:sp>
              <p:nvSpPr>
                <p:cNvPr id="1478" name="Google Shape;1478;p13"/>
                <p:cNvSpPr/>
                <p:nvPr/>
              </p:nvSpPr>
              <p:spPr>
                <a:xfrm rot="-5400000">
                  <a:off x="5005339" y="4612611"/>
                  <a:ext cx="1081457" cy="1081457"/>
                </a:xfrm>
                <a:custGeom>
                  <a:rect b="b" l="l" r="r" t="t"/>
                  <a:pathLst>
                    <a:path extrusionOk="0" h="13474" w="13474">
                      <a:moveTo>
                        <a:pt x="6738" y="1"/>
                      </a:moveTo>
                      <a:cubicBezTo>
                        <a:pt x="4950" y="1"/>
                        <a:pt x="3237" y="711"/>
                        <a:pt x="1974" y="1974"/>
                      </a:cubicBezTo>
                      <a:cubicBezTo>
                        <a:pt x="710" y="3237"/>
                        <a:pt x="0" y="4951"/>
                        <a:pt x="0" y="6737"/>
                      </a:cubicBezTo>
                      <a:cubicBezTo>
                        <a:pt x="0" y="8524"/>
                        <a:pt x="710" y="10237"/>
                        <a:pt x="1974" y="11501"/>
                      </a:cubicBezTo>
                      <a:cubicBezTo>
                        <a:pt x="3237" y="12764"/>
                        <a:pt x="4950" y="13473"/>
                        <a:pt x="6738" y="13473"/>
                      </a:cubicBezTo>
                      <a:cubicBezTo>
                        <a:pt x="8524" y="13473"/>
                        <a:pt x="10237" y="12764"/>
                        <a:pt x="11501" y="11501"/>
                      </a:cubicBezTo>
                      <a:cubicBezTo>
                        <a:pt x="12764" y="10237"/>
                        <a:pt x="13474" y="8524"/>
                        <a:pt x="13474" y="6737"/>
                      </a:cubicBezTo>
                      <a:cubicBezTo>
                        <a:pt x="13474" y="4951"/>
                        <a:pt x="12764" y="3237"/>
                        <a:pt x="11501" y="1974"/>
                      </a:cubicBezTo>
                      <a:cubicBezTo>
                        <a:pt x="10237" y="711"/>
                        <a:pt x="8524" y="1"/>
                        <a:pt x="67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3"/>
                <p:cNvSpPr/>
                <p:nvPr/>
              </p:nvSpPr>
              <p:spPr>
                <a:xfrm rot="-5400000">
                  <a:off x="5145196" y="4752468"/>
                  <a:ext cx="801742" cy="801662"/>
                </a:xfrm>
                <a:custGeom>
                  <a:rect b="b" l="l" r="r" t="t"/>
                  <a:pathLst>
                    <a:path extrusionOk="0" h="9988" w="9989">
                      <a:moveTo>
                        <a:pt x="4995" y="0"/>
                      </a:moveTo>
                      <a:cubicBezTo>
                        <a:pt x="3670" y="0"/>
                        <a:pt x="2400" y="527"/>
                        <a:pt x="1463" y="1463"/>
                      </a:cubicBezTo>
                      <a:cubicBezTo>
                        <a:pt x="526" y="2399"/>
                        <a:pt x="1" y="3670"/>
                        <a:pt x="1" y="4994"/>
                      </a:cubicBezTo>
                      <a:cubicBezTo>
                        <a:pt x="1" y="6319"/>
                        <a:pt x="526" y="7589"/>
                        <a:pt x="1463" y="8525"/>
                      </a:cubicBezTo>
                      <a:cubicBezTo>
                        <a:pt x="2400" y="9461"/>
                        <a:pt x="3670" y="9988"/>
                        <a:pt x="4995" y="9988"/>
                      </a:cubicBezTo>
                      <a:cubicBezTo>
                        <a:pt x="6318" y="9988"/>
                        <a:pt x="7588" y="9461"/>
                        <a:pt x="8526" y="8525"/>
                      </a:cubicBezTo>
                      <a:cubicBezTo>
                        <a:pt x="9462" y="7589"/>
                        <a:pt x="9988" y="6319"/>
                        <a:pt x="9988" y="4994"/>
                      </a:cubicBezTo>
                      <a:cubicBezTo>
                        <a:pt x="9988" y="3670"/>
                        <a:pt x="9462" y="2399"/>
                        <a:pt x="8526" y="1463"/>
                      </a:cubicBezTo>
                      <a:cubicBezTo>
                        <a:pt x="7588" y="527"/>
                        <a:pt x="6318" y="0"/>
                        <a:pt x="49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3"/>
                <p:cNvSpPr/>
                <p:nvPr/>
              </p:nvSpPr>
              <p:spPr>
                <a:xfrm rot="-5400000">
                  <a:off x="54015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3"/>
                <p:cNvSpPr/>
                <p:nvPr/>
              </p:nvSpPr>
              <p:spPr>
                <a:xfrm rot="-5400000">
                  <a:off x="50053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3"/>
                <p:cNvSpPr/>
                <p:nvPr/>
              </p:nvSpPr>
              <p:spPr>
                <a:xfrm rot="-5400000">
                  <a:off x="5402196" y="5009389"/>
                  <a:ext cx="287741" cy="287661"/>
                </a:xfrm>
                <a:custGeom>
                  <a:rect b="b" l="l" r="r" t="t"/>
                  <a:pathLst>
                    <a:path extrusionOk="0" h="3584" w="3585">
                      <a:moveTo>
                        <a:pt x="1793" y="1"/>
                      </a:moveTo>
                      <a:cubicBezTo>
                        <a:pt x="803" y="1"/>
                        <a:pt x="1" y="803"/>
                        <a:pt x="1" y="1792"/>
                      </a:cubicBezTo>
                      <a:cubicBezTo>
                        <a:pt x="1" y="2782"/>
                        <a:pt x="803" y="3584"/>
                        <a:pt x="1793" y="3584"/>
                      </a:cubicBezTo>
                      <a:cubicBezTo>
                        <a:pt x="2782" y="3584"/>
                        <a:pt x="3584" y="2782"/>
                        <a:pt x="3584" y="1792"/>
                      </a:cubicBezTo>
                      <a:cubicBezTo>
                        <a:pt x="3584" y="803"/>
                        <a:pt x="2782" y="1"/>
                        <a:pt x="17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3" name="Google Shape;1483;p13"/>
              <p:cNvGrpSpPr/>
              <p:nvPr/>
            </p:nvGrpSpPr>
            <p:grpSpPr>
              <a:xfrm>
                <a:off x="5741331" y="4631875"/>
                <a:ext cx="1081457" cy="1081537"/>
                <a:chOff x="5005339" y="4612530"/>
                <a:chExt cx="1081457" cy="1081537"/>
              </a:xfrm>
            </p:grpSpPr>
            <p:sp>
              <p:nvSpPr>
                <p:cNvPr id="1484" name="Google Shape;1484;p13"/>
                <p:cNvSpPr/>
                <p:nvPr/>
              </p:nvSpPr>
              <p:spPr>
                <a:xfrm rot="-5400000">
                  <a:off x="5005339" y="4612611"/>
                  <a:ext cx="1081457" cy="1081457"/>
                </a:xfrm>
                <a:custGeom>
                  <a:rect b="b" l="l" r="r" t="t"/>
                  <a:pathLst>
                    <a:path extrusionOk="0" h="13474" w="13474">
                      <a:moveTo>
                        <a:pt x="6738" y="1"/>
                      </a:moveTo>
                      <a:cubicBezTo>
                        <a:pt x="4950" y="1"/>
                        <a:pt x="3237" y="711"/>
                        <a:pt x="1974" y="1974"/>
                      </a:cubicBezTo>
                      <a:cubicBezTo>
                        <a:pt x="710" y="3237"/>
                        <a:pt x="0" y="4951"/>
                        <a:pt x="0" y="6737"/>
                      </a:cubicBezTo>
                      <a:cubicBezTo>
                        <a:pt x="0" y="8524"/>
                        <a:pt x="710" y="10237"/>
                        <a:pt x="1974" y="11501"/>
                      </a:cubicBezTo>
                      <a:cubicBezTo>
                        <a:pt x="3237" y="12764"/>
                        <a:pt x="4950" y="13473"/>
                        <a:pt x="6738" y="13473"/>
                      </a:cubicBezTo>
                      <a:cubicBezTo>
                        <a:pt x="8524" y="13473"/>
                        <a:pt x="10237" y="12764"/>
                        <a:pt x="11501" y="11501"/>
                      </a:cubicBezTo>
                      <a:cubicBezTo>
                        <a:pt x="12764" y="10237"/>
                        <a:pt x="13474" y="8524"/>
                        <a:pt x="13474" y="6737"/>
                      </a:cubicBezTo>
                      <a:cubicBezTo>
                        <a:pt x="13474" y="4951"/>
                        <a:pt x="12764" y="3237"/>
                        <a:pt x="11501" y="1974"/>
                      </a:cubicBezTo>
                      <a:cubicBezTo>
                        <a:pt x="10237" y="711"/>
                        <a:pt x="8524" y="1"/>
                        <a:pt x="67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3"/>
                <p:cNvSpPr/>
                <p:nvPr/>
              </p:nvSpPr>
              <p:spPr>
                <a:xfrm rot="-5400000">
                  <a:off x="5145196" y="4752468"/>
                  <a:ext cx="801742" cy="801662"/>
                </a:xfrm>
                <a:custGeom>
                  <a:rect b="b" l="l" r="r" t="t"/>
                  <a:pathLst>
                    <a:path extrusionOk="0" h="9988" w="9989">
                      <a:moveTo>
                        <a:pt x="4995" y="0"/>
                      </a:moveTo>
                      <a:cubicBezTo>
                        <a:pt x="3670" y="0"/>
                        <a:pt x="2400" y="527"/>
                        <a:pt x="1463" y="1463"/>
                      </a:cubicBezTo>
                      <a:cubicBezTo>
                        <a:pt x="526" y="2399"/>
                        <a:pt x="1" y="3670"/>
                        <a:pt x="1" y="4994"/>
                      </a:cubicBezTo>
                      <a:cubicBezTo>
                        <a:pt x="1" y="6319"/>
                        <a:pt x="526" y="7589"/>
                        <a:pt x="1463" y="8525"/>
                      </a:cubicBezTo>
                      <a:cubicBezTo>
                        <a:pt x="2400" y="9461"/>
                        <a:pt x="3670" y="9988"/>
                        <a:pt x="4995" y="9988"/>
                      </a:cubicBezTo>
                      <a:cubicBezTo>
                        <a:pt x="6318" y="9988"/>
                        <a:pt x="7588" y="9461"/>
                        <a:pt x="8526" y="8525"/>
                      </a:cubicBezTo>
                      <a:cubicBezTo>
                        <a:pt x="9462" y="7589"/>
                        <a:pt x="9988" y="6319"/>
                        <a:pt x="9988" y="4994"/>
                      </a:cubicBezTo>
                      <a:cubicBezTo>
                        <a:pt x="9988" y="3670"/>
                        <a:pt x="9462" y="2399"/>
                        <a:pt x="8526" y="1463"/>
                      </a:cubicBezTo>
                      <a:cubicBezTo>
                        <a:pt x="7588" y="527"/>
                        <a:pt x="6318" y="0"/>
                        <a:pt x="49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3"/>
                <p:cNvSpPr/>
                <p:nvPr/>
              </p:nvSpPr>
              <p:spPr>
                <a:xfrm rot="-5400000">
                  <a:off x="54015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3"/>
                <p:cNvSpPr/>
                <p:nvPr/>
              </p:nvSpPr>
              <p:spPr>
                <a:xfrm rot="-5400000">
                  <a:off x="50053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3"/>
                <p:cNvSpPr/>
                <p:nvPr/>
              </p:nvSpPr>
              <p:spPr>
                <a:xfrm rot="-5400000">
                  <a:off x="5402196" y="5009389"/>
                  <a:ext cx="287741" cy="287661"/>
                </a:xfrm>
                <a:custGeom>
                  <a:rect b="b" l="l" r="r" t="t"/>
                  <a:pathLst>
                    <a:path extrusionOk="0" h="3584" w="3585">
                      <a:moveTo>
                        <a:pt x="1793" y="1"/>
                      </a:moveTo>
                      <a:cubicBezTo>
                        <a:pt x="803" y="1"/>
                        <a:pt x="1" y="803"/>
                        <a:pt x="1" y="1792"/>
                      </a:cubicBezTo>
                      <a:cubicBezTo>
                        <a:pt x="1" y="2782"/>
                        <a:pt x="803" y="3584"/>
                        <a:pt x="1793" y="3584"/>
                      </a:cubicBezTo>
                      <a:cubicBezTo>
                        <a:pt x="2782" y="3584"/>
                        <a:pt x="3584" y="2782"/>
                        <a:pt x="3584" y="1792"/>
                      </a:cubicBezTo>
                      <a:cubicBezTo>
                        <a:pt x="3584" y="803"/>
                        <a:pt x="2782" y="1"/>
                        <a:pt x="17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89" name="Google Shape;1489;p13"/>
            <p:cNvGrpSpPr/>
            <p:nvPr/>
          </p:nvGrpSpPr>
          <p:grpSpPr>
            <a:xfrm>
              <a:off x="293024" y="4546075"/>
              <a:ext cx="8557965" cy="1253136"/>
              <a:chOff x="293024" y="4546075"/>
              <a:chExt cx="8557965" cy="1253136"/>
            </a:xfrm>
          </p:grpSpPr>
          <p:grpSp>
            <p:nvGrpSpPr>
              <p:cNvPr id="1490" name="Google Shape;1490;p13"/>
              <p:cNvGrpSpPr/>
              <p:nvPr/>
            </p:nvGrpSpPr>
            <p:grpSpPr>
              <a:xfrm rot="5400000">
                <a:off x="7509926" y="4458148"/>
                <a:ext cx="1253136" cy="1428990"/>
                <a:chOff x="5892576" y="-1147181"/>
                <a:chExt cx="1253136" cy="1428990"/>
              </a:xfrm>
            </p:grpSpPr>
            <p:sp>
              <p:nvSpPr>
                <p:cNvPr id="1491" name="Google Shape;1491;p13"/>
                <p:cNvSpPr/>
                <p:nvPr/>
              </p:nvSpPr>
              <p:spPr>
                <a:xfrm>
                  <a:off x="6206001" y="-31376"/>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3"/>
                <p:cNvSpPr/>
                <p:nvPr/>
              </p:nvSpPr>
              <p:spPr>
                <a:xfrm>
                  <a:off x="5892576" y="-34480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3"/>
                <p:cNvSpPr/>
                <p:nvPr/>
              </p:nvSpPr>
              <p:spPr>
                <a:xfrm>
                  <a:off x="6049088" y="-188288"/>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3"/>
                <p:cNvSpPr/>
                <p:nvPr/>
              </p:nvSpPr>
              <p:spPr>
                <a:xfrm>
                  <a:off x="6832528" y="-34480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3"/>
                <p:cNvSpPr/>
                <p:nvPr/>
              </p:nvSpPr>
              <p:spPr>
                <a:xfrm>
                  <a:off x="6519104" y="-31376"/>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3"/>
                <p:cNvSpPr/>
                <p:nvPr/>
              </p:nvSpPr>
              <p:spPr>
                <a:xfrm>
                  <a:off x="6675615" y="-187887"/>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3"/>
                <p:cNvSpPr/>
                <p:nvPr/>
              </p:nvSpPr>
              <p:spPr>
                <a:xfrm>
                  <a:off x="6424314" y="-80398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3"/>
                <p:cNvSpPr/>
                <p:nvPr/>
              </p:nvSpPr>
              <p:spPr>
                <a:xfrm>
                  <a:off x="6206001" y="-1147181"/>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3"/>
                <p:cNvSpPr/>
                <p:nvPr/>
              </p:nvSpPr>
              <p:spPr>
                <a:xfrm>
                  <a:off x="5892576" y="-833757"/>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3"/>
                <p:cNvSpPr/>
                <p:nvPr/>
              </p:nvSpPr>
              <p:spPr>
                <a:xfrm>
                  <a:off x="6049088" y="-990188"/>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3"/>
                <p:cNvSpPr/>
                <p:nvPr/>
              </p:nvSpPr>
              <p:spPr>
                <a:xfrm>
                  <a:off x="6832528" y="-833757"/>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3"/>
                <p:cNvSpPr/>
                <p:nvPr/>
              </p:nvSpPr>
              <p:spPr>
                <a:xfrm>
                  <a:off x="6519104" y="-1147181"/>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3"/>
                <p:cNvSpPr/>
                <p:nvPr/>
              </p:nvSpPr>
              <p:spPr>
                <a:xfrm>
                  <a:off x="6675615" y="-99059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4" name="Google Shape;1504;p13"/>
              <p:cNvGrpSpPr/>
              <p:nvPr/>
            </p:nvGrpSpPr>
            <p:grpSpPr>
              <a:xfrm rot="5400000">
                <a:off x="3735426" y="4458148"/>
                <a:ext cx="1253136" cy="1428990"/>
                <a:chOff x="5892576" y="-1147181"/>
                <a:chExt cx="1253136" cy="1428990"/>
              </a:xfrm>
            </p:grpSpPr>
            <p:sp>
              <p:nvSpPr>
                <p:cNvPr id="1505" name="Google Shape;1505;p13"/>
                <p:cNvSpPr/>
                <p:nvPr/>
              </p:nvSpPr>
              <p:spPr>
                <a:xfrm>
                  <a:off x="6206001" y="-31376"/>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3"/>
                <p:cNvSpPr/>
                <p:nvPr/>
              </p:nvSpPr>
              <p:spPr>
                <a:xfrm>
                  <a:off x="5892576" y="-34480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3"/>
                <p:cNvSpPr/>
                <p:nvPr/>
              </p:nvSpPr>
              <p:spPr>
                <a:xfrm>
                  <a:off x="6049088" y="-188288"/>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3"/>
                <p:cNvSpPr/>
                <p:nvPr/>
              </p:nvSpPr>
              <p:spPr>
                <a:xfrm>
                  <a:off x="6832528" y="-34480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3"/>
                <p:cNvSpPr/>
                <p:nvPr/>
              </p:nvSpPr>
              <p:spPr>
                <a:xfrm>
                  <a:off x="6519104" y="-31376"/>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3"/>
                <p:cNvSpPr/>
                <p:nvPr/>
              </p:nvSpPr>
              <p:spPr>
                <a:xfrm>
                  <a:off x="6675615" y="-187887"/>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3"/>
                <p:cNvSpPr/>
                <p:nvPr/>
              </p:nvSpPr>
              <p:spPr>
                <a:xfrm>
                  <a:off x="6424314" y="-80398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3"/>
                <p:cNvSpPr/>
                <p:nvPr/>
              </p:nvSpPr>
              <p:spPr>
                <a:xfrm>
                  <a:off x="6206001" y="-1147181"/>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3"/>
                <p:cNvSpPr/>
                <p:nvPr/>
              </p:nvSpPr>
              <p:spPr>
                <a:xfrm>
                  <a:off x="5892576" y="-833757"/>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3"/>
                <p:cNvSpPr/>
                <p:nvPr/>
              </p:nvSpPr>
              <p:spPr>
                <a:xfrm>
                  <a:off x="6049088" y="-990188"/>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3"/>
                <p:cNvSpPr/>
                <p:nvPr/>
              </p:nvSpPr>
              <p:spPr>
                <a:xfrm>
                  <a:off x="6832528" y="-833757"/>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3"/>
                <p:cNvSpPr/>
                <p:nvPr/>
              </p:nvSpPr>
              <p:spPr>
                <a:xfrm>
                  <a:off x="6519104" y="-1147181"/>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3"/>
                <p:cNvSpPr/>
                <p:nvPr/>
              </p:nvSpPr>
              <p:spPr>
                <a:xfrm>
                  <a:off x="6675615" y="-99059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8" name="Google Shape;1518;p13"/>
              <p:cNvGrpSpPr/>
              <p:nvPr/>
            </p:nvGrpSpPr>
            <p:grpSpPr>
              <a:xfrm rot="5400000">
                <a:off x="380951" y="4458148"/>
                <a:ext cx="1253136" cy="1428990"/>
                <a:chOff x="5892576" y="-1147181"/>
                <a:chExt cx="1253136" cy="1428990"/>
              </a:xfrm>
            </p:grpSpPr>
            <p:sp>
              <p:nvSpPr>
                <p:cNvPr id="1519" name="Google Shape;1519;p13"/>
                <p:cNvSpPr/>
                <p:nvPr/>
              </p:nvSpPr>
              <p:spPr>
                <a:xfrm>
                  <a:off x="6206001" y="-31376"/>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3"/>
                <p:cNvSpPr/>
                <p:nvPr/>
              </p:nvSpPr>
              <p:spPr>
                <a:xfrm>
                  <a:off x="5892576" y="-34480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3"/>
                <p:cNvSpPr/>
                <p:nvPr/>
              </p:nvSpPr>
              <p:spPr>
                <a:xfrm>
                  <a:off x="6049088" y="-188288"/>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3"/>
                <p:cNvSpPr/>
                <p:nvPr/>
              </p:nvSpPr>
              <p:spPr>
                <a:xfrm>
                  <a:off x="6832528" y="-34480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3"/>
                <p:cNvSpPr/>
                <p:nvPr/>
              </p:nvSpPr>
              <p:spPr>
                <a:xfrm>
                  <a:off x="6519104" y="-31376"/>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3"/>
                <p:cNvSpPr/>
                <p:nvPr/>
              </p:nvSpPr>
              <p:spPr>
                <a:xfrm>
                  <a:off x="6675615" y="-187887"/>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3"/>
                <p:cNvSpPr/>
                <p:nvPr/>
              </p:nvSpPr>
              <p:spPr>
                <a:xfrm>
                  <a:off x="6424314" y="-80398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3"/>
                <p:cNvSpPr/>
                <p:nvPr/>
              </p:nvSpPr>
              <p:spPr>
                <a:xfrm>
                  <a:off x="6206001" y="-1147181"/>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3"/>
                <p:cNvSpPr/>
                <p:nvPr/>
              </p:nvSpPr>
              <p:spPr>
                <a:xfrm>
                  <a:off x="5892576" y="-833757"/>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3"/>
                <p:cNvSpPr/>
                <p:nvPr/>
              </p:nvSpPr>
              <p:spPr>
                <a:xfrm>
                  <a:off x="6049088" y="-990188"/>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3"/>
                <p:cNvSpPr/>
                <p:nvPr/>
              </p:nvSpPr>
              <p:spPr>
                <a:xfrm>
                  <a:off x="6832528" y="-833757"/>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3"/>
                <p:cNvSpPr/>
                <p:nvPr/>
              </p:nvSpPr>
              <p:spPr>
                <a:xfrm>
                  <a:off x="6519104" y="-1147181"/>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3"/>
                <p:cNvSpPr/>
                <p:nvPr/>
              </p:nvSpPr>
              <p:spPr>
                <a:xfrm>
                  <a:off x="6675615" y="-99059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532" name="Shape 1532"/>
        <p:cNvGrpSpPr/>
        <p:nvPr/>
      </p:nvGrpSpPr>
      <p:grpSpPr>
        <a:xfrm>
          <a:off x="0" y="0"/>
          <a:ext cx="0" cy="0"/>
          <a:chOff x="0" y="0"/>
          <a:chExt cx="0" cy="0"/>
        </a:xfrm>
      </p:grpSpPr>
      <p:sp>
        <p:nvSpPr>
          <p:cNvPr id="1533" name="Google Shape;1533;p14"/>
          <p:cNvSpPr txBox="1"/>
          <p:nvPr>
            <p:ph type="title"/>
          </p:nvPr>
        </p:nvSpPr>
        <p:spPr>
          <a:xfrm>
            <a:off x="2535000" y="2772725"/>
            <a:ext cx="4074000" cy="80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534" name="Google Shape;1534;p14"/>
          <p:cNvSpPr txBox="1"/>
          <p:nvPr>
            <p:ph idx="1" type="subTitle"/>
          </p:nvPr>
        </p:nvSpPr>
        <p:spPr>
          <a:xfrm>
            <a:off x="1351800" y="1232675"/>
            <a:ext cx="6440400" cy="148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3000"/>
              <a:buNone/>
              <a:defRPr sz="28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grpSp>
        <p:nvGrpSpPr>
          <p:cNvPr id="1535" name="Google Shape;1535;p14"/>
          <p:cNvGrpSpPr/>
          <p:nvPr/>
        </p:nvGrpSpPr>
        <p:grpSpPr>
          <a:xfrm>
            <a:off x="293017" y="4546075"/>
            <a:ext cx="8557965" cy="1253136"/>
            <a:chOff x="293017" y="4546075"/>
            <a:chExt cx="8557965" cy="1253136"/>
          </a:xfrm>
        </p:grpSpPr>
        <p:grpSp>
          <p:nvGrpSpPr>
            <p:cNvPr id="1536" name="Google Shape;1536;p14"/>
            <p:cNvGrpSpPr/>
            <p:nvPr/>
          </p:nvGrpSpPr>
          <p:grpSpPr>
            <a:xfrm rot="5400000">
              <a:off x="7509919" y="4458148"/>
              <a:ext cx="1253136" cy="1428990"/>
              <a:chOff x="5892576" y="-1147181"/>
              <a:chExt cx="1253136" cy="1428990"/>
            </a:xfrm>
          </p:grpSpPr>
          <p:sp>
            <p:nvSpPr>
              <p:cNvPr id="1537" name="Google Shape;1537;p14"/>
              <p:cNvSpPr/>
              <p:nvPr/>
            </p:nvSpPr>
            <p:spPr>
              <a:xfrm>
                <a:off x="6206001" y="-31376"/>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4"/>
              <p:cNvSpPr/>
              <p:nvPr/>
            </p:nvSpPr>
            <p:spPr>
              <a:xfrm>
                <a:off x="5892576" y="-34480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4"/>
              <p:cNvSpPr/>
              <p:nvPr/>
            </p:nvSpPr>
            <p:spPr>
              <a:xfrm>
                <a:off x="6049088" y="-188288"/>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4"/>
              <p:cNvSpPr/>
              <p:nvPr/>
            </p:nvSpPr>
            <p:spPr>
              <a:xfrm>
                <a:off x="6832528" y="-34480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4"/>
              <p:cNvSpPr/>
              <p:nvPr/>
            </p:nvSpPr>
            <p:spPr>
              <a:xfrm>
                <a:off x="6519104" y="-31376"/>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4"/>
              <p:cNvSpPr/>
              <p:nvPr/>
            </p:nvSpPr>
            <p:spPr>
              <a:xfrm>
                <a:off x="6675615" y="-187887"/>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4"/>
              <p:cNvSpPr/>
              <p:nvPr/>
            </p:nvSpPr>
            <p:spPr>
              <a:xfrm>
                <a:off x="6424314" y="-80398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4"/>
              <p:cNvSpPr/>
              <p:nvPr/>
            </p:nvSpPr>
            <p:spPr>
              <a:xfrm>
                <a:off x="6206001" y="-1147181"/>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4"/>
              <p:cNvSpPr/>
              <p:nvPr/>
            </p:nvSpPr>
            <p:spPr>
              <a:xfrm>
                <a:off x="5892576" y="-833757"/>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4"/>
              <p:cNvSpPr/>
              <p:nvPr/>
            </p:nvSpPr>
            <p:spPr>
              <a:xfrm>
                <a:off x="6049088" y="-990188"/>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4"/>
              <p:cNvSpPr/>
              <p:nvPr/>
            </p:nvSpPr>
            <p:spPr>
              <a:xfrm>
                <a:off x="6832528" y="-833757"/>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4"/>
              <p:cNvSpPr/>
              <p:nvPr/>
            </p:nvSpPr>
            <p:spPr>
              <a:xfrm>
                <a:off x="6519104" y="-1147181"/>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4"/>
              <p:cNvSpPr/>
              <p:nvPr/>
            </p:nvSpPr>
            <p:spPr>
              <a:xfrm>
                <a:off x="6675615" y="-99059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0" name="Google Shape;1550;p14"/>
            <p:cNvGrpSpPr/>
            <p:nvPr/>
          </p:nvGrpSpPr>
          <p:grpSpPr>
            <a:xfrm rot="5400000">
              <a:off x="3945432" y="4458148"/>
              <a:ext cx="1253136" cy="1428990"/>
              <a:chOff x="5892576" y="-1147181"/>
              <a:chExt cx="1253136" cy="1428990"/>
            </a:xfrm>
          </p:grpSpPr>
          <p:sp>
            <p:nvSpPr>
              <p:cNvPr id="1551" name="Google Shape;1551;p14"/>
              <p:cNvSpPr/>
              <p:nvPr/>
            </p:nvSpPr>
            <p:spPr>
              <a:xfrm>
                <a:off x="6206001" y="-31376"/>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4"/>
              <p:cNvSpPr/>
              <p:nvPr/>
            </p:nvSpPr>
            <p:spPr>
              <a:xfrm>
                <a:off x="5892576" y="-34480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4"/>
              <p:cNvSpPr/>
              <p:nvPr/>
            </p:nvSpPr>
            <p:spPr>
              <a:xfrm>
                <a:off x="6049088" y="-188288"/>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4"/>
              <p:cNvSpPr/>
              <p:nvPr/>
            </p:nvSpPr>
            <p:spPr>
              <a:xfrm>
                <a:off x="6832528" y="-34480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4"/>
              <p:cNvSpPr/>
              <p:nvPr/>
            </p:nvSpPr>
            <p:spPr>
              <a:xfrm>
                <a:off x="6519104" y="-31376"/>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4"/>
              <p:cNvSpPr/>
              <p:nvPr/>
            </p:nvSpPr>
            <p:spPr>
              <a:xfrm>
                <a:off x="6675615" y="-187887"/>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4"/>
              <p:cNvSpPr/>
              <p:nvPr/>
            </p:nvSpPr>
            <p:spPr>
              <a:xfrm>
                <a:off x="6424314" y="-80398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4"/>
              <p:cNvSpPr/>
              <p:nvPr/>
            </p:nvSpPr>
            <p:spPr>
              <a:xfrm>
                <a:off x="6206001" y="-1147181"/>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4"/>
              <p:cNvSpPr/>
              <p:nvPr/>
            </p:nvSpPr>
            <p:spPr>
              <a:xfrm>
                <a:off x="5892576" y="-833757"/>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4"/>
              <p:cNvSpPr/>
              <p:nvPr/>
            </p:nvSpPr>
            <p:spPr>
              <a:xfrm>
                <a:off x="6049088" y="-990188"/>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4"/>
              <p:cNvSpPr/>
              <p:nvPr/>
            </p:nvSpPr>
            <p:spPr>
              <a:xfrm>
                <a:off x="6832528" y="-833757"/>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4"/>
              <p:cNvSpPr/>
              <p:nvPr/>
            </p:nvSpPr>
            <p:spPr>
              <a:xfrm>
                <a:off x="6519104" y="-1147181"/>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4"/>
              <p:cNvSpPr/>
              <p:nvPr/>
            </p:nvSpPr>
            <p:spPr>
              <a:xfrm>
                <a:off x="6675615" y="-99059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4" name="Google Shape;1564;p14"/>
            <p:cNvGrpSpPr/>
            <p:nvPr/>
          </p:nvGrpSpPr>
          <p:grpSpPr>
            <a:xfrm rot="5400000">
              <a:off x="380944" y="4458148"/>
              <a:ext cx="1253136" cy="1428990"/>
              <a:chOff x="5892576" y="-1147181"/>
              <a:chExt cx="1253136" cy="1428990"/>
            </a:xfrm>
          </p:grpSpPr>
          <p:sp>
            <p:nvSpPr>
              <p:cNvPr id="1565" name="Google Shape;1565;p14"/>
              <p:cNvSpPr/>
              <p:nvPr/>
            </p:nvSpPr>
            <p:spPr>
              <a:xfrm>
                <a:off x="6206001" y="-31376"/>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4"/>
              <p:cNvSpPr/>
              <p:nvPr/>
            </p:nvSpPr>
            <p:spPr>
              <a:xfrm>
                <a:off x="5892576" y="-34480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4"/>
              <p:cNvSpPr/>
              <p:nvPr/>
            </p:nvSpPr>
            <p:spPr>
              <a:xfrm>
                <a:off x="6049088" y="-188288"/>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4"/>
              <p:cNvSpPr/>
              <p:nvPr/>
            </p:nvSpPr>
            <p:spPr>
              <a:xfrm>
                <a:off x="6832528" y="-34480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4"/>
              <p:cNvSpPr/>
              <p:nvPr/>
            </p:nvSpPr>
            <p:spPr>
              <a:xfrm>
                <a:off x="6519104" y="-31376"/>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4"/>
              <p:cNvSpPr/>
              <p:nvPr/>
            </p:nvSpPr>
            <p:spPr>
              <a:xfrm>
                <a:off x="6675615" y="-187887"/>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4"/>
              <p:cNvSpPr/>
              <p:nvPr/>
            </p:nvSpPr>
            <p:spPr>
              <a:xfrm>
                <a:off x="6424314" y="-80398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4"/>
              <p:cNvSpPr/>
              <p:nvPr/>
            </p:nvSpPr>
            <p:spPr>
              <a:xfrm>
                <a:off x="6206001" y="-1147181"/>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4"/>
              <p:cNvSpPr/>
              <p:nvPr/>
            </p:nvSpPr>
            <p:spPr>
              <a:xfrm>
                <a:off x="5892576" y="-833757"/>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4"/>
              <p:cNvSpPr/>
              <p:nvPr/>
            </p:nvSpPr>
            <p:spPr>
              <a:xfrm>
                <a:off x="6049088" y="-990188"/>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4"/>
              <p:cNvSpPr/>
              <p:nvPr/>
            </p:nvSpPr>
            <p:spPr>
              <a:xfrm>
                <a:off x="6832528" y="-833757"/>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4"/>
              <p:cNvSpPr/>
              <p:nvPr/>
            </p:nvSpPr>
            <p:spPr>
              <a:xfrm>
                <a:off x="6519104" y="-1147181"/>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4"/>
              <p:cNvSpPr/>
              <p:nvPr/>
            </p:nvSpPr>
            <p:spPr>
              <a:xfrm>
                <a:off x="6675615" y="-99059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578" name="Shape 1578"/>
        <p:cNvGrpSpPr/>
        <p:nvPr/>
      </p:nvGrpSpPr>
      <p:grpSpPr>
        <a:xfrm>
          <a:off x="0" y="0"/>
          <a:ext cx="0" cy="0"/>
          <a:chOff x="0" y="0"/>
          <a:chExt cx="0" cy="0"/>
        </a:xfrm>
      </p:grpSpPr>
      <p:sp>
        <p:nvSpPr>
          <p:cNvPr id="1579" name="Google Shape;1579;p15"/>
          <p:cNvSpPr txBox="1"/>
          <p:nvPr>
            <p:ph type="title"/>
          </p:nvPr>
        </p:nvSpPr>
        <p:spPr>
          <a:xfrm>
            <a:off x="720000" y="539500"/>
            <a:ext cx="6400800" cy="6447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80" name="Google Shape;1580;p15"/>
          <p:cNvSpPr txBox="1"/>
          <p:nvPr>
            <p:ph idx="1" type="subTitle"/>
          </p:nvPr>
        </p:nvSpPr>
        <p:spPr>
          <a:xfrm>
            <a:off x="720000" y="1184050"/>
            <a:ext cx="6400800" cy="58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81" name="Google Shape;1581;p15"/>
          <p:cNvSpPr/>
          <p:nvPr>
            <p:ph idx="2" type="pic"/>
          </p:nvPr>
        </p:nvSpPr>
        <p:spPr>
          <a:xfrm rot="5400000">
            <a:off x="5001090" y="1494700"/>
            <a:ext cx="3051600" cy="4000500"/>
          </a:xfrm>
          <a:prstGeom prst="ellipse">
            <a:avLst/>
          </a:prstGeom>
          <a:noFill/>
          <a:ln>
            <a:noFill/>
          </a:ln>
          <a:effectLst>
            <a:outerShdw blurRad="57150" rotWithShape="0" algn="bl" dir="5400000" dist="19050">
              <a:schemeClr val="dk1">
                <a:alpha val="50000"/>
              </a:schemeClr>
            </a:outerShdw>
          </a:effectLst>
        </p:spPr>
      </p:sp>
      <p:grpSp>
        <p:nvGrpSpPr>
          <p:cNvPr id="1582" name="Google Shape;1582;p15"/>
          <p:cNvGrpSpPr/>
          <p:nvPr/>
        </p:nvGrpSpPr>
        <p:grpSpPr>
          <a:xfrm>
            <a:off x="-800926" y="2181187"/>
            <a:ext cx="10745853" cy="2749286"/>
            <a:chOff x="-789713" y="2181187"/>
            <a:chExt cx="10745853" cy="2749286"/>
          </a:xfrm>
        </p:grpSpPr>
        <p:grpSp>
          <p:nvGrpSpPr>
            <p:cNvPr id="1583" name="Google Shape;1583;p15"/>
            <p:cNvGrpSpPr/>
            <p:nvPr/>
          </p:nvGrpSpPr>
          <p:grpSpPr>
            <a:xfrm>
              <a:off x="-789713" y="2181187"/>
              <a:ext cx="10745853" cy="2749286"/>
              <a:chOff x="-789713" y="2181187"/>
              <a:chExt cx="10745853" cy="2749286"/>
            </a:xfrm>
          </p:grpSpPr>
          <p:grpSp>
            <p:nvGrpSpPr>
              <p:cNvPr id="1584" name="Google Shape;1584;p15"/>
              <p:cNvGrpSpPr/>
              <p:nvPr/>
            </p:nvGrpSpPr>
            <p:grpSpPr>
              <a:xfrm rot="5400000">
                <a:off x="8615076" y="2093261"/>
                <a:ext cx="1253136" cy="1428990"/>
                <a:chOff x="5892576" y="-1147181"/>
                <a:chExt cx="1253136" cy="1428990"/>
              </a:xfrm>
            </p:grpSpPr>
            <p:sp>
              <p:nvSpPr>
                <p:cNvPr id="1585" name="Google Shape;1585;p15"/>
                <p:cNvSpPr/>
                <p:nvPr/>
              </p:nvSpPr>
              <p:spPr>
                <a:xfrm>
                  <a:off x="6206001" y="-31376"/>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5"/>
                <p:cNvSpPr/>
                <p:nvPr/>
              </p:nvSpPr>
              <p:spPr>
                <a:xfrm>
                  <a:off x="5892576" y="-34480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5"/>
                <p:cNvSpPr/>
                <p:nvPr/>
              </p:nvSpPr>
              <p:spPr>
                <a:xfrm>
                  <a:off x="6049088" y="-188288"/>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5"/>
                <p:cNvSpPr/>
                <p:nvPr/>
              </p:nvSpPr>
              <p:spPr>
                <a:xfrm>
                  <a:off x="6832528" y="-34480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5"/>
                <p:cNvSpPr/>
                <p:nvPr/>
              </p:nvSpPr>
              <p:spPr>
                <a:xfrm>
                  <a:off x="6519104" y="-31376"/>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5"/>
                <p:cNvSpPr/>
                <p:nvPr/>
              </p:nvSpPr>
              <p:spPr>
                <a:xfrm>
                  <a:off x="6675615" y="-187887"/>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5"/>
                <p:cNvSpPr/>
                <p:nvPr/>
              </p:nvSpPr>
              <p:spPr>
                <a:xfrm>
                  <a:off x="6424314" y="-80398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5"/>
                <p:cNvSpPr/>
                <p:nvPr/>
              </p:nvSpPr>
              <p:spPr>
                <a:xfrm>
                  <a:off x="6206001" y="-1147181"/>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5"/>
                <p:cNvSpPr/>
                <p:nvPr/>
              </p:nvSpPr>
              <p:spPr>
                <a:xfrm>
                  <a:off x="5892576" y="-833757"/>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5"/>
                <p:cNvSpPr/>
                <p:nvPr/>
              </p:nvSpPr>
              <p:spPr>
                <a:xfrm>
                  <a:off x="6049088" y="-990188"/>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5"/>
                <p:cNvSpPr/>
                <p:nvPr/>
              </p:nvSpPr>
              <p:spPr>
                <a:xfrm>
                  <a:off x="6832528" y="-833757"/>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5"/>
                <p:cNvSpPr/>
                <p:nvPr/>
              </p:nvSpPr>
              <p:spPr>
                <a:xfrm>
                  <a:off x="6519104" y="-1147181"/>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5"/>
                <p:cNvSpPr/>
                <p:nvPr/>
              </p:nvSpPr>
              <p:spPr>
                <a:xfrm>
                  <a:off x="6675615" y="-99059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8" name="Google Shape;1598;p15"/>
              <p:cNvGrpSpPr/>
              <p:nvPr/>
            </p:nvGrpSpPr>
            <p:grpSpPr>
              <a:xfrm rot="5400000">
                <a:off x="-701786" y="3589410"/>
                <a:ext cx="1253136" cy="1428990"/>
                <a:chOff x="5892576" y="-1147181"/>
                <a:chExt cx="1253136" cy="1428990"/>
              </a:xfrm>
            </p:grpSpPr>
            <p:sp>
              <p:nvSpPr>
                <p:cNvPr id="1599" name="Google Shape;1599;p15"/>
                <p:cNvSpPr/>
                <p:nvPr/>
              </p:nvSpPr>
              <p:spPr>
                <a:xfrm>
                  <a:off x="6206001" y="-31376"/>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5"/>
                <p:cNvSpPr/>
                <p:nvPr/>
              </p:nvSpPr>
              <p:spPr>
                <a:xfrm>
                  <a:off x="5892576" y="-34480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5"/>
                <p:cNvSpPr/>
                <p:nvPr/>
              </p:nvSpPr>
              <p:spPr>
                <a:xfrm>
                  <a:off x="6049088" y="-188288"/>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5"/>
                <p:cNvSpPr/>
                <p:nvPr/>
              </p:nvSpPr>
              <p:spPr>
                <a:xfrm>
                  <a:off x="6832528" y="-34480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5"/>
                <p:cNvSpPr/>
                <p:nvPr/>
              </p:nvSpPr>
              <p:spPr>
                <a:xfrm>
                  <a:off x="6519104" y="-31376"/>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5"/>
                <p:cNvSpPr/>
                <p:nvPr/>
              </p:nvSpPr>
              <p:spPr>
                <a:xfrm>
                  <a:off x="6675615" y="-187887"/>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5"/>
                <p:cNvSpPr/>
                <p:nvPr/>
              </p:nvSpPr>
              <p:spPr>
                <a:xfrm>
                  <a:off x="6424314" y="-80398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5"/>
                <p:cNvSpPr/>
                <p:nvPr/>
              </p:nvSpPr>
              <p:spPr>
                <a:xfrm>
                  <a:off x="6206001" y="-1147181"/>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5"/>
                <p:cNvSpPr/>
                <p:nvPr/>
              </p:nvSpPr>
              <p:spPr>
                <a:xfrm>
                  <a:off x="5892576" y="-833757"/>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5"/>
                <p:cNvSpPr/>
                <p:nvPr/>
              </p:nvSpPr>
              <p:spPr>
                <a:xfrm>
                  <a:off x="6049088" y="-990188"/>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5"/>
                <p:cNvSpPr/>
                <p:nvPr/>
              </p:nvSpPr>
              <p:spPr>
                <a:xfrm>
                  <a:off x="6832528" y="-833757"/>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5"/>
                <p:cNvSpPr/>
                <p:nvPr/>
              </p:nvSpPr>
              <p:spPr>
                <a:xfrm>
                  <a:off x="6519104" y="-1147181"/>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5"/>
                <p:cNvSpPr/>
                <p:nvPr/>
              </p:nvSpPr>
              <p:spPr>
                <a:xfrm>
                  <a:off x="6675615" y="-99059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12" name="Google Shape;1612;p15"/>
            <p:cNvGrpSpPr/>
            <p:nvPr/>
          </p:nvGrpSpPr>
          <p:grpSpPr>
            <a:xfrm>
              <a:off x="-442172" y="2266987"/>
              <a:ext cx="10022144" cy="2577687"/>
              <a:chOff x="-442172" y="2266987"/>
              <a:chExt cx="10022144" cy="2577687"/>
            </a:xfrm>
          </p:grpSpPr>
          <p:grpSp>
            <p:nvGrpSpPr>
              <p:cNvPr id="1613" name="Google Shape;1613;p15"/>
              <p:cNvGrpSpPr/>
              <p:nvPr/>
            </p:nvGrpSpPr>
            <p:grpSpPr>
              <a:xfrm>
                <a:off x="8498516" y="3763137"/>
                <a:ext cx="1081457" cy="1081537"/>
                <a:chOff x="5005339" y="4612530"/>
                <a:chExt cx="1081457" cy="1081537"/>
              </a:xfrm>
            </p:grpSpPr>
            <p:sp>
              <p:nvSpPr>
                <p:cNvPr id="1614" name="Google Shape;1614;p15"/>
                <p:cNvSpPr/>
                <p:nvPr/>
              </p:nvSpPr>
              <p:spPr>
                <a:xfrm rot="-5400000">
                  <a:off x="5005339" y="4612611"/>
                  <a:ext cx="1081457" cy="1081457"/>
                </a:xfrm>
                <a:custGeom>
                  <a:rect b="b" l="l" r="r" t="t"/>
                  <a:pathLst>
                    <a:path extrusionOk="0" h="13474" w="13474">
                      <a:moveTo>
                        <a:pt x="6738" y="1"/>
                      </a:moveTo>
                      <a:cubicBezTo>
                        <a:pt x="4950" y="1"/>
                        <a:pt x="3237" y="711"/>
                        <a:pt x="1974" y="1974"/>
                      </a:cubicBezTo>
                      <a:cubicBezTo>
                        <a:pt x="710" y="3237"/>
                        <a:pt x="0" y="4951"/>
                        <a:pt x="0" y="6737"/>
                      </a:cubicBezTo>
                      <a:cubicBezTo>
                        <a:pt x="0" y="8524"/>
                        <a:pt x="710" y="10237"/>
                        <a:pt x="1974" y="11501"/>
                      </a:cubicBezTo>
                      <a:cubicBezTo>
                        <a:pt x="3237" y="12764"/>
                        <a:pt x="4950" y="13473"/>
                        <a:pt x="6738" y="13473"/>
                      </a:cubicBezTo>
                      <a:cubicBezTo>
                        <a:pt x="8524" y="13473"/>
                        <a:pt x="10237" y="12764"/>
                        <a:pt x="11501" y="11501"/>
                      </a:cubicBezTo>
                      <a:cubicBezTo>
                        <a:pt x="12764" y="10237"/>
                        <a:pt x="13474" y="8524"/>
                        <a:pt x="13474" y="6737"/>
                      </a:cubicBezTo>
                      <a:cubicBezTo>
                        <a:pt x="13474" y="4951"/>
                        <a:pt x="12764" y="3237"/>
                        <a:pt x="11501" y="1974"/>
                      </a:cubicBezTo>
                      <a:cubicBezTo>
                        <a:pt x="10237" y="711"/>
                        <a:pt x="8524" y="1"/>
                        <a:pt x="67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5"/>
                <p:cNvSpPr/>
                <p:nvPr/>
              </p:nvSpPr>
              <p:spPr>
                <a:xfrm rot="-5400000">
                  <a:off x="5145196" y="4752468"/>
                  <a:ext cx="801742" cy="801662"/>
                </a:xfrm>
                <a:custGeom>
                  <a:rect b="b" l="l" r="r" t="t"/>
                  <a:pathLst>
                    <a:path extrusionOk="0" h="9988" w="9989">
                      <a:moveTo>
                        <a:pt x="4995" y="0"/>
                      </a:moveTo>
                      <a:cubicBezTo>
                        <a:pt x="3670" y="0"/>
                        <a:pt x="2400" y="527"/>
                        <a:pt x="1463" y="1463"/>
                      </a:cubicBezTo>
                      <a:cubicBezTo>
                        <a:pt x="526" y="2399"/>
                        <a:pt x="1" y="3670"/>
                        <a:pt x="1" y="4994"/>
                      </a:cubicBezTo>
                      <a:cubicBezTo>
                        <a:pt x="1" y="6319"/>
                        <a:pt x="526" y="7589"/>
                        <a:pt x="1463" y="8525"/>
                      </a:cubicBezTo>
                      <a:cubicBezTo>
                        <a:pt x="2400" y="9461"/>
                        <a:pt x="3670" y="9988"/>
                        <a:pt x="4995" y="9988"/>
                      </a:cubicBezTo>
                      <a:cubicBezTo>
                        <a:pt x="6318" y="9988"/>
                        <a:pt x="7588" y="9461"/>
                        <a:pt x="8526" y="8525"/>
                      </a:cubicBezTo>
                      <a:cubicBezTo>
                        <a:pt x="9462" y="7589"/>
                        <a:pt x="9988" y="6319"/>
                        <a:pt x="9988" y="4994"/>
                      </a:cubicBezTo>
                      <a:cubicBezTo>
                        <a:pt x="9988" y="3670"/>
                        <a:pt x="9462" y="2399"/>
                        <a:pt x="8526" y="1463"/>
                      </a:cubicBezTo>
                      <a:cubicBezTo>
                        <a:pt x="7588" y="527"/>
                        <a:pt x="6318" y="0"/>
                        <a:pt x="49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5"/>
                <p:cNvSpPr/>
                <p:nvPr/>
              </p:nvSpPr>
              <p:spPr>
                <a:xfrm rot="-5400000">
                  <a:off x="54015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5"/>
                <p:cNvSpPr/>
                <p:nvPr/>
              </p:nvSpPr>
              <p:spPr>
                <a:xfrm rot="-5400000">
                  <a:off x="50053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5"/>
                <p:cNvSpPr/>
                <p:nvPr/>
              </p:nvSpPr>
              <p:spPr>
                <a:xfrm rot="-5400000">
                  <a:off x="5402196" y="5009389"/>
                  <a:ext cx="287741" cy="287661"/>
                </a:xfrm>
                <a:custGeom>
                  <a:rect b="b" l="l" r="r" t="t"/>
                  <a:pathLst>
                    <a:path extrusionOk="0" h="3584" w="3585">
                      <a:moveTo>
                        <a:pt x="1793" y="1"/>
                      </a:moveTo>
                      <a:cubicBezTo>
                        <a:pt x="803" y="1"/>
                        <a:pt x="1" y="803"/>
                        <a:pt x="1" y="1792"/>
                      </a:cubicBezTo>
                      <a:cubicBezTo>
                        <a:pt x="1" y="2782"/>
                        <a:pt x="803" y="3584"/>
                        <a:pt x="1793" y="3584"/>
                      </a:cubicBezTo>
                      <a:cubicBezTo>
                        <a:pt x="2782" y="3584"/>
                        <a:pt x="3584" y="2782"/>
                        <a:pt x="3584" y="1792"/>
                      </a:cubicBezTo>
                      <a:cubicBezTo>
                        <a:pt x="3584" y="803"/>
                        <a:pt x="2782" y="1"/>
                        <a:pt x="17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9" name="Google Shape;1619;p15"/>
              <p:cNvGrpSpPr/>
              <p:nvPr/>
            </p:nvGrpSpPr>
            <p:grpSpPr>
              <a:xfrm>
                <a:off x="-442172" y="2266987"/>
                <a:ext cx="1081457" cy="1081537"/>
                <a:chOff x="5005339" y="4612530"/>
                <a:chExt cx="1081457" cy="1081537"/>
              </a:xfrm>
            </p:grpSpPr>
            <p:sp>
              <p:nvSpPr>
                <p:cNvPr id="1620" name="Google Shape;1620;p15"/>
                <p:cNvSpPr/>
                <p:nvPr/>
              </p:nvSpPr>
              <p:spPr>
                <a:xfrm rot="-5400000">
                  <a:off x="5005339" y="4612611"/>
                  <a:ext cx="1081457" cy="1081457"/>
                </a:xfrm>
                <a:custGeom>
                  <a:rect b="b" l="l" r="r" t="t"/>
                  <a:pathLst>
                    <a:path extrusionOk="0" h="13474" w="13474">
                      <a:moveTo>
                        <a:pt x="6738" y="1"/>
                      </a:moveTo>
                      <a:cubicBezTo>
                        <a:pt x="4950" y="1"/>
                        <a:pt x="3237" y="711"/>
                        <a:pt x="1974" y="1974"/>
                      </a:cubicBezTo>
                      <a:cubicBezTo>
                        <a:pt x="710" y="3237"/>
                        <a:pt x="0" y="4951"/>
                        <a:pt x="0" y="6737"/>
                      </a:cubicBezTo>
                      <a:cubicBezTo>
                        <a:pt x="0" y="8524"/>
                        <a:pt x="710" y="10237"/>
                        <a:pt x="1974" y="11501"/>
                      </a:cubicBezTo>
                      <a:cubicBezTo>
                        <a:pt x="3237" y="12764"/>
                        <a:pt x="4950" y="13473"/>
                        <a:pt x="6738" y="13473"/>
                      </a:cubicBezTo>
                      <a:cubicBezTo>
                        <a:pt x="8524" y="13473"/>
                        <a:pt x="10237" y="12764"/>
                        <a:pt x="11501" y="11501"/>
                      </a:cubicBezTo>
                      <a:cubicBezTo>
                        <a:pt x="12764" y="10237"/>
                        <a:pt x="13474" y="8524"/>
                        <a:pt x="13474" y="6737"/>
                      </a:cubicBezTo>
                      <a:cubicBezTo>
                        <a:pt x="13474" y="4951"/>
                        <a:pt x="12764" y="3237"/>
                        <a:pt x="11501" y="1974"/>
                      </a:cubicBezTo>
                      <a:cubicBezTo>
                        <a:pt x="10237" y="711"/>
                        <a:pt x="8524" y="1"/>
                        <a:pt x="67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5"/>
                <p:cNvSpPr/>
                <p:nvPr/>
              </p:nvSpPr>
              <p:spPr>
                <a:xfrm rot="-5400000">
                  <a:off x="5145196" y="4752468"/>
                  <a:ext cx="801742" cy="801662"/>
                </a:xfrm>
                <a:custGeom>
                  <a:rect b="b" l="l" r="r" t="t"/>
                  <a:pathLst>
                    <a:path extrusionOk="0" h="9988" w="9989">
                      <a:moveTo>
                        <a:pt x="4995" y="0"/>
                      </a:moveTo>
                      <a:cubicBezTo>
                        <a:pt x="3670" y="0"/>
                        <a:pt x="2400" y="527"/>
                        <a:pt x="1463" y="1463"/>
                      </a:cubicBezTo>
                      <a:cubicBezTo>
                        <a:pt x="526" y="2399"/>
                        <a:pt x="1" y="3670"/>
                        <a:pt x="1" y="4994"/>
                      </a:cubicBezTo>
                      <a:cubicBezTo>
                        <a:pt x="1" y="6319"/>
                        <a:pt x="526" y="7589"/>
                        <a:pt x="1463" y="8525"/>
                      </a:cubicBezTo>
                      <a:cubicBezTo>
                        <a:pt x="2400" y="9461"/>
                        <a:pt x="3670" y="9988"/>
                        <a:pt x="4995" y="9988"/>
                      </a:cubicBezTo>
                      <a:cubicBezTo>
                        <a:pt x="6318" y="9988"/>
                        <a:pt x="7588" y="9461"/>
                        <a:pt x="8526" y="8525"/>
                      </a:cubicBezTo>
                      <a:cubicBezTo>
                        <a:pt x="9462" y="7589"/>
                        <a:pt x="9988" y="6319"/>
                        <a:pt x="9988" y="4994"/>
                      </a:cubicBezTo>
                      <a:cubicBezTo>
                        <a:pt x="9988" y="3670"/>
                        <a:pt x="9462" y="2399"/>
                        <a:pt x="8526" y="1463"/>
                      </a:cubicBezTo>
                      <a:cubicBezTo>
                        <a:pt x="7588" y="527"/>
                        <a:pt x="6318" y="0"/>
                        <a:pt x="49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5"/>
                <p:cNvSpPr/>
                <p:nvPr/>
              </p:nvSpPr>
              <p:spPr>
                <a:xfrm rot="-5400000">
                  <a:off x="54015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5"/>
                <p:cNvSpPr/>
                <p:nvPr/>
              </p:nvSpPr>
              <p:spPr>
                <a:xfrm rot="-5400000">
                  <a:off x="50053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5"/>
                <p:cNvSpPr/>
                <p:nvPr/>
              </p:nvSpPr>
              <p:spPr>
                <a:xfrm rot="-5400000">
                  <a:off x="5402196" y="5009389"/>
                  <a:ext cx="287741" cy="287661"/>
                </a:xfrm>
                <a:custGeom>
                  <a:rect b="b" l="l" r="r" t="t"/>
                  <a:pathLst>
                    <a:path extrusionOk="0" h="3584" w="3585">
                      <a:moveTo>
                        <a:pt x="1793" y="1"/>
                      </a:moveTo>
                      <a:cubicBezTo>
                        <a:pt x="803" y="1"/>
                        <a:pt x="1" y="803"/>
                        <a:pt x="1" y="1792"/>
                      </a:cubicBezTo>
                      <a:cubicBezTo>
                        <a:pt x="1" y="2782"/>
                        <a:pt x="803" y="3584"/>
                        <a:pt x="1793" y="3584"/>
                      </a:cubicBezTo>
                      <a:cubicBezTo>
                        <a:pt x="2782" y="3584"/>
                        <a:pt x="3584" y="2782"/>
                        <a:pt x="3584" y="1792"/>
                      </a:cubicBezTo>
                      <a:cubicBezTo>
                        <a:pt x="3584" y="803"/>
                        <a:pt x="2782" y="1"/>
                        <a:pt x="17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625" name="Shape 1625"/>
        <p:cNvGrpSpPr/>
        <p:nvPr/>
      </p:nvGrpSpPr>
      <p:grpSpPr>
        <a:xfrm>
          <a:off x="0" y="0"/>
          <a:ext cx="0" cy="0"/>
          <a:chOff x="0" y="0"/>
          <a:chExt cx="0" cy="0"/>
        </a:xfrm>
      </p:grpSpPr>
      <p:sp>
        <p:nvSpPr>
          <p:cNvPr id="1626" name="Google Shape;1626;p16"/>
          <p:cNvSpPr txBox="1"/>
          <p:nvPr>
            <p:ph type="title"/>
          </p:nvPr>
        </p:nvSpPr>
        <p:spPr>
          <a:xfrm>
            <a:off x="720000" y="1702400"/>
            <a:ext cx="34401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27" name="Google Shape;1627;p16"/>
          <p:cNvSpPr txBox="1"/>
          <p:nvPr>
            <p:ph idx="1" type="subTitle"/>
          </p:nvPr>
        </p:nvSpPr>
        <p:spPr>
          <a:xfrm>
            <a:off x="720000" y="2198900"/>
            <a:ext cx="3440100" cy="8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628" name="Google Shape;1628;p16"/>
          <p:cNvGrpSpPr/>
          <p:nvPr/>
        </p:nvGrpSpPr>
        <p:grpSpPr>
          <a:xfrm>
            <a:off x="-650902" y="4514750"/>
            <a:ext cx="10445810" cy="2052796"/>
            <a:chOff x="-650902" y="4514750"/>
            <a:chExt cx="10445810" cy="2052796"/>
          </a:xfrm>
        </p:grpSpPr>
        <p:grpSp>
          <p:nvGrpSpPr>
            <p:cNvPr id="1629" name="Google Shape;1629;p16"/>
            <p:cNvGrpSpPr/>
            <p:nvPr/>
          </p:nvGrpSpPr>
          <p:grpSpPr>
            <a:xfrm>
              <a:off x="-650902" y="4514750"/>
              <a:ext cx="2250860" cy="2052796"/>
              <a:chOff x="6765125" y="6564"/>
              <a:chExt cx="2148177" cy="1959149"/>
            </a:xfrm>
          </p:grpSpPr>
          <p:sp>
            <p:nvSpPr>
              <p:cNvPr id="1630" name="Google Shape;1630;p16"/>
              <p:cNvSpPr/>
              <p:nvPr/>
            </p:nvSpPr>
            <p:spPr>
              <a:xfrm>
                <a:off x="6765125" y="963043"/>
                <a:ext cx="98590" cy="98500"/>
              </a:xfrm>
              <a:custGeom>
                <a:rect b="b" l="l" r="r" t="t"/>
                <a:pathLst>
                  <a:path extrusionOk="0" h="2201" w="2203">
                    <a:moveTo>
                      <a:pt x="1" y="0"/>
                    </a:moveTo>
                    <a:lnTo>
                      <a:pt x="1" y="2201"/>
                    </a:lnTo>
                    <a:lnTo>
                      <a:pt x="2202" y="2201"/>
                    </a:lnTo>
                    <a:lnTo>
                      <a:pt x="2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6"/>
              <p:cNvSpPr/>
              <p:nvPr/>
            </p:nvSpPr>
            <p:spPr>
              <a:xfrm>
                <a:off x="6765125" y="867498"/>
                <a:ext cx="98590" cy="98545"/>
              </a:xfrm>
              <a:custGeom>
                <a:rect b="b" l="l" r="r" t="t"/>
                <a:pathLst>
                  <a:path extrusionOk="0" h="2202" w="2203">
                    <a:moveTo>
                      <a:pt x="1" y="1"/>
                    </a:moveTo>
                    <a:lnTo>
                      <a:pt x="1" y="2202"/>
                    </a:lnTo>
                    <a:lnTo>
                      <a:pt x="2202" y="2202"/>
                    </a:lnTo>
                    <a:lnTo>
                      <a:pt x="22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6"/>
              <p:cNvSpPr/>
              <p:nvPr/>
            </p:nvSpPr>
            <p:spPr>
              <a:xfrm>
                <a:off x="8814757" y="963043"/>
                <a:ext cx="98545" cy="98500"/>
              </a:xfrm>
              <a:custGeom>
                <a:rect b="b" l="l" r="r" t="t"/>
                <a:pathLst>
                  <a:path extrusionOk="0" h="2201" w="2202">
                    <a:moveTo>
                      <a:pt x="1" y="0"/>
                    </a:moveTo>
                    <a:lnTo>
                      <a:pt x="1" y="2201"/>
                    </a:lnTo>
                    <a:lnTo>
                      <a:pt x="2202" y="2201"/>
                    </a:lnTo>
                    <a:lnTo>
                      <a:pt x="22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6"/>
              <p:cNvSpPr/>
              <p:nvPr/>
            </p:nvSpPr>
            <p:spPr>
              <a:xfrm>
                <a:off x="8814757" y="868528"/>
                <a:ext cx="98545" cy="98545"/>
              </a:xfrm>
              <a:custGeom>
                <a:rect b="b" l="l" r="r" t="t"/>
                <a:pathLst>
                  <a:path extrusionOk="0" h="2202" w="2202">
                    <a:moveTo>
                      <a:pt x="1" y="0"/>
                    </a:moveTo>
                    <a:lnTo>
                      <a:pt x="1" y="2201"/>
                    </a:lnTo>
                    <a:lnTo>
                      <a:pt x="2202" y="2201"/>
                    </a:lnTo>
                    <a:lnTo>
                      <a:pt x="2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6"/>
              <p:cNvSpPr/>
              <p:nvPr/>
            </p:nvSpPr>
            <p:spPr>
              <a:xfrm>
                <a:off x="7273639" y="1530854"/>
                <a:ext cx="1131119" cy="434860"/>
              </a:xfrm>
              <a:custGeom>
                <a:rect b="b" l="l" r="r" t="t"/>
                <a:pathLst>
                  <a:path extrusionOk="0" h="9717" w="25275">
                    <a:moveTo>
                      <a:pt x="12638" y="0"/>
                    </a:moveTo>
                    <a:cubicBezTo>
                      <a:pt x="9286" y="0"/>
                      <a:pt x="6072" y="511"/>
                      <a:pt x="3702" y="1423"/>
                    </a:cubicBezTo>
                    <a:cubicBezTo>
                      <a:pt x="1332" y="2334"/>
                      <a:pt x="0" y="3569"/>
                      <a:pt x="0" y="4858"/>
                    </a:cubicBezTo>
                    <a:cubicBezTo>
                      <a:pt x="0" y="6146"/>
                      <a:pt x="1332" y="7382"/>
                      <a:pt x="3702" y="8294"/>
                    </a:cubicBezTo>
                    <a:cubicBezTo>
                      <a:pt x="6072" y="9204"/>
                      <a:pt x="9286" y="9716"/>
                      <a:pt x="12638" y="9716"/>
                    </a:cubicBezTo>
                    <a:cubicBezTo>
                      <a:pt x="15990" y="9716"/>
                      <a:pt x="19203" y="9204"/>
                      <a:pt x="21574" y="8294"/>
                    </a:cubicBezTo>
                    <a:cubicBezTo>
                      <a:pt x="23943" y="7382"/>
                      <a:pt x="25275" y="6146"/>
                      <a:pt x="25275" y="4858"/>
                    </a:cubicBezTo>
                    <a:cubicBezTo>
                      <a:pt x="25275" y="3569"/>
                      <a:pt x="23943" y="2334"/>
                      <a:pt x="21574" y="1423"/>
                    </a:cubicBezTo>
                    <a:cubicBezTo>
                      <a:pt x="19203" y="511"/>
                      <a:pt x="15990" y="0"/>
                      <a:pt x="126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6"/>
              <p:cNvSpPr/>
              <p:nvPr/>
            </p:nvSpPr>
            <p:spPr>
              <a:xfrm>
                <a:off x="7273639" y="6564"/>
                <a:ext cx="1131119" cy="434860"/>
              </a:xfrm>
              <a:custGeom>
                <a:rect b="b" l="l" r="r" t="t"/>
                <a:pathLst>
                  <a:path extrusionOk="0" h="9717" w="25275">
                    <a:moveTo>
                      <a:pt x="12638" y="1"/>
                    </a:moveTo>
                    <a:cubicBezTo>
                      <a:pt x="9286" y="1"/>
                      <a:pt x="6072" y="512"/>
                      <a:pt x="3702" y="1424"/>
                    </a:cubicBezTo>
                    <a:cubicBezTo>
                      <a:pt x="1332" y="2334"/>
                      <a:pt x="0" y="3570"/>
                      <a:pt x="0" y="4858"/>
                    </a:cubicBezTo>
                    <a:cubicBezTo>
                      <a:pt x="0" y="6147"/>
                      <a:pt x="1332" y="7382"/>
                      <a:pt x="3702" y="8294"/>
                    </a:cubicBezTo>
                    <a:cubicBezTo>
                      <a:pt x="6072" y="9205"/>
                      <a:pt x="9286" y="9717"/>
                      <a:pt x="12638" y="9717"/>
                    </a:cubicBezTo>
                    <a:cubicBezTo>
                      <a:pt x="15990" y="9717"/>
                      <a:pt x="19203" y="9205"/>
                      <a:pt x="21574" y="8294"/>
                    </a:cubicBezTo>
                    <a:cubicBezTo>
                      <a:pt x="23943" y="7382"/>
                      <a:pt x="25275" y="6147"/>
                      <a:pt x="25275" y="4858"/>
                    </a:cubicBezTo>
                    <a:cubicBezTo>
                      <a:pt x="25275" y="3570"/>
                      <a:pt x="23943" y="2334"/>
                      <a:pt x="21574" y="1424"/>
                    </a:cubicBezTo>
                    <a:cubicBezTo>
                      <a:pt x="19203" y="512"/>
                      <a:pt x="15990" y="1"/>
                      <a:pt x="126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6"/>
              <p:cNvSpPr/>
              <p:nvPr/>
            </p:nvSpPr>
            <p:spPr>
              <a:xfrm>
                <a:off x="6859641" y="420563"/>
                <a:ext cx="434860" cy="1131164"/>
              </a:xfrm>
              <a:custGeom>
                <a:rect b="b" l="l" r="r" t="t"/>
                <a:pathLst>
                  <a:path extrusionOk="0" h="25276" w="9717">
                    <a:moveTo>
                      <a:pt x="4859" y="1"/>
                    </a:moveTo>
                    <a:cubicBezTo>
                      <a:pt x="3570" y="1"/>
                      <a:pt x="2335" y="1333"/>
                      <a:pt x="1423" y="3702"/>
                    </a:cubicBezTo>
                    <a:cubicBezTo>
                      <a:pt x="512" y="6072"/>
                      <a:pt x="0" y="9286"/>
                      <a:pt x="0" y="12638"/>
                    </a:cubicBezTo>
                    <a:cubicBezTo>
                      <a:pt x="0" y="15989"/>
                      <a:pt x="512" y="19204"/>
                      <a:pt x="1423" y="21573"/>
                    </a:cubicBezTo>
                    <a:cubicBezTo>
                      <a:pt x="2335" y="23944"/>
                      <a:pt x="3570" y="25275"/>
                      <a:pt x="4859" y="25275"/>
                    </a:cubicBezTo>
                    <a:cubicBezTo>
                      <a:pt x="6147" y="25275"/>
                      <a:pt x="7383" y="23944"/>
                      <a:pt x="8294" y="21573"/>
                    </a:cubicBezTo>
                    <a:cubicBezTo>
                      <a:pt x="9205" y="19204"/>
                      <a:pt x="9716" y="15989"/>
                      <a:pt x="9716" y="12638"/>
                    </a:cubicBezTo>
                    <a:cubicBezTo>
                      <a:pt x="9716" y="9286"/>
                      <a:pt x="9205" y="6072"/>
                      <a:pt x="8294" y="3702"/>
                    </a:cubicBezTo>
                    <a:cubicBezTo>
                      <a:pt x="7383" y="1333"/>
                      <a:pt x="6147" y="1"/>
                      <a:pt x="48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6"/>
              <p:cNvSpPr/>
              <p:nvPr/>
            </p:nvSpPr>
            <p:spPr>
              <a:xfrm>
                <a:off x="8383886" y="420563"/>
                <a:ext cx="434860" cy="1131164"/>
              </a:xfrm>
              <a:custGeom>
                <a:rect b="b" l="l" r="r" t="t"/>
                <a:pathLst>
                  <a:path extrusionOk="0" h="25276" w="9717">
                    <a:moveTo>
                      <a:pt x="4859" y="1"/>
                    </a:moveTo>
                    <a:cubicBezTo>
                      <a:pt x="3570" y="1"/>
                      <a:pt x="2335" y="1333"/>
                      <a:pt x="1423" y="3702"/>
                    </a:cubicBezTo>
                    <a:cubicBezTo>
                      <a:pt x="513" y="6072"/>
                      <a:pt x="1" y="9286"/>
                      <a:pt x="1" y="12638"/>
                    </a:cubicBezTo>
                    <a:cubicBezTo>
                      <a:pt x="1" y="15989"/>
                      <a:pt x="513" y="19204"/>
                      <a:pt x="1423" y="21573"/>
                    </a:cubicBezTo>
                    <a:cubicBezTo>
                      <a:pt x="2335" y="23944"/>
                      <a:pt x="3570" y="25275"/>
                      <a:pt x="4859" y="25275"/>
                    </a:cubicBezTo>
                    <a:cubicBezTo>
                      <a:pt x="6148" y="25275"/>
                      <a:pt x="7383" y="23944"/>
                      <a:pt x="8294" y="21573"/>
                    </a:cubicBezTo>
                    <a:cubicBezTo>
                      <a:pt x="9206" y="19204"/>
                      <a:pt x="9717" y="15989"/>
                      <a:pt x="9717" y="12638"/>
                    </a:cubicBezTo>
                    <a:cubicBezTo>
                      <a:pt x="9717" y="9286"/>
                      <a:pt x="9206" y="6072"/>
                      <a:pt x="8294" y="3702"/>
                    </a:cubicBezTo>
                    <a:cubicBezTo>
                      <a:pt x="7383" y="1333"/>
                      <a:pt x="6148" y="1"/>
                      <a:pt x="48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6"/>
              <p:cNvSpPr/>
              <p:nvPr/>
            </p:nvSpPr>
            <p:spPr>
              <a:xfrm>
                <a:off x="6958139" y="83985"/>
                <a:ext cx="1762130" cy="1762130"/>
              </a:xfrm>
              <a:custGeom>
                <a:rect b="b" l="l" r="r" t="t"/>
                <a:pathLst>
                  <a:path extrusionOk="0" h="39375" w="39375">
                    <a:moveTo>
                      <a:pt x="1" y="1"/>
                    </a:moveTo>
                    <a:lnTo>
                      <a:pt x="1" y="39375"/>
                    </a:lnTo>
                    <a:lnTo>
                      <a:pt x="39374" y="39375"/>
                    </a:lnTo>
                    <a:lnTo>
                      <a:pt x="3937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6"/>
              <p:cNvSpPr/>
              <p:nvPr/>
            </p:nvSpPr>
            <p:spPr>
              <a:xfrm>
                <a:off x="7056638" y="182484"/>
                <a:ext cx="1565129" cy="1565129"/>
              </a:xfrm>
              <a:custGeom>
                <a:rect b="b" l="l" r="r" t="t"/>
                <a:pathLst>
                  <a:path extrusionOk="0" h="34973" w="34973">
                    <a:moveTo>
                      <a:pt x="1" y="0"/>
                    </a:moveTo>
                    <a:lnTo>
                      <a:pt x="1" y="34972"/>
                    </a:lnTo>
                    <a:lnTo>
                      <a:pt x="34973" y="34972"/>
                    </a:lnTo>
                    <a:lnTo>
                      <a:pt x="3497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6"/>
              <p:cNvSpPr/>
              <p:nvPr/>
            </p:nvSpPr>
            <p:spPr>
              <a:xfrm>
                <a:off x="7063351" y="185169"/>
                <a:ext cx="1559848" cy="1559893"/>
              </a:xfrm>
              <a:custGeom>
                <a:rect b="b" l="l" r="r" t="t"/>
                <a:pathLst>
                  <a:path extrusionOk="0" h="34856" w="34855">
                    <a:moveTo>
                      <a:pt x="17427" y="1"/>
                    </a:moveTo>
                    <a:cubicBezTo>
                      <a:pt x="12805" y="1"/>
                      <a:pt x="8373" y="1836"/>
                      <a:pt x="5105" y="5105"/>
                    </a:cubicBezTo>
                    <a:cubicBezTo>
                      <a:pt x="1836" y="8373"/>
                      <a:pt x="1" y="12805"/>
                      <a:pt x="1" y="17427"/>
                    </a:cubicBezTo>
                    <a:cubicBezTo>
                      <a:pt x="1" y="22049"/>
                      <a:pt x="1836" y="26482"/>
                      <a:pt x="5105" y="29751"/>
                    </a:cubicBezTo>
                    <a:cubicBezTo>
                      <a:pt x="8373" y="33018"/>
                      <a:pt x="12805" y="34855"/>
                      <a:pt x="17427" y="34855"/>
                    </a:cubicBezTo>
                    <a:cubicBezTo>
                      <a:pt x="22049" y="34855"/>
                      <a:pt x="26483" y="33018"/>
                      <a:pt x="29750" y="29751"/>
                    </a:cubicBezTo>
                    <a:cubicBezTo>
                      <a:pt x="33018" y="26482"/>
                      <a:pt x="34855" y="22049"/>
                      <a:pt x="34855" y="17427"/>
                    </a:cubicBezTo>
                    <a:cubicBezTo>
                      <a:pt x="34855" y="12805"/>
                      <a:pt x="33018" y="8373"/>
                      <a:pt x="29750" y="5105"/>
                    </a:cubicBezTo>
                    <a:cubicBezTo>
                      <a:pt x="26483" y="1836"/>
                      <a:pt x="22049" y="1"/>
                      <a:pt x="174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6"/>
              <p:cNvSpPr/>
              <p:nvPr/>
            </p:nvSpPr>
            <p:spPr>
              <a:xfrm>
                <a:off x="7831963" y="1073535"/>
                <a:ext cx="14097" cy="673615"/>
              </a:xfrm>
              <a:custGeom>
                <a:rect b="b" l="l" r="r" t="t"/>
                <a:pathLst>
                  <a:path extrusionOk="0" h="15052" w="315">
                    <a:moveTo>
                      <a:pt x="0" y="0"/>
                    </a:moveTo>
                    <a:lnTo>
                      <a:pt x="0" y="15051"/>
                    </a:lnTo>
                    <a:lnTo>
                      <a:pt x="315" y="15051"/>
                    </a:lnTo>
                    <a:lnTo>
                      <a:pt x="31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6"/>
              <p:cNvSpPr/>
              <p:nvPr/>
            </p:nvSpPr>
            <p:spPr>
              <a:xfrm>
                <a:off x="7831963" y="185124"/>
                <a:ext cx="14097" cy="673659"/>
              </a:xfrm>
              <a:custGeom>
                <a:rect b="b" l="l" r="r" t="t"/>
                <a:pathLst>
                  <a:path extrusionOk="0" h="15053" w="315">
                    <a:moveTo>
                      <a:pt x="0" y="1"/>
                    </a:moveTo>
                    <a:lnTo>
                      <a:pt x="0" y="15053"/>
                    </a:lnTo>
                    <a:lnTo>
                      <a:pt x="315" y="15053"/>
                    </a:lnTo>
                    <a:lnTo>
                      <a:pt x="3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6"/>
              <p:cNvSpPr/>
              <p:nvPr/>
            </p:nvSpPr>
            <p:spPr>
              <a:xfrm>
                <a:off x="7056638" y="972083"/>
                <a:ext cx="673704" cy="14052"/>
              </a:xfrm>
              <a:custGeom>
                <a:rect b="b" l="l" r="r" t="t"/>
                <a:pathLst>
                  <a:path extrusionOk="0" h="314" w="15054">
                    <a:moveTo>
                      <a:pt x="1" y="0"/>
                    </a:moveTo>
                    <a:lnTo>
                      <a:pt x="1" y="314"/>
                    </a:lnTo>
                    <a:lnTo>
                      <a:pt x="15053" y="314"/>
                    </a:lnTo>
                    <a:lnTo>
                      <a:pt x="150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6"/>
              <p:cNvSpPr/>
              <p:nvPr/>
            </p:nvSpPr>
            <p:spPr>
              <a:xfrm>
                <a:off x="7947691" y="972083"/>
                <a:ext cx="673659" cy="14052"/>
              </a:xfrm>
              <a:custGeom>
                <a:rect b="b" l="l" r="r" t="t"/>
                <a:pathLst>
                  <a:path extrusionOk="0" h="314" w="15053">
                    <a:moveTo>
                      <a:pt x="1" y="0"/>
                    </a:moveTo>
                    <a:lnTo>
                      <a:pt x="1" y="314"/>
                    </a:lnTo>
                    <a:lnTo>
                      <a:pt x="15053" y="314"/>
                    </a:lnTo>
                    <a:lnTo>
                      <a:pt x="150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6"/>
              <p:cNvSpPr/>
              <p:nvPr/>
            </p:nvSpPr>
            <p:spPr>
              <a:xfrm>
                <a:off x="8404696" y="182484"/>
                <a:ext cx="217050" cy="217050"/>
              </a:xfrm>
              <a:custGeom>
                <a:rect b="b" l="l" r="r" t="t"/>
                <a:pathLst>
                  <a:path extrusionOk="0" h="4850" w="4850">
                    <a:moveTo>
                      <a:pt x="1" y="0"/>
                    </a:moveTo>
                    <a:lnTo>
                      <a:pt x="1" y="4850"/>
                    </a:lnTo>
                    <a:lnTo>
                      <a:pt x="4850" y="4850"/>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6"/>
              <p:cNvSpPr/>
              <p:nvPr/>
            </p:nvSpPr>
            <p:spPr>
              <a:xfrm>
                <a:off x="8187695" y="399485"/>
                <a:ext cx="217050" cy="217094"/>
              </a:xfrm>
              <a:custGeom>
                <a:rect b="b" l="l" r="r" t="t"/>
                <a:pathLst>
                  <a:path extrusionOk="0" h="4851" w="4850">
                    <a:moveTo>
                      <a:pt x="0" y="1"/>
                    </a:moveTo>
                    <a:lnTo>
                      <a:pt x="0" y="4850"/>
                    </a:lnTo>
                    <a:lnTo>
                      <a:pt x="4850" y="4850"/>
                    </a:lnTo>
                    <a:lnTo>
                      <a:pt x="48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6"/>
              <p:cNvSpPr/>
              <p:nvPr/>
            </p:nvSpPr>
            <p:spPr>
              <a:xfrm>
                <a:off x="7970738" y="616531"/>
                <a:ext cx="217094" cy="217050"/>
              </a:xfrm>
              <a:custGeom>
                <a:rect b="b" l="l" r="r" t="t"/>
                <a:pathLst>
                  <a:path extrusionOk="0" h="4850" w="4851">
                    <a:moveTo>
                      <a:pt x="1" y="0"/>
                    </a:moveTo>
                    <a:lnTo>
                      <a:pt x="1" y="4849"/>
                    </a:lnTo>
                    <a:lnTo>
                      <a:pt x="4850" y="4849"/>
                    </a:lnTo>
                    <a:lnTo>
                      <a:pt x="48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6"/>
              <p:cNvSpPr/>
              <p:nvPr/>
            </p:nvSpPr>
            <p:spPr>
              <a:xfrm>
                <a:off x="7730689" y="856534"/>
                <a:ext cx="217050" cy="217094"/>
              </a:xfrm>
              <a:custGeom>
                <a:rect b="b" l="l" r="r" t="t"/>
                <a:pathLst>
                  <a:path extrusionOk="0" h="4851" w="4850">
                    <a:moveTo>
                      <a:pt x="0" y="1"/>
                    </a:moveTo>
                    <a:lnTo>
                      <a:pt x="0" y="4850"/>
                    </a:lnTo>
                    <a:lnTo>
                      <a:pt x="4850" y="4850"/>
                    </a:lnTo>
                    <a:lnTo>
                      <a:pt x="4850" y="1"/>
                    </a:lnTo>
                    <a:close/>
                  </a:path>
                </a:pathLst>
              </a:custGeom>
              <a:solidFill>
                <a:srgbClr val="3598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6"/>
              <p:cNvSpPr/>
              <p:nvPr/>
            </p:nvSpPr>
            <p:spPr>
              <a:xfrm>
                <a:off x="7490641" y="1096583"/>
                <a:ext cx="217094" cy="217050"/>
              </a:xfrm>
              <a:custGeom>
                <a:rect b="b" l="l" r="r" t="t"/>
                <a:pathLst>
                  <a:path extrusionOk="0" h="4850" w="4851">
                    <a:moveTo>
                      <a:pt x="1" y="0"/>
                    </a:moveTo>
                    <a:lnTo>
                      <a:pt x="1" y="4850"/>
                    </a:lnTo>
                    <a:lnTo>
                      <a:pt x="4850" y="4850"/>
                    </a:lnTo>
                    <a:lnTo>
                      <a:pt x="48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6"/>
              <p:cNvSpPr/>
              <p:nvPr/>
            </p:nvSpPr>
            <p:spPr>
              <a:xfrm>
                <a:off x="7273684" y="1313539"/>
                <a:ext cx="217005" cy="217050"/>
              </a:xfrm>
              <a:custGeom>
                <a:rect b="b" l="l" r="r" t="t"/>
                <a:pathLst>
                  <a:path extrusionOk="0" h="4850" w="4849">
                    <a:moveTo>
                      <a:pt x="0" y="1"/>
                    </a:moveTo>
                    <a:lnTo>
                      <a:pt x="0" y="4849"/>
                    </a:lnTo>
                    <a:lnTo>
                      <a:pt x="4849" y="4849"/>
                    </a:lnTo>
                    <a:lnTo>
                      <a:pt x="48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6"/>
              <p:cNvSpPr/>
              <p:nvPr/>
            </p:nvSpPr>
            <p:spPr>
              <a:xfrm>
                <a:off x="7056638" y="1530540"/>
                <a:ext cx="217094" cy="217050"/>
              </a:xfrm>
              <a:custGeom>
                <a:rect b="b" l="l" r="r" t="t"/>
                <a:pathLst>
                  <a:path extrusionOk="0" h="4850" w="4851">
                    <a:moveTo>
                      <a:pt x="1" y="0"/>
                    </a:moveTo>
                    <a:lnTo>
                      <a:pt x="1" y="4849"/>
                    </a:lnTo>
                    <a:lnTo>
                      <a:pt x="4850" y="4849"/>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6"/>
              <p:cNvSpPr/>
              <p:nvPr/>
            </p:nvSpPr>
            <p:spPr>
              <a:xfrm>
                <a:off x="7056638" y="182484"/>
                <a:ext cx="217094" cy="217050"/>
              </a:xfrm>
              <a:custGeom>
                <a:rect b="b" l="l" r="r" t="t"/>
                <a:pathLst>
                  <a:path extrusionOk="0" h="4850" w="4851">
                    <a:moveTo>
                      <a:pt x="1" y="0"/>
                    </a:moveTo>
                    <a:lnTo>
                      <a:pt x="1" y="4850"/>
                    </a:lnTo>
                    <a:lnTo>
                      <a:pt x="4850" y="4850"/>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6"/>
              <p:cNvSpPr/>
              <p:nvPr/>
            </p:nvSpPr>
            <p:spPr>
              <a:xfrm>
                <a:off x="7273684" y="399485"/>
                <a:ext cx="217005" cy="217094"/>
              </a:xfrm>
              <a:custGeom>
                <a:rect b="b" l="l" r="r" t="t"/>
                <a:pathLst>
                  <a:path extrusionOk="0" h="4851" w="4849">
                    <a:moveTo>
                      <a:pt x="0" y="1"/>
                    </a:moveTo>
                    <a:lnTo>
                      <a:pt x="0" y="4850"/>
                    </a:lnTo>
                    <a:lnTo>
                      <a:pt x="4849" y="4850"/>
                    </a:lnTo>
                    <a:lnTo>
                      <a:pt x="48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6"/>
              <p:cNvSpPr/>
              <p:nvPr/>
            </p:nvSpPr>
            <p:spPr>
              <a:xfrm>
                <a:off x="7490641" y="616531"/>
                <a:ext cx="217094" cy="217050"/>
              </a:xfrm>
              <a:custGeom>
                <a:rect b="b" l="l" r="r" t="t"/>
                <a:pathLst>
                  <a:path extrusionOk="0" h="4850" w="4851">
                    <a:moveTo>
                      <a:pt x="1" y="0"/>
                    </a:moveTo>
                    <a:lnTo>
                      <a:pt x="1" y="4849"/>
                    </a:lnTo>
                    <a:lnTo>
                      <a:pt x="4850" y="4849"/>
                    </a:lnTo>
                    <a:lnTo>
                      <a:pt x="4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6"/>
              <p:cNvSpPr/>
              <p:nvPr/>
            </p:nvSpPr>
            <p:spPr>
              <a:xfrm>
                <a:off x="7707687" y="833442"/>
                <a:ext cx="263100" cy="263145"/>
              </a:xfrm>
              <a:custGeom>
                <a:rect b="b" l="l" r="r" t="t"/>
                <a:pathLst>
                  <a:path extrusionOk="0" h="5880" w="5879">
                    <a:moveTo>
                      <a:pt x="0" y="0"/>
                    </a:moveTo>
                    <a:lnTo>
                      <a:pt x="0" y="5879"/>
                    </a:lnTo>
                    <a:lnTo>
                      <a:pt x="5879" y="5879"/>
                    </a:lnTo>
                    <a:lnTo>
                      <a:pt x="58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6"/>
              <p:cNvSpPr/>
              <p:nvPr/>
            </p:nvSpPr>
            <p:spPr>
              <a:xfrm>
                <a:off x="7707687" y="833442"/>
                <a:ext cx="129335" cy="129424"/>
              </a:xfrm>
              <a:custGeom>
                <a:rect b="b" l="l" r="r" t="t"/>
                <a:pathLst>
                  <a:path extrusionOk="0" h="2892" w="2890">
                    <a:moveTo>
                      <a:pt x="0" y="0"/>
                    </a:moveTo>
                    <a:lnTo>
                      <a:pt x="0" y="2891"/>
                    </a:lnTo>
                    <a:lnTo>
                      <a:pt x="2890" y="2891"/>
                    </a:lnTo>
                    <a:lnTo>
                      <a:pt x="28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6"/>
              <p:cNvSpPr/>
              <p:nvPr/>
            </p:nvSpPr>
            <p:spPr>
              <a:xfrm>
                <a:off x="7836975" y="962864"/>
                <a:ext cx="134123" cy="134034"/>
              </a:xfrm>
              <a:custGeom>
                <a:rect b="b" l="l" r="r" t="t"/>
                <a:pathLst>
                  <a:path extrusionOk="0" h="2995" w="2997">
                    <a:moveTo>
                      <a:pt x="1" y="0"/>
                    </a:moveTo>
                    <a:lnTo>
                      <a:pt x="1" y="2994"/>
                    </a:lnTo>
                    <a:lnTo>
                      <a:pt x="2996" y="2994"/>
                    </a:lnTo>
                    <a:lnTo>
                      <a:pt x="29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6"/>
              <p:cNvSpPr/>
              <p:nvPr/>
            </p:nvSpPr>
            <p:spPr>
              <a:xfrm>
                <a:off x="7970738" y="1096583"/>
                <a:ext cx="217094" cy="217050"/>
              </a:xfrm>
              <a:custGeom>
                <a:rect b="b" l="l" r="r" t="t"/>
                <a:pathLst>
                  <a:path extrusionOk="0" h="4850" w="4851">
                    <a:moveTo>
                      <a:pt x="1" y="0"/>
                    </a:moveTo>
                    <a:lnTo>
                      <a:pt x="1" y="4850"/>
                    </a:lnTo>
                    <a:lnTo>
                      <a:pt x="4850" y="4850"/>
                    </a:lnTo>
                    <a:lnTo>
                      <a:pt x="4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6"/>
              <p:cNvSpPr/>
              <p:nvPr/>
            </p:nvSpPr>
            <p:spPr>
              <a:xfrm>
                <a:off x="8187695" y="1313539"/>
                <a:ext cx="217050" cy="217050"/>
              </a:xfrm>
              <a:custGeom>
                <a:rect b="b" l="l" r="r" t="t"/>
                <a:pathLst>
                  <a:path extrusionOk="0" h="4850" w="4850">
                    <a:moveTo>
                      <a:pt x="0" y="1"/>
                    </a:moveTo>
                    <a:lnTo>
                      <a:pt x="0" y="4849"/>
                    </a:lnTo>
                    <a:lnTo>
                      <a:pt x="4850" y="4849"/>
                    </a:lnTo>
                    <a:lnTo>
                      <a:pt x="48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6"/>
              <p:cNvSpPr/>
              <p:nvPr/>
            </p:nvSpPr>
            <p:spPr>
              <a:xfrm>
                <a:off x="8404696" y="1530540"/>
                <a:ext cx="217050" cy="217050"/>
              </a:xfrm>
              <a:custGeom>
                <a:rect b="b" l="l" r="r" t="t"/>
                <a:pathLst>
                  <a:path extrusionOk="0" h="4850" w="4850">
                    <a:moveTo>
                      <a:pt x="1" y="0"/>
                    </a:moveTo>
                    <a:lnTo>
                      <a:pt x="1" y="4849"/>
                    </a:lnTo>
                    <a:lnTo>
                      <a:pt x="4850" y="4849"/>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6"/>
              <p:cNvSpPr/>
              <p:nvPr/>
            </p:nvSpPr>
            <p:spPr>
              <a:xfrm>
                <a:off x="6957736" y="1747541"/>
                <a:ext cx="98545" cy="98545"/>
              </a:xfrm>
              <a:custGeom>
                <a:rect b="b" l="l" r="r" t="t"/>
                <a:pathLst>
                  <a:path extrusionOk="0" h="2202" w="2202">
                    <a:moveTo>
                      <a:pt x="0" y="0"/>
                    </a:moveTo>
                    <a:lnTo>
                      <a:pt x="0" y="2202"/>
                    </a:lnTo>
                    <a:lnTo>
                      <a:pt x="2202" y="2202"/>
                    </a:lnTo>
                    <a:lnTo>
                      <a:pt x="22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6"/>
              <p:cNvSpPr/>
              <p:nvPr/>
            </p:nvSpPr>
            <p:spPr>
              <a:xfrm>
                <a:off x="7055922" y="1649401"/>
                <a:ext cx="98500" cy="98545"/>
              </a:xfrm>
              <a:custGeom>
                <a:rect b="b" l="l" r="r" t="t"/>
                <a:pathLst>
                  <a:path extrusionOk="0" h="2202" w="2201">
                    <a:moveTo>
                      <a:pt x="1" y="0"/>
                    </a:moveTo>
                    <a:lnTo>
                      <a:pt x="1" y="2202"/>
                    </a:lnTo>
                    <a:lnTo>
                      <a:pt x="2201" y="2202"/>
                    </a:lnTo>
                    <a:lnTo>
                      <a:pt x="22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6"/>
              <p:cNvSpPr/>
              <p:nvPr/>
            </p:nvSpPr>
            <p:spPr>
              <a:xfrm>
                <a:off x="8621295" y="1747541"/>
                <a:ext cx="98590" cy="98545"/>
              </a:xfrm>
              <a:custGeom>
                <a:rect b="b" l="l" r="r" t="t"/>
                <a:pathLst>
                  <a:path extrusionOk="0" h="2202" w="2203">
                    <a:moveTo>
                      <a:pt x="1" y="0"/>
                    </a:moveTo>
                    <a:lnTo>
                      <a:pt x="1" y="2202"/>
                    </a:lnTo>
                    <a:lnTo>
                      <a:pt x="2202" y="2202"/>
                    </a:lnTo>
                    <a:lnTo>
                      <a:pt x="22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6"/>
              <p:cNvSpPr/>
              <p:nvPr/>
            </p:nvSpPr>
            <p:spPr>
              <a:xfrm>
                <a:off x="8522796" y="1649043"/>
                <a:ext cx="98545" cy="98545"/>
              </a:xfrm>
              <a:custGeom>
                <a:rect b="b" l="l" r="r" t="t"/>
                <a:pathLst>
                  <a:path extrusionOk="0" h="2202" w="2202">
                    <a:moveTo>
                      <a:pt x="0" y="0"/>
                    </a:moveTo>
                    <a:lnTo>
                      <a:pt x="0" y="2201"/>
                    </a:lnTo>
                    <a:lnTo>
                      <a:pt x="2202" y="2201"/>
                    </a:lnTo>
                    <a:lnTo>
                      <a:pt x="22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6"/>
              <p:cNvSpPr/>
              <p:nvPr/>
            </p:nvSpPr>
            <p:spPr>
              <a:xfrm>
                <a:off x="8621295" y="83985"/>
                <a:ext cx="98590" cy="98545"/>
              </a:xfrm>
              <a:custGeom>
                <a:rect b="b" l="l" r="r" t="t"/>
                <a:pathLst>
                  <a:path extrusionOk="0" h="2202" w="2203">
                    <a:moveTo>
                      <a:pt x="1" y="1"/>
                    </a:moveTo>
                    <a:lnTo>
                      <a:pt x="1" y="2201"/>
                    </a:lnTo>
                    <a:lnTo>
                      <a:pt x="2202" y="2201"/>
                    </a:lnTo>
                    <a:lnTo>
                      <a:pt x="22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6"/>
              <p:cNvSpPr/>
              <p:nvPr/>
            </p:nvSpPr>
            <p:spPr>
              <a:xfrm>
                <a:off x="8522796" y="182484"/>
                <a:ext cx="98545" cy="98545"/>
              </a:xfrm>
              <a:custGeom>
                <a:rect b="b" l="l" r="r" t="t"/>
                <a:pathLst>
                  <a:path extrusionOk="0" h="2202" w="2202">
                    <a:moveTo>
                      <a:pt x="0" y="0"/>
                    </a:moveTo>
                    <a:lnTo>
                      <a:pt x="0" y="2202"/>
                    </a:lnTo>
                    <a:lnTo>
                      <a:pt x="2202" y="2202"/>
                    </a:lnTo>
                    <a:lnTo>
                      <a:pt x="22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6"/>
              <p:cNvSpPr/>
              <p:nvPr/>
            </p:nvSpPr>
            <p:spPr>
              <a:xfrm>
                <a:off x="6957736" y="83985"/>
                <a:ext cx="98545" cy="98545"/>
              </a:xfrm>
              <a:custGeom>
                <a:rect b="b" l="l" r="r" t="t"/>
                <a:pathLst>
                  <a:path extrusionOk="0" h="2202" w="2202">
                    <a:moveTo>
                      <a:pt x="0" y="1"/>
                    </a:moveTo>
                    <a:lnTo>
                      <a:pt x="0" y="2201"/>
                    </a:lnTo>
                    <a:lnTo>
                      <a:pt x="2202" y="2201"/>
                    </a:lnTo>
                    <a:lnTo>
                      <a:pt x="22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6"/>
              <p:cNvSpPr/>
              <p:nvPr/>
            </p:nvSpPr>
            <p:spPr>
              <a:xfrm>
                <a:off x="7056638" y="182484"/>
                <a:ext cx="98545" cy="98545"/>
              </a:xfrm>
              <a:custGeom>
                <a:rect b="b" l="l" r="r" t="t"/>
                <a:pathLst>
                  <a:path extrusionOk="0" h="2202" w="2202">
                    <a:moveTo>
                      <a:pt x="1" y="0"/>
                    </a:moveTo>
                    <a:lnTo>
                      <a:pt x="1" y="2202"/>
                    </a:lnTo>
                    <a:lnTo>
                      <a:pt x="2201" y="2202"/>
                    </a:lnTo>
                    <a:lnTo>
                      <a:pt x="22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6"/>
              <p:cNvSpPr/>
              <p:nvPr/>
            </p:nvSpPr>
            <p:spPr>
              <a:xfrm>
                <a:off x="7569404" y="986091"/>
                <a:ext cx="84672" cy="101722"/>
              </a:xfrm>
              <a:custGeom>
                <a:rect b="b" l="l" r="r" t="t"/>
                <a:pathLst>
                  <a:path extrusionOk="0" h="2273" w="1892">
                    <a:moveTo>
                      <a:pt x="1892" y="1"/>
                    </a:moveTo>
                    <a:cubicBezTo>
                      <a:pt x="1891" y="1"/>
                      <a:pt x="533" y="303"/>
                      <a:pt x="1" y="2273"/>
                    </a:cubicBezTo>
                    <a:lnTo>
                      <a:pt x="1" y="2273"/>
                    </a:lnTo>
                    <a:cubicBezTo>
                      <a:pt x="1" y="2272"/>
                      <a:pt x="1707" y="1433"/>
                      <a:pt x="1892" y="1"/>
                    </a:cubicBezTo>
                    <a:close/>
                    <a:moveTo>
                      <a:pt x="1" y="2273"/>
                    </a:moveTo>
                    <a:lnTo>
                      <a:pt x="1" y="2273"/>
                    </a:lnTo>
                    <a:cubicBezTo>
                      <a:pt x="1" y="2273"/>
                      <a:pt x="1" y="2273"/>
                      <a:pt x="1" y="2273"/>
                    </a:cubicBezTo>
                    <a:cubicBezTo>
                      <a:pt x="1" y="2273"/>
                      <a:pt x="1" y="2273"/>
                      <a:pt x="1" y="22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6"/>
              <p:cNvSpPr/>
              <p:nvPr/>
            </p:nvSpPr>
            <p:spPr>
              <a:xfrm>
                <a:off x="7461463" y="986091"/>
                <a:ext cx="84672" cy="101722"/>
              </a:xfrm>
              <a:custGeom>
                <a:rect b="b" l="l" r="r" t="t"/>
                <a:pathLst>
                  <a:path extrusionOk="0" h="2273" w="1892">
                    <a:moveTo>
                      <a:pt x="1891" y="1"/>
                    </a:moveTo>
                    <a:cubicBezTo>
                      <a:pt x="1891" y="1"/>
                      <a:pt x="533" y="303"/>
                      <a:pt x="0" y="2273"/>
                    </a:cubicBezTo>
                    <a:lnTo>
                      <a:pt x="0" y="2273"/>
                    </a:lnTo>
                    <a:cubicBezTo>
                      <a:pt x="1" y="2272"/>
                      <a:pt x="1707" y="1433"/>
                      <a:pt x="1891" y="1"/>
                    </a:cubicBezTo>
                    <a:close/>
                    <a:moveTo>
                      <a:pt x="0" y="2273"/>
                    </a:moveTo>
                    <a:lnTo>
                      <a:pt x="0" y="2273"/>
                    </a:lnTo>
                    <a:cubicBezTo>
                      <a:pt x="0" y="2273"/>
                      <a:pt x="0" y="2273"/>
                      <a:pt x="0" y="2273"/>
                    </a:cubicBezTo>
                    <a:cubicBezTo>
                      <a:pt x="0" y="2273"/>
                      <a:pt x="0" y="2273"/>
                      <a:pt x="0" y="22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6"/>
              <p:cNvSpPr/>
              <p:nvPr/>
            </p:nvSpPr>
            <p:spPr>
              <a:xfrm>
                <a:off x="7353432" y="986091"/>
                <a:ext cx="84672" cy="101722"/>
              </a:xfrm>
              <a:custGeom>
                <a:rect b="b" l="l" r="r" t="t"/>
                <a:pathLst>
                  <a:path extrusionOk="0" h="2273" w="1892">
                    <a:moveTo>
                      <a:pt x="1892" y="1"/>
                    </a:moveTo>
                    <a:cubicBezTo>
                      <a:pt x="1892" y="1"/>
                      <a:pt x="533" y="303"/>
                      <a:pt x="1" y="2273"/>
                    </a:cubicBezTo>
                    <a:cubicBezTo>
                      <a:pt x="1" y="2273"/>
                      <a:pt x="1708" y="1434"/>
                      <a:pt x="18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6"/>
              <p:cNvSpPr/>
              <p:nvPr/>
            </p:nvSpPr>
            <p:spPr>
              <a:xfrm>
                <a:off x="7245490" y="986091"/>
                <a:ext cx="84672" cy="101722"/>
              </a:xfrm>
              <a:custGeom>
                <a:rect b="b" l="l" r="r" t="t"/>
                <a:pathLst>
                  <a:path extrusionOk="0" h="2273" w="1892">
                    <a:moveTo>
                      <a:pt x="1891" y="1"/>
                    </a:moveTo>
                    <a:cubicBezTo>
                      <a:pt x="1891" y="1"/>
                      <a:pt x="533" y="303"/>
                      <a:pt x="0" y="2273"/>
                    </a:cubicBezTo>
                    <a:cubicBezTo>
                      <a:pt x="0" y="2273"/>
                      <a:pt x="1708" y="1434"/>
                      <a:pt x="18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6"/>
              <p:cNvSpPr/>
              <p:nvPr/>
            </p:nvSpPr>
            <p:spPr>
              <a:xfrm>
                <a:off x="7137460" y="986091"/>
                <a:ext cx="84716" cy="101722"/>
              </a:xfrm>
              <a:custGeom>
                <a:rect b="b" l="l" r="r" t="t"/>
                <a:pathLst>
                  <a:path extrusionOk="0" h="2273" w="1893">
                    <a:moveTo>
                      <a:pt x="1893" y="1"/>
                    </a:moveTo>
                    <a:cubicBezTo>
                      <a:pt x="1893" y="1"/>
                      <a:pt x="535" y="303"/>
                      <a:pt x="1" y="2273"/>
                    </a:cubicBezTo>
                    <a:cubicBezTo>
                      <a:pt x="2" y="2273"/>
                      <a:pt x="1710" y="1434"/>
                      <a:pt x="18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6"/>
              <p:cNvSpPr/>
              <p:nvPr/>
            </p:nvSpPr>
            <p:spPr>
              <a:xfrm>
                <a:off x="7569404" y="870452"/>
                <a:ext cx="84672" cy="101678"/>
              </a:xfrm>
              <a:custGeom>
                <a:rect b="b" l="l" r="r" t="t"/>
                <a:pathLst>
                  <a:path extrusionOk="0" h="2272" w="1892">
                    <a:moveTo>
                      <a:pt x="1" y="0"/>
                    </a:moveTo>
                    <a:cubicBezTo>
                      <a:pt x="1" y="0"/>
                      <a:pt x="1" y="0"/>
                      <a:pt x="1" y="0"/>
                    </a:cubicBezTo>
                    <a:cubicBezTo>
                      <a:pt x="533" y="1970"/>
                      <a:pt x="1892" y="2271"/>
                      <a:pt x="1892" y="2271"/>
                    </a:cubicBezTo>
                    <a:cubicBezTo>
                      <a:pt x="1707" y="839"/>
                      <a:pt x="4"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6"/>
              <p:cNvSpPr/>
              <p:nvPr/>
            </p:nvSpPr>
            <p:spPr>
              <a:xfrm>
                <a:off x="7461463" y="870452"/>
                <a:ext cx="84672" cy="101678"/>
              </a:xfrm>
              <a:custGeom>
                <a:rect b="b" l="l" r="r" t="t"/>
                <a:pathLst>
                  <a:path extrusionOk="0" h="2272" w="1892">
                    <a:moveTo>
                      <a:pt x="0" y="0"/>
                    </a:moveTo>
                    <a:cubicBezTo>
                      <a:pt x="0" y="0"/>
                      <a:pt x="0" y="0"/>
                      <a:pt x="0" y="0"/>
                    </a:cubicBezTo>
                    <a:cubicBezTo>
                      <a:pt x="533" y="1970"/>
                      <a:pt x="1891" y="2271"/>
                      <a:pt x="1891" y="2271"/>
                    </a:cubicBezTo>
                    <a:cubicBezTo>
                      <a:pt x="1707" y="839"/>
                      <a:pt x="3"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6"/>
              <p:cNvSpPr/>
              <p:nvPr/>
            </p:nvSpPr>
            <p:spPr>
              <a:xfrm>
                <a:off x="7353432" y="870452"/>
                <a:ext cx="84672" cy="101678"/>
              </a:xfrm>
              <a:custGeom>
                <a:rect b="b" l="l" r="r" t="t"/>
                <a:pathLst>
                  <a:path extrusionOk="0" h="2272" w="1892">
                    <a:moveTo>
                      <a:pt x="1" y="0"/>
                    </a:moveTo>
                    <a:cubicBezTo>
                      <a:pt x="1" y="0"/>
                      <a:pt x="1" y="0"/>
                      <a:pt x="1" y="0"/>
                    </a:cubicBezTo>
                    <a:cubicBezTo>
                      <a:pt x="533" y="1970"/>
                      <a:pt x="1892" y="2271"/>
                      <a:pt x="1892" y="2271"/>
                    </a:cubicBezTo>
                    <a:cubicBezTo>
                      <a:pt x="1709" y="839"/>
                      <a:pt x="5"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6"/>
              <p:cNvSpPr/>
              <p:nvPr/>
            </p:nvSpPr>
            <p:spPr>
              <a:xfrm>
                <a:off x="7245490" y="870452"/>
                <a:ext cx="84672" cy="101678"/>
              </a:xfrm>
              <a:custGeom>
                <a:rect b="b" l="l" r="r" t="t"/>
                <a:pathLst>
                  <a:path extrusionOk="0" h="2272" w="1892">
                    <a:moveTo>
                      <a:pt x="0" y="0"/>
                    </a:moveTo>
                    <a:cubicBezTo>
                      <a:pt x="0" y="0"/>
                      <a:pt x="0" y="0"/>
                      <a:pt x="0" y="0"/>
                    </a:cubicBezTo>
                    <a:cubicBezTo>
                      <a:pt x="533" y="1970"/>
                      <a:pt x="1891" y="2271"/>
                      <a:pt x="1891" y="2271"/>
                    </a:cubicBezTo>
                    <a:cubicBezTo>
                      <a:pt x="1708" y="839"/>
                      <a:pt x="5"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16"/>
              <p:cNvSpPr/>
              <p:nvPr/>
            </p:nvSpPr>
            <p:spPr>
              <a:xfrm>
                <a:off x="7137460" y="870452"/>
                <a:ext cx="84716" cy="101678"/>
              </a:xfrm>
              <a:custGeom>
                <a:rect b="b" l="l" r="r" t="t"/>
                <a:pathLst>
                  <a:path extrusionOk="0" h="2272" w="1893">
                    <a:moveTo>
                      <a:pt x="1" y="0"/>
                    </a:moveTo>
                    <a:cubicBezTo>
                      <a:pt x="1" y="0"/>
                      <a:pt x="1" y="0"/>
                      <a:pt x="1" y="0"/>
                    </a:cubicBezTo>
                    <a:cubicBezTo>
                      <a:pt x="535" y="1970"/>
                      <a:pt x="1893" y="2271"/>
                      <a:pt x="1893" y="2271"/>
                    </a:cubicBezTo>
                    <a:cubicBezTo>
                      <a:pt x="1710" y="839"/>
                      <a:pt x="6"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6"/>
              <p:cNvSpPr/>
              <p:nvPr/>
            </p:nvSpPr>
            <p:spPr>
              <a:xfrm>
                <a:off x="8023948" y="870452"/>
                <a:ext cx="84672" cy="101678"/>
              </a:xfrm>
              <a:custGeom>
                <a:rect b="b" l="l" r="r" t="t"/>
                <a:pathLst>
                  <a:path extrusionOk="0" h="2272" w="1892">
                    <a:moveTo>
                      <a:pt x="1891" y="0"/>
                    </a:moveTo>
                    <a:cubicBezTo>
                      <a:pt x="1888" y="0"/>
                      <a:pt x="184" y="839"/>
                      <a:pt x="0" y="2271"/>
                    </a:cubicBezTo>
                    <a:cubicBezTo>
                      <a:pt x="0" y="2271"/>
                      <a:pt x="1359" y="1970"/>
                      <a:pt x="1891" y="0"/>
                    </a:cubicBezTo>
                    <a:cubicBezTo>
                      <a:pt x="1891" y="0"/>
                      <a:pt x="1891"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6"/>
              <p:cNvSpPr/>
              <p:nvPr/>
            </p:nvSpPr>
            <p:spPr>
              <a:xfrm>
                <a:off x="8131889" y="870452"/>
                <a:ext cx="84672" cy="101678"/>
              </a:xfrm>
              <a:custGeom>
                <a:rect b="b" l="l" r="r" t="t"/>
                <a:pathLst>
                  <a:path extrusionOk="0" h="2272" w="1892">
                    <a:moveTo>
                      <a:pt x="1892" y="0"/>
                    </a:moveTo>
                    <a:cubicBezTo>
                      <a:pt x="1888" y="0"/>
                      <a:pt x="185" y="839"/>
                      <a:pt x="1" y="2271"/>
                    </a:cubicBezTo>
                    <a:cubicBezTo>
                      <a:pt x="1" y="2271"/>
                      <a:pt x="1359" y="1970"/>
                      <a:pt x="1892" y="0"/>
                    </a:cubicBezTo>
                    <a:cubicBezTo>
                      <a:pt x="1892" y="0"/>
                      <a:pt x="1892" y="0"/>
                      <a:pt x="18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6"/>
              <p:cNvSpPr/>
              <p:nvPr/>
            </p:nvSpPr>
            <p:spPr>
              <a:xfrm>
                <a:off x="8239920" y="870452"/>
                <a:ext cx="84627" cy="101678"/>
              </a:xfrm>
              <a:custGeom>
                <a:rect b="b" l="l" r="r" t="t"/>
                <a:pathLst>
                  <a:path extrusionOk="0" h="2272" w="1891">
                    <a:moveTo>
                      <a:pt x="1891" y="0"/>
                    </a:moveTo>
                    <a:cubicBezTo>
                      <a:pt x="1887" y="0"/>
                      <a:pt x="183" y="839"/>
                      <a:pt x="0" y="2271"/>
                    </a:cubicBezTo>
                    <a:cubicBezTo>
                      <a:pt x="0" y="2271"/>
                      <a:pt x="1358" y="1970"/>
                      <a:pt x="1891" y="0"/>
                    </a:cubicBezTo>
                    <a:cubicBezTo>
                      <a:pt x="1891" y="0"/>
                      <a:pt x="1891" y="0"/>
                      <a:pt x="18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6"/>
              <p:cNvSpPr/>
              <p:nvPr/>
            </p:nvSpPr>
            <p:spPr>
              <a:xfrm>
                <a:off x="8347861" y="870452"/>
                <a:ext cx="84672" cy="101678"/>
              </a:xfrm>
              <a:custGeom>
                <a:rect b="b" l="l" r="r" t="t"/>
                <a:pathLst>
                  <a:path extrusionOk="0" h="2272" w="1892">
                    <a:moveTo>
                      <a:pt x="1891" y="0"/>
                    </a:moveTo>
                    <a:cubicBezTo>
                      <a:pt x="1887" y="0"/>
                      <a:pt x="184" y="839"/>
                      <a:pt x="0" y="2271"/>
                    </a:cubicBezTo>
                    <a:cubicBezTo>
                      <a:pt x="0" y="2271"/>
                      <a:pt x="1359" y="1970"/>
                      <a:pt x="1891" y="0"/>
                    </a:cubicBezTo>
                    <a:cubicBezTo>
                      <a:pt x="1891" y="0"/>
                      <a:pt x="1891"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6"/>
              <p:cNvSpPr/>
              <p:nvPr/>
            </p:nvSpPr>
            <p:spPr>
              <a:xfrm>
                <a:off x="8455802" y="870452"/>
                <a:ext cx="84672" cy="101678"/>
              </a:xfrm>
              <a:custGeom>
                <a:rect b="b" l="l" r="r" t="t"/>
                <a:pathLst>
                  <a:path extrusionOk="0" h="2272" w="1892">
                    <a:moveTo>
                      <a:pt x="1892" y="0"/>
                    </a:moveTo>
                    <a:cubicBezTo>
                      <a:pt x="1888" y="0"/>
                      <a:pt x="184" y="839"/>
                      <a:pt x="1" y="2271"/>
                    </a:cubicBezTo>
                    <a:cubicBezTo>
                      <a:pt x="1" y="2271"/>
                      <a:pt x="1359" y="1970"/>
                      <a:pt x="1892" y="0"/>
                    </a:cubicBezTo>
                    <a:cubicBezTo>
                      <a:pt x="1892" y="0"/>
                      <a:pt x="1892" y="0"/>
                      <a:pt x="18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6"/>
              <p:cNvSpPr/>
              <p:nvPr/>
            </p:nvSpPr>
            <p:spPr>
              <a:xfrm>
                <a:off x="8023948" y="986091"/>
                <a:ext cx="84672" cy="101722"/>
              </a:xfrm>
              <a:custGeom>
                <a:rect b="b" l="l" r="r" t="t"/>
                <a:pathLst>
                  <a:path extrusionOk="0" h="2273" w="1892">
                    <a:moveTo>
                      <a:pt x="0" y="1"/>
                    </a:moveTo>
                    <a:lnTo>
                      <a:pt x="0" y="1"/>
                    </a:lnTo>
                    <a:cubicBezTo>
                      <a:pt x="184" y="1433"/>
                      <a:pt x="1891" y="2272"/>
                      <a:pt x="1891" y="2273"/>
                    </a:cubicBezTo>
                    <a:lnTo>
                      <a:pt x="1891" y="2273"/>
                    </a:lnTo>
                    <a:cubicBezTo>
                      <a:pt x="1359" y="303"/>
                      <a:pt x="0" y="1"/>
                      <a:pt x="0" y="1"/>
                    </a:cubicBezTo>
                    <a:close/>
                    <a:moveTo>
                      <a:pt x="1891" y="2273"/>
                    </a:moveTo>
                    <a:cubicBezTo>
                      <a:pt x="1891" y="2273"/>
                      <a:pt x="1891" y="2273"/>
                      <a:pt x="1891" y="2273"/>
                    </a:cubicBezTo>
                    <a:cubicBezTo>
                      <a:pt x="1891" y="2273"/>
                      <a:pt x="1891" y="2273"/>
                      <a:pt x="1891" y="22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6"/>
              <p:cNvSpPr/>
              <p:nvPr/>
            </p:nvSpPr>
            <p:spPr>
              <a:xfrm>
                <a:off x="8131889" y="986091"/>
                <a:ext cx="84672" cy="101722"/>
              </a:xfrm>
              <a:custGeom>
                <a:rect b="b" l="l" r="r" t="t"/>
                <a:pathLst>
                  <a:path extrusionOk="0" h="2273" w="1892">
                    <a:moveTo>
                      <a:pt x="1" y="1"/>
                    </a:moveTo>
                    <a:cubicBezTo>
                      <a:pt x="185" y="1433"/>
                      <a:pt x="1891" y="2272"/>
                      <a:pt x="1892" y="2273"/>
                    </a:cubicBezTo>
                    <a:lnTo>
                      <a:pt x="1892" y="2273"/>
                    </a:lnTo>
                    <a:cubicBezTo>
                      <a:pt x="1359" y="303"/>
                      <a:pt x="1" y="1"/>
                      <a:pt x="1" y="1"/>
                    </a:cubicBezTo>
                    <a:close/>
                    <a:moveTo>
                      <a:pt x="1892" y="2273"/>
                    </a:moveTo>
                    <a:cubicBezTo>
                      <a:pt x="1892" y="2273"/>
                      <a:pt x="1892" y="2273"/>
                      <a:pt x="1892" y="2273"/>
                    </a:cubicBezTo>
                    <a:cubicBezTo>
                      <a:pt x="1892" y="2273"/>
                      <a:pt x="1892" y="2273"/>
                      <a:pt x="1892" y="22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6"/>
              <p:cNvSpPr/>
              <p:nvPr/>
            </p:nvSpPr>
            <p:spPr>
              <a:xfrm>
                <a:off x="8239920" y="986091"/>
                <a:ext cx="84627" cy="101722"/>
              </a:xfrm>
              <a:custGeom>
                <a:rect b="b" l="l" r="r" t="t"/>
                <a:pathLst>
                  <a:path extrusionOk="0" h="2273" w="1891">
                    <a:moveTo>
                      <a:pt x="0" y="1"/>
                    </a:moveTo>
                    <a:lnTo>
                      <a:pt x="0" y="1"/>
                    </a:lnTo>
                    <a:cubicBezTo>
                      <a:pt x="183" y="1434"/>
                      <a:pt x="1891" y="2273"/>
                      <a:pt x="1891" y="2273"/>
                    </a:cubicBezTo>
                    <a:cubicBezTo>
                      <a:pt x="1358" y="303"/>
                      <a:pt x="0" y="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6"/>
              <p:cNvSpPr/>
              <p:nvPr/>
            </p:nvSpPr>
            <p:spPr>
              <a:xfrm>
                <a:off x="8347861" y="986091"/>
                <a:ext cx="84672" cy="101722"/>
              </a:xfrm>
              <a:custGeom>
                <a:rect b="b" l="l" r="r" t="t"/>
                <a:pathLst>
                  <a:path extrusionOk="0" h="2273" w="1892">
                    <a:moveTo>
                      <a:pt x="0" y="1"/>
                    </a:moveTo>
                    <a:lnTo>
                      <a:pt x="0" y="1"/>
                    </a:lnTo>
                    <a:cubicBezTo>
                      <a:pt x="184" y="1434"/>
                      <a:pt x="1891" y="2273"/>
                      <a:pt x="1891" y="2273"/>
                    </a:cubicBezTo>
                    <a:cubicBezTo>
                      <a:pt x="1359" y="303"/>
                      <a:pt x="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6"/>
              <p:cNvSpPr/>
              <p:nvPr/>
            </p:nvSpPr>
            <p:spPr>
              <a:xfrm>
                <a:off x="8455802" y="986091"/>
                <a:ext cx="84672" cy="101722"/>
              </a:xfrm>
              <a:custGeom>
                <a:rect b="b" l="l" r="r" t="t"/>
                <a:pathLst>
                  <a:path extrusionOk="0" h="2273" w="1892">
                    <a:moveTo>
                      <a:pt x="1" y="1"/>
                    </a:moveTo>
                    <a:lnTo>
                      <a:pt x="1" y="1"/>
                    </a:lnTo>
                    <a:cubicBezTo>
                      <a:pt x="184" y="1434"/>
                      <a:pt x="1892" y="2273"/>
                      <a:pt x="1892" y="2273"/>
                    </a:cubicBezTo>
                    <a:cubicBezTo>
                      <a:pt x="1359" y="303"/>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6"/>
              <p:cNvSpPr/>
              <p:nvPr/>
            </p:nvSpPr>
            <p:spPr>
              <a:xfrm>
                <a:off x="7730287" y="681600"/>
                <a:ext cx="101722" cy="84672"/>
              </a:xfrm>
              <a:custGeom>
                <a:rect b="b" l="l" r="r" t="t"/>
                <a:pathLst>
                  <a:path extrusionOk="0" h="1892" w="2273">
                    <a:moveTo>
                      <a:pt x="1" y="1"/>
                    </a:moveTo>
                    <a:cubicBezTo>
                      <a:pt x="0" y="1"/>
                      <a:pt x="840" y="1708"/>
                      <a:pt x="2272" y="1892"/>
                    </a:cubicBezTo>
                    <a:cubicBezTo>
                      <a:pt x="2272" y="1892"/>
                      <a:pt x="1972" y="533"/>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6"/>
              <p:cNvSpPr/>
              <p:nvPr/>
            </p:nvSpPr>
            <p:spPr>
              <a:xfrm>
                <a:off x="7730287" y="573659"/>
                <a:ext cx="101722" cy="84672"/>
              </a:xfrm>
              <a:custGeom>
                <a:rect b="b" l="l" r="r" t="t"/>
                <a:pathLst>
                  <a:path extrusionOk="0" h="1892" w="2273">
                    <a:moveTo>
                      <a:pt x="1" y="0"/>
                    </a:moveTo>
                    <a:cubicBezTo>
                      <a:pt x="0" y="0"/>
                      <a:pt x="840" y="1708"/>
                      <a:pt x="2272" y="1891"/>
                    </a:cubicBezTo>
                    <a:cubicBezTo>
                      <a:pt x="2272" y="1891"/>
                      <a:pt x="1972" y="53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6"/>
              <p:cNvSpPr/>
              <p:nvPr/>
            </p:nvSpPr>
            <p:spPr>
              <a:xfrm>
                <a:off x="7730287" y="465673"/>
                <a:ext cx="101722" cy="84672"/>
              </a:xfrm>
              <a:custGeom>
                <a:rect b="b" l="l" r="r" t="t"/>
                <a:pathLst>
                  <a:path extrusionOk="0" h="1892" w="2273">
                    <a:moveTo>
                      <a:pt x="1" y="1"/>
                    </a:moveTo>
                    <a:lnTo>
                      <a:pt x="1" y="1"/>
                    </a:lnTo>
                    <a:cubicBezTo>
                      <a:pt x="0" y="1"/>
                      <a:pt x="840" y="1709"/>
                      <a:pt x="2272" y="1892"/>
                    </a:cubicBezTo>
                    <a:cubicBezTo>
                      <a:pt x="2272" y="1892"/>
                      <a:pt x="1972" y="534"/>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6"/>
              <p:cNvSpPr/>
              <p:nvPr/>
            </p:nvSpPr>
            <p:spPr>
              <a:xfrm>
                <a:off x="7730287" y="357731"/>
                <a:ext cx="101722" cy="84672"/>
              </a:xfrm>
              <a:custGeom>
                <a:rect b="b" l="l" r="r" t="t"/>
                <a:pathLst>
                  <a:path extrusionOk="0" h="1892" w="2273">
                    <a:moveTo>
                      <a:pt x="1" y="1"/>
                    </a:moveTo>
                    <a:cubicBezTo>
                      <a:pt x="1" y="1"/>
                      <a:pt x="841" y="1707"/>
                      <a:pt x="2272" y="1891"/>
                    </a:cubicBezTo>
                    <a:cubicBezTo>
                      <a:pt x="2272" y="1891"/>
                      <a:pt x="1972" y="533"/>
                      <a:pt x="1" y="1"/>
                    </a:cubicBezTo>
                    <a:cubicBezTo>
                      <a:pt x="1" y="1"/>
                      <a:pt x="1"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6"/>
              <p:cNvSpPr/>
              <p:nvPr/>
            </p:nvSpPr>
            <p:spPr>
              <a:xfrm>
                <a:off x="7730287" y="249790"/>
                <a:ext cx="101722" cy="84672"/>
              </a:xfrm>
              <a:custGeom>
                <a:rect b="b" l="l" r="r" t="t"/>
                <a:pathLst>
                  <a:path extrusionOk="0" h="1892" w="2273">
                    <a:moveTo>
                      <a:pt x="1" y="0"/>
                    </a:moveTo>
                    <a:cubicBezTo>
                      <a:pt x="1" y="0"/>
                      <a:pt x="841" y="1707"/>
                      <a:pt x="2272" y="1891"/>
                    </a:cubicBezTo>
                    <a:cubicBezTo>
                      <a:pt x="2272" y="1891"/>
                      <a:pt x="1972" y="533"/>
                      <a:pt x="1" y="0"/>
                    </a:cubicBezTo>
                    <a:cubicBezTo>
                      <a:pt x="1" y="0"/>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6"/>
              <p:cNvSpPr/>
              <p:nvPr/>
            </p:nvSpPr>
            <p:spPr>
              <a:xfrm>
                <a:off x="7846015" y="681600"/>
                <a:ext cx="101722" cy="84672"/>
              </a:xfrm>
              <a:custGeom>
                <a:rect b="b" l="l" r="r" t="t"/>
                <a:pathLst>
                  <a:path extrusionOk="0" h="1892" w="2273">
                    <a:moveTo>
                      <a:pt x="2272" y="1"/>
                    </a:moveTo>
                    <a:cubicBezTo>
                      <a:pt x="301" y="533"/>
                      <a:pt x="1" y="1892"/>
                      <a:pt x="1" y="1892"/>
                    </a:cubicBezTo>
                    <a:cubicBezTo>
                      <a:pt x="1433" y="1708"/>
                      <a:pt x="2273" y="1"/>
                      <a:pt x="2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6"/>
              <p:cNvSpPr/>
              <p:nvPr/>
            </p:nvSpPr>
            <p:spPr>
              <a:xfrm>
                <a:off x="7846015" y="573659"/>
                <a:ext cx="101722" cy="84672"/>
              </a:xfrm>
              <a:custGeom>
                <a:rect b="b" l="l" r="r" t="t"/>
                <a:pathLst>
                  <a:path extrusionOk="0" h="1892" w="2273">
                    <a:moveTo>
                      <a:pt x="2272" y="0"/>
                    </a:moveTo>
                    <a:cubicBezTo>
                      <a:pt x="301" y="533"/>
                      <a:pt x="1" y="1891"/>
                      <a:pt x="1" y="1891"/>
                    </a:cubicBezTo>
                    <a:cubicBezTo>
                      <a:pt x="1433" y="1708"/>
                      <a:pt x="2273" y="0"/>
                      <a:pt x="22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6"/>
              <p:cNvSpPr/>
              <p:nvPr/>
            </p:nvSpPr>
            <p:spPr>
              <a:xfrm>
                <a:off x="7846015" y="465673"/>
                <a:ext cx="101722" cy="84672"/>
              </a:xfrm>
              <a:custGeom>
                <a:rect b="b" l="l" r="r" t="t"/>
                <a:pathLst>
                  <a:path extrusionOk="0" h="1892" w="2273">
                    <a:moveTo>
                      <a:pt x="2272" y="1"/>
                    </a:moveTo>
                    <a:cubicBezTo>
                      <a:pt x="301" y="534"/>
                      <a:pt x="1" y="1892"/>
                      <a:pt x="1" y="1892"/>
                    </a:cubicBezTo>
                    <a:cubicBezTo>
                      <a:pt x="1433" y="1709"/>
                      <a:pt x="2273" y="1"/>
                      <a:pt x="22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6"/>
              <p:cNvSpPr/>
              <p:nvPr/>
            </p:nvSpPr>
            <p:spPr>
              <a:xfrm>
                <a:off x="7846015" y="357731"/>
                <a:ext cx="101722" cy="84672"/>
              </a:xfrm>
              <a:custGeom>
                <a:rect b="b" l="l" r="r" t="t"/>
                <a:pathLst>
                  <a:path extrusionOk="0" h="1892" w="2273">
                    <a:moveTo>
                      <a:pt x="2272" y="1"/>
                    </a:moveTo>
                    <a:cubicBezTo>
                      <a:pt x="2272" y="1"/>
                      <a:pt x="2272" y="1"/>
                      <a:pt x="2272" y="1"/>
                    </a:cubicBezTo>
                    <a:cubicBezTo>
                      <a:pt x="301" y="533"/>
                      <a:pt x="1" y="1891"/>
                      <a:pt x="1" y="1891"/>
                    </a:cubicBezTo>
                    <a:cubicBezTo>
                      <a:pt x="1432" y="1707"/>
                      <a:pt x="2272" y="1"/>
                      <a:pt x="2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6"/>
              <p:cNvSpPr/>
              <p:nvPr/>
            </p:nvSpPr>
            <p:spPr>
              <a:xfrm>
                <a:off x="7846015" y="249790"/>
                <a:ext cx="101722" cy="84672"/>
              </a:xfrm>
              <a:custGeom>
                <a:rect b="b" l="l" r="r" t="t"/>
                <a:pathLst>
                  <a:path extrusionOk="0" h="1892" w="2273">
                    <a:moveTo>
                      <a:pt x="2272" y="0"/>
                    </a:moveTo>
                    <a:cubicBezTo>
                      <a:pt x="2272" y="0"/>
                      <a:pt x="2272" y="0"/>
                      <a:pt x="2272" y="0"/>
                    </a:cubicBezTo>
                    <a:cubicBezTo>
                      <a:pt x="301" y="533"/>
                      <a:pt x="1" y="1891"/>
                      <a:pt x="1" y="1891"/>
                    </a:cubicBezTo>
                    <a:cubicBezTo>
                      <a:pt x="1432" y="1707"/>
                      <a:pt x="2272" y="0"/>
                      <a:pt x="22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6"/>
              <p:cNvSpPr/>
              <p:nvPr/>
            </p:nvSpPr>
            <p:spPr>
              <a:xfrm>
                <a:off x="7846015" y="1136188"/>
                <a:ext cx="101722" cy="84672"/>
              </a:xfrm>
              <a:custGeom>
                <a:rect b="b" l="l" r="r" t="t"/>
                <a:pathLst>
                  <a:path extrusionOk="0" h="1892" w="2273">
                    <a:moveTo>
                      <a:pt x="1" y="0"/>
                    </a:moveTo>
                    <a:cubicBezTo>
                      <a:pt x="1" y="0"/>
                      <a:pt x="301" y="1359"/>
                      <a:pt x="2272" y="1891"/>
                    </a:cubicBezTo>
                    <a:cubicBezTo>
                      <a:pt x="2273" y="1891"/>
                      <a:pt x="1433" y="184"/>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6"/>
              <p:cNvSpPr/>
              <p:nvPr/>
            </p:nvSpPr>
            <p:spPr>
              <a:xfrm>
                <a:off x="7846015" y="1244129"/>
                <a:ext cx="101722" cy="84672"/>
              </a:xfrm>
              <a:custGeom>
                <a:rect b="b" l="l" r="r" t="t"/>
                <a:pathLst>
                  <a:path extrusionOk="0" h="1892" w="2273">
                    <a:moveTo>
                      <a:pt x="1" y="1"/>
                    </a:moveTo>
                    <a:cubicBezTo>
                      <a:pt x="1" y="1"/>
                      <a:pt x="301" y="1359"/>
                      <a:pt x="2272" y="1892"/>
                    </a:cubicBezTo>
                    <a:cubicBezTo>
                      <a:pt x="2273" y="1892"/>
                      <a:pt x="1433"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6"/>
              <p:cNvSpPr/>
              <p:nvPr/>
            </p:nvSpPr>
            <p:spPr>
              <a:xfrm>
                <a:off x="7846015" y="1352115"/>
                <a:ext cx="101722" cy="84672"/>
              </a:xfrm>
              <a:custGeom>
                <a:rect b="b" l="l" r="r" t="t"/>
                <a:pathLst>
                  <a:path extrusionOk="0" h="1892" w="2273">
                    <a:moveTo>
                      <a:pt x="1" y="0"/>
                    </a:moveTo>
                    <a:cubicBezTo>
                      <a:pt x="1" y="0"/>
                      <a:pt x="301" y="1359"/>
                      <a:pt x="2272" y="1891"/>
                    </a:cubicBezTo>
                    <a:cubicBezTo>
                      <a:pt x="2273" y="1891"/>
                      <a:pt x="1433" y="184"/>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6"/>
              <p:cNvSpPr/>
              <p:nvPr/>
            </p:nvSpPr>
            <p:spPr>
              <a:xfrm>
                <a:off x="7846015" y="1460056"/>
                <a:ext cx="101678" cy="84672"/>
              </a:xfrm>
              <a:custGeom>
                <a:rect b="b" l="l" r="r" t="t"/>
                <a:pathLst>
                  <a:path extrusionOk="0" h="1892" w="2272">
                    <a:moveTo>
                      <a:pt x="1" y="1"/>
                    </a:moveTo>
                    <a:cubicBezTo>
                      <a:pt x="1" y="1"/>
                      <a:pt x="301" y="1359"/>
                      <a:pt x="2272" y="1892"/>
                    </a:cubicBezTo>
                    <a:cubicBezTo>
                      <a:pt x="2272" y="1892"/>
                      <a:pt x="2272" y="1892"/>
                      <a:pt x="2272" y="1892"/>
                    </a:cubicBezTo>
                    <a:lnTo>
                      <a:pt x="2272" y="1892"/>
                    </a:lnTo>
                    <a:cubicBezTo>
                      <a:pt x="2272" y="1892"/>
                      <a:pt x="1432" y="185"/>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6"/>
              <p:cNvSpPr/>
              <p:nvPr/>
            </p:nvSpPr>
            <p:spPr>
              <a:xfrm>
                <a:off x="7846015" y="1567997"/>
                <a:ext cx="101678" cy="84672"/>
              </a:xfrm>
              <a:custGeom>
                <a:rect b="b" l="l" r="r" t="t"/>
                <a:pathLst>
                  <a:path extrusionOk="0" h="1892" w="2272">
                    <a:moveTo>
                      <a:pt x="1" y="1"/>
                    </a:moveTo>
                    <a:cubicBezTo>
                      <a:pt x="1" y="1"/>
                      <a:pt x="301" y="1359"/>
                      <a:pt x="2272" y="1892"/>
                    </a:cubicBezTo>
                    <a:cubicBezTo>
                      <a:pt x="2272" y="1892"/>
                      <a:pt x="2272" y="1892"/>
                      <a:pt x="2272" y="1892"/>
                    </a:cubicBezTo>
                    <a:lnTo>
                      <a:pt x="2272" y="1892"/>
                    </a:lnTo>
                    <a:cubicBezTo>
                      <a:pt x="2272" y="1892"/>
                      <a:pt x="1432" y="185"/>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6"/>
              <p:cNvSpPr/>
              <p:nvPr/>
            </p:nvSpPr>
            <p:spPr>
              <a:xfrm>
                <a:off x="7730287" y="1136188"/>
                <a:ext cx="101722" cy="84672"/>
              </a:xfrm>
              <a:custGeom>
                <a:rect b="b" l="l" r="r" t="t"/>
                <a:pathLst>
                  <a:path extrusionOk="0" h="1892" w="2273">
                    <a:moveTo>
                      <a:pt x="2272" y="0"/>
                    </a:moveTo>
                    <a:lnTo>
                      <a:pt x="2272" y="0"/>
                    </a:lnTo>
                    <a:cubicBezTo>
                      <a:pt x="840" y="184"/>
                      <a:pt x="0" y="1891"/>
                      <a:pt x="1" y="1891"/>
                    </a:cubicBezTo>
                    <a:cubicBezTo>
                      <a:pt x="1972" y="1359"/>
                      <a:pt x="2272" y="0"/>
                      <a:pt x="22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6"/>
              <p:cNvSpPr/>
              <p:nvPr/>
            </p:nvSpPr>
            <p:spPr>
              <a:xfrm>
                <a:off x="7730287" y="1244129"/>
                <a:ext cx="101722" cy="84672"/>
              </a:xfrm>
              <a:custGeom>
                <a:rect b="b" l="l" r="r" t="t"/>
                <a:pathLst>
                  <a:path extrusionOk="0" h="1892" w="2273">
                    <a:moveTo>
                      <a:pt x="2272" y="1"/>
                    </a:moveTo>
                    <a:lnTo>
                      <a:pt x="2272" y="1"/>
                    </a:lnTo>
                    <a:cubicBezTo>
                      <a:pt x="840" y="184"/>
                      <a:pt x="0" y="1892"/>
                      <a:pt x="1" y="1892"/>
                    </a:cubicBezTo>
                    <a:cubicBezTo>
                      <a:pt x="1972" y="1359"/>
                      <a:pt x="2272" y="1"/>
                      <a:pt x="2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6"/>
              <p:cNvSpPr/>
              <p:nvPr/>
            </p:nvSpPr>
            <p:spPr>
              <a:xfrm>
                <a:off x="7730287" y="1352115"/>
                <a:ext cx="101722" cy="84672"/>
              </a:xfrm>
              <a:custGeom>
                <a:rect b="b" l="l" r="r" t="t"/>
                <a:pathLst>
                  <a:path extrusionOk="0" h="1892" w="2273">
                    <a:moveTo>
                      <a:pt x="2272" y="0"/>
                    </a:moveTo>
                    <a:lnTo>
                      <a:pt x="2272" y="0"/>
                    </a:lnTo>
                    <a:cubicBezTo>
                      <a:pt x="840" y="184"/>
                      <a:pt x="0" y="1891"/>
                      <a:pt x="1" y="1891"/>
                    </a:cubicBezTo>
                    <a:cubicBezTo>
                      <a:pt x="1972" y="1359"/>
                      <a:pt x="2272" y="0"/>
                      <a:pt x="22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6"/>
              <p:cNvSpPr/>
              <p:nvPr/>
            </p:nvSpPr>
            <p:spPr>
              <a:xfrm>
                <a:off x="7730331" y="1460056"/>
                <a:ext cx="101678" cy="84672"/>
              </a:xfrm>
              <a:custGeom>
                <a:rect b="b" l="l" r="r" t="t"/>
                <a:pathLst>
                  <a:path extrusionOk="0" h="1892" w="2272">
                    <a:moveTo>
                      <a:pt x="2271" y="1"/>
                    </a:moveTo>
                    <a:lnTo>
                      <a:pt x="2271" y="1"/>
                    </a:lnTo>
                    <a:cubicBezTo>
                      <a:pt x="840" y="185"/>
                      <a:pt x="0" y="1892"/>
                      <a:pt x="0" y="1892"/>
                    </a:cubicBezTo>
                    <a:lnTo>
                      <a:pt x="0" y="1892"/>
                    </a:lnTo>
                    <a:cubicBezTo>
                      <a:pt x="0" y="1892"/>
                      <a:pt x="0" y="1892"/>
                      <a:pt x="0" y="1892"/>
                    </a:cubicBezTo>
                    <a:cubicBezTo>
                      <a:pt x="1971" y="1359"/>
                      <a:pt x="2271" y="1"/>
                      <a:pt x="22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6"/>
              <p:cNvSpPr/>
              <p:nvPr/>
            </p:nvSpPr>
            <p:spPr>
              <a:xfrm>
                <a:off x="7730331" y="1567997"/>
                <a:ext cx="101678" cy="84672"/>
              </a:xfrm>
              <a:custGeom>
                <a:rect b="b" l="l" r="r" t="t"/>
                <a:pathLst>
                  <a:path extrusionOk="0" h="1892" w="2272">
                    <a:moveTo>
                      <a:pt x="2271" y="1"/>
                    </a:moveTo>
                    <a:lnTo>
                      <a:pt x="2271" y="1"/>
                    </a:lnTo>
                    <a:cubicBezTo>
                      <a:pt x="840" y="185"/>
                      <a:pt x="0" y="1892"/>
                      <a:pt x="0" y="1892"/>
                    </a:cubicBezTo>
                    <a:lnTo>
                      <a:pt x="0" y="1892"/>
                    </a:lnTo>
                    <a:cubicBezTo>
                      <a:pt x="0" y="1892"/>
                      <a:pt x="0" y="1892"/>
                      <a:pt x="0" y="1892"/>
                    </a:cubicBezTo>
                    <a:cubicBezTo>
                      <a:pt x="1971" y="1359"/>
                      <a:pt x="2271" y="1"/>
                      <a:pt x="22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6"/>
              <p:cNvSpPr/>
              <p:nvPr/>
            </p:nvSpPr>
            <p:spPr>
              <a:xfrm>
                <a:off x="7210763" y="616531"/>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6"/>
              <p:cNvSpPr/>
              <p:nvPr/>
            </p:nvSpPr>
            <p:spPr>
              <a:xfrm>
                <a:off x="7490641" y="337146"/>
                <a:ext cx="62967" cy="62877"/>
              </a:xfrm>
              <a:custGeom>
                <a:rect b="b" l="l" r="r" t="t"/>
                <a:pathLst>
                  <a:path extrusionOk="0" h="1405" w="1407">
                    <a:moveTo>
                      <a:pt x="1" y="1"/>
                    </a:moveTo>
                    <a:lnTo>
                      <a:pt x="1" y="1405"/>
                    </a:lnTo>
                    <a:lnTo>
                      <a:pt x="1406" y="1405"/>
                    </a:lnTo>
                    <a:lnTo>
                      <a:pt x="14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6"/>
              <p:cNvSpPr/>
              <p:nvPr/>
            </p:nvSpPr>
            <p:spPr>
              <a:xfrm>
                <a:off x="8404696" y="616531"/>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6"/>
              <p:cNvSpPr/>
              <p:nvPr/>
            </p:nvSpPr>
            <p:spPr>
              <a:xfrm>
                <a:off x="8125087" y="336877"/>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6"/>
              <p:cNvSpPr/>
              <p:nvPr/>
            </p:nvSpPr>
            <p:spPr>
              <a:xfrm>
                <a:off x="8125087" y="1530854"/>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6"/>
              <p:cNvSpPr/>
              <p:nvPr/>
            </p:nvSpPr>
            <p:spPr>
              <a:xfrm>
                <a:off x="7210763" y="1250708"/>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6"/>
              <p:cNvSpPr/>
              <p:nvPr/>
            </p:nvSpPr>
            <p:spPr>
              <a:xfrm>
                <a:off x="7490775" y="1530719"/>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6"/>
              <p:cNvSpPr/>
              <p:nvPr/>
            </p:nvSpPr>
            <p:spPr>
              <a:xfrm>
                <a:off x="8404696" y="1250708"/>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7" name="Google Shape;1717;p16"/>
            <p:cNvGrpSpPr/>
            <p:nvPr/>
          </p:nvGrpSpPr>
          <p:grpSpPr>
            <a:xfrm>
              <a:off x="1599942" y="4617808"/>
              <a:ext cx="1846643" cy="1846689"/>
              <a:chOff x="4735855" y="38562"/>
              <a:chExt cx="1846643" cy="1846689"/>
            </a:xfrm>
          </p:grpSpPr>
          <p:sp>
            <p:nvSpPr>
              <p:cNvPr id="1718" name="Google Shape;1718;p16"/>
              <p:cNvSpPr/>
              <p:nvPr/>
            </p:nvSpPr>
            <p:spPr>
              <a:xfrm>
                <a:off x="4735900" y="38562"/>
                <a:ext cx="1846578" cy="1846622"/>
              </a:xfrm>
              <a:custGeom>
                <a:rect b="b" l="l" r="r" t="t"/>
                <a:pathLst>
                  <a:path extrusionOk="0" h="41263" w="41262">
                    <a:moveTo>
                      <a:pt x="0" y="1"/>
                    </a:moveTo>
                    <a:lnTo>
                      <a:pt x="0" y="41263"/>
                    </a:lnTo>
                    <a:lnTo>
                      <a:pt x="41262" y="41263"/>
                    </a:lnTo>
                    <a:lnTo>
                      <a:pt x="4126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6"/>
              <p:cNvSpPr/>
              <p:nvPr/>
            </p:nvSpPr>
            <p:spPr>
              <a:xfrm>
                <a:off x="6254283" y="38562"/>
                <a:ext cx="328215" cy="330050"/>
              </a:xfrm>
              <a:custGeom>
                <a:rect b="b" l="l" r="r" t="t"/>
                <a:pathLst>
                  <a:path extrusionOk="0" h="7375" w="7334">
                    <a:moveTo>
                      <a:pt x="0" y="1"/>
                    </a:moveTo>
                    <a:lnTo>
                      <a:pt x="0" y="7374"/>
                    </a:lnTo>
                    <a:lnTo>
                      <a:pt x="7334" y="7374"/>
                    </a:lnTo>
                    <a:lnTo>
                      <a:pt x="733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6"/>
              <p:cNvSpPr/>
              <p:nvPr/>
            </p:nvSpPr>
            <p:spPr>
              <a:xfrm>
                <a:off x="4735855" y="38562"/>
                <a:ext cx="328170" cy="330050"/>
              </a:xfrm>
              <a:custGeom>
                <a:rect b="b" l="l" r="r" t="t"/>
                <a:pathLst>
                  <a:path extrusionOk="0" h="7375" w="7333">
                    <a:moveTo>
                      <a:pt x="0" y="1"/>
                    </a:moveTo>
                    <a:lnTo>
                      <a:pt x="0" y="7374"/>
                    </a:lnTo>
                    <a:lnTo>
                      <a:pt x="7333" y="7374"/>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6"/>
              <p:cNvSpPr/>
              <p:nvPr/>
            </p:nvSpPr>
            <p:spPr>
              <a:xfrm>
                <a:off x="4735855" y="38562"/>
                <a:ext cx="96352" cy="96934"/>
              </a:xfrm>
              <a:custGeom>
                <a:rect b="b" l="l" r="r" t="t"/>
                <a:pathLst>
                  <a:path extrusionOk="0" h="2166" w="2153">
                    <a:moveTo>
                      <a:pt x="0" y="1"/>
                    </a:moveTo>
                    <a:lnTo>
                      <a:pt x="0" y="2165"/>
                    </a:lnTo>
                    <a:lnTo>
                      <a:pt x="2152" y="2165"/>
                    </a:lnTo>
                    <a:lnTo>
                      <a:pt x="215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6"/>
              <p:cNvSpPr/>
              <p:nvPr/>
            </p:nvSpPr>
            <p:spPr>
              <a:xfrm>
                <a:off x="6486053" y="38562"/>
                <a:ext cx="96397" cy="96934"/>
              </a:xfrm>
              <a:custGeom>
                <a:rect b="b" l="l" r="r" t="t"/>
                <a:pathLst>
                  <a:path extrusionOk="0" h="2166" w="2154">
                    <a:moveTo>
                      <a:pt x="1" y="1"/>
                    </a:moveTo>
                    <a:lnTo>
                      <a:pt x="1" y="2165"/>
                    </a:lnTo>
                    <a:lnTo>
                      <a:pt x="2154" y="2165"/>
                    </a:lnTo>
                    <a:lnTo>
                      <a:pt x="21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6"/>
              <p:cNvSpPr/>
              <p:nvPr/>
            </p:nvSpPr>
            <p:spPr>
              <a:xfrm>
                <a:off x="6254283" y="1555243"/>
                <a:ext cx="328215" cy="330005"/>
              </a:xfrm>
              <a:custGeom>
                <a:rect b="b" l="l" r="r" t="t"/>
                <a:pathLst>
                  <a:path extrusionOk="0" h="7374" w="7334">
                    <a:moveTo>
                      <a:pt x="0" y="0"/>
                    </a:moveTo>
                    <a:lnTo>
                      <a:pt x="0" y="7374"/>
                    </a:lnTo>
                    <a:lnTo>
                      <a:pt x="7334" y="7374"/>
                    </a:lnTo>
                    <a:lnTo>
                      <a:pt x="733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6"/>
              <p:cNvSpPr/>
              <p:nvPr/>
            </p:nvSpPr>
            <p:spPr>
              <a:xfrm>
                <a:off x="4735900" y="1555243"/>
                <a:ext cx="328215" cy="330005"/>
              </a:xfrm>
              <a:custGeom>
                <a:rect b="b" l="l" r="r" t="t"/>
                <a:pathLst>
                  <a:path extrusionOk="0" h="7374" w="7334">
                    <a:moveTo>
                      <a:pt x="0" y="0"/>
                    </a:moveTo>
                    <a:lnTo>
                      <a:pt x="0" y="7374"/>
                    </a:lnTo>
                    <a:lnTo>
                      <a:pt x="7334" y="7374"/>
                    </a:lnTo>
                    <a:lnTo>
                      <a:pt x="733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6"/>
              <p:cNvSpPr/>
              <p:nvPr/>
            </p:nvSpPr>
            <p:spPr>
              <a:xfrm>
                <a:off x="4735900" y="1788310"/>
                <a:ext cx="96352" cy="96844"/>
              </a:xfrm>
              <a:custGeom>
                <a:rect b="b" l="l" r="r" t="t"/>
                <a:pathLst>
                  <a:path extrusionOk="0" h="2164" w="2153">
                    <a:moveTo>
                      <a:pt x="0" y="0"/>
                    </a:moveTo>
                    <a:lnTo>
                      <a:pt x="0" y="2164"/>
                    </a:lnTo>
                    <a:lnTo>
                      <a:pt x="2152" y="2164"/>
                    </a:lnTo>
                    <a:lnTo>
                      <a:pt x="21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6"/>
              <p:cNvSpPr/>
              <p:nvPr/>
            </p:nvSpPr>
            <p:spPr>
              <a:xfrm>
                <a:off x="6486053" y="1788310"/>
                <a:ext cx="96397" cy="96844"/>
              </a:xfrm>
              <a:custGeom>
                <a:rect b="b" l="l" r="r" t="t"/>
                <a:pathLst>
                  <a:path extrusionOk="0" h="2164" w="2154">
                    <a:moveTo>
                      <a:pt x="1" y="0"/>
                    </a:moveTo>
                    <a:lnTo>
                      <a:pt x="1" y="2164"/>
                    </a:lnTo>
                    <a:lnTo>
                      <a:pt x="2154" y="2164"/>
                    </a:lnTo>
                    <a:lnTo>
                      <a:pt x="21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6"/>
              <p:cNvSpPr/>
              <p:nvPr/>
            </p:nvSpPr>
            <p:spPr>
              <a:xfrm>
                <a:off x="4784276" y="87118"/>
                <a:ext cx="1749778" cy="1749733"/>
              </a:xfrm>
              <a:custGeom>
                <a:rect b="b" l="l" r="r" t="t"/>
                <a:pathLst>
                  <a:path extrusionOk="0" h="39098" w="39099">
                    <a:moveTo>
                      <a:pt x="19549" y="1"/>
                    </a:moveTo>
                    <a:cubicBezTo>
                      <a:pt x="14365" y="1"/>
                      <a:pt x="9392" y="2060"/>
                      <a:pt x="5726" y="5726"/>
                    </a:cubicBezTo>
                    <a:cubicBezTo>
                      <a:pt x="2060" y="9392"/>
                      <a:pt x="1" y="14364"/>
                      <a:pt x="1" y="19549"/>
                    </a:cubicBezTo>
                    <a:cubicBezTo>
                      <a:pt x="1" y="24734"/>
                      <a:pt x="2060" y="29706"/>
                      <a:pt x="5726" y="33373"/>
                    </a:cubicBezTo>
                    <a:cubicBezTo>
                      <a:pt x="9392" y="37038"/>
                      <a:pt x="14365" y="39098"/>
                      <a:pt x="19549" y="39098"/>
                    </a:cubicBezTo>
                    <a:cubicBezTo>
                      <a:pt x="24733" y="39098"/>
                      <a:pt x="29706" y="37038"/>
                      <a:pt x="33372" y="33373"/>
                    </a:cubicBezTo>
                    <a:cubicBezTo>
                      <a:pt x="37038" y="29706"/>
                      <a:pt x="39098" y="24734"/>
                      <a:pt x="39098" y="19549"/>
                    </a:cubicBezTo>
                    <a:cubicBezTo>
                      <a:pt x="39098" y="14364"/>
                      <a:pt x="37038" y="9392"/>
                      <a:pt x="33372" y="5726"/>
                    </a:cubicBezTo>
                    <a:cubicBezTo>
                      <a:pt x="29706" y="2060"/>
                      <a:pt x="24733" y="1"/>
                      <a:pt x="195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6"/>
              <p:cNvSpPr/>
              <p:nvPr/>
            </p:nvSpPr>
            <p:spPr>
              <a:xfrm>
                <a:off x="5154374" y="457080"/>
                <a:ext cx="1009616" cy="1009661"/>
              </a:xfrm>
              <a:custGeom>
                <a:rect b="b" l="l" r="r" t="t"/>
                <a:pathLst>
                  <a:path extrusionOk="0" h="22561" w="22560">
                    <a:moveTo>
                      <a:pt x="11280" y="1408"/>
                    </a:moveTo>
                    <a:cubicBezTo>
                      <a:pt x="16725" y="1408"/>
                      <a:pt x="21152" y="5837"/>
                      <a:pt x="21152" y="11281"/>
                    </a:cubicBezTo>
                    <a:cubicBezTo>
                      <a:pt x="21152" y="16723"/>
                      <a:pt x="16724" y="21153"/>
                      <a:pt x="11280" y="21153"/>
                    </a:cubicBezTo>
                    <a:cubicBezTo>
                      <a:pt x="5837" y="21153"/>
                      <a:pt x="1407" y="16723"/>
                      <a:pt x="1407" y="11281"/>
                    </a:cubicBezTo>
                    <a:cubicBezTo>
                      <a:pt x="1407" y="5837"/>
                      <a:pt x="5835" y="1408"/>
                      <a:pt x="11280" y="1408"/>
                    </a:cubicBezTo>
                    <a:close/>
                    <a:moveTo>
                      <a:pt x="11280" y="0"/>
                    </a:moveTo>
                    <a:cubicBezTo>
                      <a:pt x="5061" y="0"/>
                      <a:pt x="1" y="5061"/>
                      <a:pt x="1" y="11281"/>
                    </a:cubicBezTo>
                    <a:cubicBezTo>
                      <a:pt x="1" y="17500"/>
                      <a:pt x="5061" y="22560"/>
                      <a:pt x="11280" y="22560"/>
                    </a:cubicBezTo>
                    <a:cubicBezTo>
                      <a:pt x="17499" y="22560"/>
                      <a:pt x="22559" y="17501"/>
                      <a:pt x="22559" y="11281"/>
                    </a:cubicBezTo>
                    <a:cubicBezTo>
                      <a:pt x="22559" y="5061"/>
                      <a:pt x="17499" y="0"/>
                      <a:pt x="112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6"/>
              <p:cNvSpPr/>
              <p:nvPr/>
            </p:nvSpPr>
            <p:spPr>
              <a:xfrm>
                <a:off x="6254775" y="112626"/>
                <a:ext cx="281896" cy="226985"/>
              </a:xfrm>
              <a:custGeom>
                <a:rect b="b" l="l" r="r" t="t"/>
                <a:pathLst>
                  <a:path extrusionOk="0" h="5072" w="6299">
                    <a:moveTo>
                      <a:pt x="4668" y="1"/>
                    </a:moveTo>
                    <a:cubicBezTo>
                      <a:pt x="3737" y="1"/>
                      <a:pt x="2417" y="677"/>
                      <a:pt x="1261" y="1833"/>
                    </a:cubicBezTo>
                    <a:cubicBezTo>
                      <a:pt x="0" y="3094"/>
                      <a:pt x="1443" y="5072"/>
                      <a:pt x="2894" y="5072"/>
                    </a:cubicBezTo>
                    <a:cubicBezTo>
                      <a:pt x="3286" y="5072"/>
                      <a:pt x="3677" y="4928"/>
                      <a:pt x="4017" y="4588"/>
                    </a:cubicBezTo>
                    <a:cubicBezTo>
                      <a:pt x="5617" y="2988"/>
                      <a:pt x="6299" y="1074"/>
                      <a:pt x="5536" y="312"/>
                    </a:cubicBezTo>
                    <a:cubicBezTo>
                      <a:pt x="5325" y="101"/>
                      <a:pt x="5025" y="1"/>
                      <a:pt x="46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6"/>
              <p:cNvSpPr/>
              <p:nvPr/>
            </p:nvSpPr>
            <p:spPr>
              <a:xfrm>
                <a:off x="4799716" y="112626"/>
                <a:ext cx="281896" cy="226985"/>
              </a:xfrm>
              <a:custGeom>
                <a:rect b="b" l="l" r="r" t="t"/>
                <a:pathLst>
                  <a:path extrusionOk="0" h="5072" w="6299">
                    <a:moveTo>
                      <a:pt x="1631" y="1"/>
                    </a:moveTo>
                    <a:cubicBezTo>
                      <a:pt x="1274" y="1"/>
                      <a:pt x="974" y="101"/>
                      <a:pt x="762" y="312"/>
                    </a:cubicBezTo>
                    <a:cubicBezTo>
                      <a:pt x="0" y="1074"/>
                      <a:pt x="681" y="2988"/>
                      <a:pt x="2282" y="4588"/>
                    </a:cubicBezTo>
                    <a:cubicBezTo>
                      <a:pt x="2622" y="4928"/>
                      <a:pt x="3014" y="5072"/>
                      <a:pt x="3405" y="5072"/>
                    </a:cubicBezTo>
                    <a:cubicBezTo>
                      <a:pt x="4856" y="5072"/>
                      <a:pt x="6298" y="3094"/>
                      <a:pt x="5038" y="1833"/>
                    </a:cubicBezTo>
                    <a:cubicBezTo>
                      <a:pt x="3881" y="677"/>
                      <a:pt x="2562" y="1"/>
                      <a:pt x="16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6"/>
              <p:cNvSpPr/>
              <p:nvPr/>
            </p:nvSpPr>
            <p:spPr>
              <a:xfrm>
                <a:off x="4799716" y="1599637"/>
                <a:ext cx="281896" cy="226985"/>
              </a:xfrm>
              <a:custGeom>
                <a:rect b="b" l="l" r="r" t="t"/>
                <a:pathLst>
                  <a:path extrusionOk="0" h="5072" w="6299">
                    <a:moveTo>
                      <a:pt x="3404" y="0"/>
                    </a:moveTo>
                    <a:cubicBezTo>
                      <a:pt x="3013" y="0"/>
                      <a:pt x="2622" y="144"/>
                      <a:pt x="2282" y="483"/>
                    </a:cubicBezTo>
                    <a:cubicBezTo>
                      <a:pt x="681" y="2084"/>
                      <a:pt x="0" y="3999"/>
                      <a:pt x="762" y="4760"/>
                    </a:cubicBezTo>
                    <a:cubicBezTo>
                      <a:pt x="974" y="4972"/>
                      <a:pt x="1274" y="5072"/>
                      <a:pt x="1632" y="5072"/>
                    </a:cubicBezTo>
                    <a:cubicBezTo>
                      <a:pt x="2562" y="5072"/>
                      <a:pt x="3882" y="4395"/>
                      <a:pt x="5038" y="3239"/>
                    </a:cubicBezTo>
                    <a:cubicBezTo>
                      <a:pt x="6299" y="1978"/>
                      <a:pt x="4856" y="0"/>
                      <a:pt x="3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6"/>
              <p:cNvSpPr/>
              <p:nvPr/>
            </p:nvSpPr>
            <p:spPr>
              <a:xfrm>
                <a:off x="6254775" y="1599637"/>
                <a:ext cx="281851" cy="226985"/>
              </a:xfrm>
              <a:custGeom>
                <a:rect b="b" l="l" r="r" t="t"/>
                <a:pathLst>
                  <a:path extrusionOk="0" h="5072" w="6298">
                    <a:moveTo>
                      <a:pt x="2895" y="0"/>
                    </a:moveTo>
                    <a:cubicBezTo>
                      <a:pt x="1443" y="0"/>
                      <a:pt x="0" y="1978"/>
                      <a:pt x="1261" y="3239"/>
                    </a:cubicBezTo>
                    <a:cubicBezTo>
                      <a:pt x="2417" y="4395"/>
                      <a:pt x="3737" y="5072"/>
                      <a:pt x="4667" y="5072"/>
                    </a:cubicBezTo>
                    <a:cubicBezTo>
                      <a:pt x="5025" y="5072"/>
                      <a:pt x="5325" y="4972"/>
                      <a:pt x="5536" y="4760"/>
                    </a:cubicBezTo>
                    <a:cubicBezTo>
                      <a:pt x="6297" y="4000"/>
                      <a:pt x="5617" y="2084"/>
                      <a:pt x="4017" y="483"/>
                    </a:cubicBezTo>
                    <a:cubicBezTo>
                      <a:pt x="3678" y="144"/>
                      <a:pt x="3286" y="0"/>
                      <a:pt x="28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6"/>
              <p:cNvSpPr/>
              <p:nvPr/>
            </p:nvSpPr>
            <p:spPr>
              <a:xfrm>
                <a:off x="5357055" y="38607"/>
                <a:ext cx="265696" cy="475898"/>
              </a:xfrm>
              <a:custGeom>
                <a:rect b="b" l="l" r="r" t="t"/>
                <a:pathLst>
                  <a:path extrusionOk="0" h="10634" w="5937">
                    <a:moveTo>
                      <a:pt x="0" y="1"/>
                    </a:moveTo>
                    <a:lnTo>
                      <a:pt x="5937" y="10634"/>
                    </a:lnTo>
                    <a:lnTo>
                      <a:pt x="5937" y="2721"/>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6"/>
              <p:cNvSpPr/>
              <p:nvPr/>
            </p:nvSpPr>
            <p:spPr>
              <a:xfrm>
                <a:off x="5713592" y="38607"/>
                <a:ext cx="265785" cy="475898"/>
              </a:xfrm>
              <a:custGeom>
                <a:rect b="b" l="l" r="r" t="t"/>
                <a:pathLst>
                  <a:path extrusionOk="0" h="10634" w="5939">
                    <a:moveTo>
                      <a:pt x="5938" y="1"/>
                    </a:moveTo>
                    <a:lnTo>
                      <a:pt x="1" y="2721"/>
                    </a:lnTo>
                    <a:lnTo>
                      <a:pt x="1" y="10634"/>
                    </a:lnTo>
                    <a:lnTo>
                      <a:pt x="59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6"/>
              <p:cNvSpPr/>
              <p:nvPr/>
            </p:nvSpPr>
            <p:spPr>
              <a:xfrm>
                <a:off x="5357055" y="38607"/>
                <a:ext cx="265696" cy="354887"/>
              </a:xfrm>
              <a:custGeom>
                <a:rect b="b" l="l" r="r" t="t"/>
                <a:pathLst>
                  <a:path extrusionOk="0" h="7930" w="5937">
                    <a:moveTo>
                      <a:pt x="0" y="1"/>
                    </a:moveTo>
                    <a:lnTo>
                      <a:pt x="5937" y="7929"/>
                    </a:lnTo>
                    <a:lnTo>
                      <a:pt x="5937" y="202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6"/>
              <p:cNvSpPr/>
              <p:nvPr/>
            </p:nvSpPr>
            <p:spPr>
              <a:xfrm>
                <a:off x="5713592" y="38607"/>
                <a:ext cx="265785" cy="354887"/>
              </a:xfrm>
              <a:custGeom>
                <a:rect b="b" l="l" r="r" t="t"/>
                <a:pathLst>
                  <a:path extrusionOk="0" h="7930" w="5939">
                    <a:moveTo>
                      <a:pt x="5938" y="1"/>
                    </a:moveTo>
                    <a:lnTo>
                      <a:pt x="1" y="2029"/>
                    </a:lnTo>
                    <a:lnTo>
                      <a:pt x="1" y="7929"/>
                    </a:lnTo>
                    <a:lnTo>
                      <a:pt x="59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6"/>
              <p:cNvSpPr/>
              <p:nvPr/>
            </p:nvSpPr>
            <p:spPr>
              <a:xfrm>
                <a:off x="5357055" y="38607"/>
                <a:ext cx="265696" cy="236964"/>
              </a:xfrm>
              <a:custGeom>
                <a:rect b="b" l="l" r="r" t="t"/>
                <a:pathLst>
                  <a:path extrusionOk="0" h="5295" w="5937">
                    <a:moveTo>
                      <a:pt x="0" y="1"/>
                    </a:moveTo>
                    <a:lnTo>
                      <a:pt x="5937" y="5295"/>
                    </a:lnTo>
                    <a:lnTo>
                      <a:pt x="5937" y="1355"/>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6"/>
              <p:cNvSpPr/>
              <p:nvPr/>
            </p:nvSpPr>
            <p:spPr>
              <a:xfrm>
                <a:off x="5713592" y="38607"/>
                <a:ext cx="265785" cy="236964"/>
              </a:xfrm>
              <a:custGeom>
                <a:rect b="b" l="l" r="r" t="t"/>
                <a:pathLst>
                  <a:path extrusionOk="0" h="5295" w="5939">
                    <a:moveTo>
                      <a:pt x="5938" y="1"/>
                    </a:moveTo>
                    <a:lnTo>
                      <a:pt x="1" y="1355"/>
                    </a:lnTo>
                    <a:lnTo>
                      <a:pt x="1" y="5295"/>
                    </a:lnTo>
                    <a:lnTo>
                      <a:pt x="593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6"/>
              <p:cNvSpPr/>
              <p:nvPr/>
            </p:nvSpPr>
            <p:spPr>
              <a:xfrm>
                <a:off x="5357055" y="1409353"/>
                <a:ext cx="265696" cy="475898"/>
              </a:xfrm>
              <a:custGeom>
                <a:rect b="b" l="l" r="r" t="t"/>
                <a:pathLst>
                  <a:path extrusionOk="0" h="10634" w="5937">
                    <a:moveTo>
                      <a:pt x="5937" y="1"/>
                    </a:moveTo>
                    <a:lnTo>
                      <a:pt x="0" y="10634"/>
                    </a:lnTo>
                    <a:lnTo>
                      <a:pt x="5937" y="7914"/>
                    </a:lnTo>
                    <a:lnTo>
                      <a:pt x="593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6"/>
              <p:cNvSpPr/>
              <p:nvPr/>
            </p:nvSpPr>
            <p:spPr>
              <a:xfrm>
                <a:off x="5713592" y="1409353"/>
                <a:ext cx="265785" cy="475898"/>
              </a:xfrm>
              <a:custGeom>
                <a:rect b="b" l="l" r="r" t="t"/>
                <a:pathLst>
                  <a:path extrusionOk="0" h="10634" w="5939">
                    <a:moveTo>
                      <a:pt x="1" y="1"/>
                    </a:moveTo>
                    <a:lnTo>
                      <a:pt x="1" y="7914"/>
                    </a:lnTo>
                    <a:lnTo>
                      <a:pt x="5938" y="10634"/>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6"/>
              <p:cNvSpPr/>
              <p:nvPr/>
            </p:nvSpPr>
            <p:spPr>
              <a:xfrm>
                <a:off x="5357055" y="1530361"/>
                <a:ext cx="265696" cy="354887"/>
              </a:xfrm>
              <a:custGeom>
                <a:rect b="b" l="l" r="r" t="t"/>
                <a:pathLst>
                  <a:path extrusionOk="0" h="7930" w="5937">
                    <a:moveTo>
                      <a:pt x="5937" y="1"/>
                    </a:moveTo>
                    <a:lnTo>
                      <a:pt x="0" y="7930"/>
                    </a:lnTo>
                    <a:lnTo>
                      <a:pt x="5937" y="5901"/>
                    </a:lnTo>
                    <a:lnTo>
                      <a:pt x="59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6"/>
              <p:cNvSpPr/>
              <p:nvPr/>
            </p:nvSpPr>
            <p:spPr>
              <a:xfrm>
                <a:off x="5713592" y="1530361"/>
                <a:ext cx="265785" cy="354887"/>
              </a:xfrm>
              <a:custGeom>
                <a:rect b="b" l="l" r="r" t="t"/>
                <a:pathLst>
                  <a:path extrusionOk="0" h="7930" w="5939">
                    <a:moveTo>
                      <a:pt x="1" y="1"/>
                    </a:moveTo>
                    <a:lnTo>
                      <a:pt x="1" y="5901"/>
                    </a:lnTo>
                    <a:lnTo>
                      <a:pt x="5938" y="7930"/>
                    </a:lnTo>
                    <a:lnTo>
                      <a:pt x="5938" y="793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6"/>
              <p:cNvSpPr/>
              <p:nvPr/>
            </p:nvSpPr>
            <p:spPr>
              <a:xfrm>
                <a:off x="5357055" y="1648237"/>
                <a:ext cx="265696" cy="237009"/>
              </a:xfrm>
              <a:custGeom>
                <a:rect b="b" l="l" r="r" t="t"/>
                <a:pathLst>
                  <a:path extrusionOk="0" h="5296" w="5937">
                    <a:moveTo>
                      <a:pt x="5937" y="1"/>
                    </a:moveTo>
                    <a:lnTo>
                      <a:pt x="0" y="5296"/>
                    </a:lnTo>
                    <a:lnTo>
                      <a:pt x="5937" y="3940"/>
                    </a:lnTo>
                    <a:lnTo>
                      <a:pt x="593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6"/>
              <p:cNvSpPr/>
              <p:nvPr/>
            </p:nvSpPr>
            <p:spPr>
              <a:xfrm>
                <a:off x="5713592" y="1648237"/>
                <a:ext cx="265785" cy="237009"/>
              </a:xfrm>
              <a:custGeom>
                <a:rect b="b" l="l" r="r" t="t"/>
                <a:pathLst>
                  <a:path extrusionOk="0" h="5296" w="5939">
                    <a:moveTo>
                      <a:pt x="1" y="1"/>
                    </a:moveTo>
                    <a:lnTo>
                      <a:pt x="1" y="3940"/>
                    </a:lnTo>
                    <a:lnTo>
                      <a:pt x="5938" y="529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6"/>
              <p:cNvSpPr/>
              <p:nvPr/>
            </p:nvSpPr>
            <p:spPr>
              <a:xfrm>
                <a:off x="6106602" y="650766"/>
                <a:ext cx="475853" cy="265696"/>
              </a:xfrm>
              <a:custGeom>
                <a:rect b="b" l="l" r="r" t="t"/>
                <a:pathLst>
                  <a:path extrusionOk="0" h="5937" w="10633">
                    <a:moveTo>
                      <a:pt x="10633" y="0"/>
                    </a:moveTo>
                    <a:lnTo>
                      <a:pt x="1" y="5937"/>
                    </a:lnTo>
                    <a:lnTo>
                      <a:pt x="7914" y="5937"/>
                    </a:lnTo>
                    <a:lnTo>
                      <a:pt x="1063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6"/>
              <p:cNvSpPr/>
              <p:nvPr/>
            </p:nvSpPr>
            <p:spPr>
              <a:xfrm>
                <a:off x="6106602" y="1007348"/>
                <a:ext cx="475853" cy="265740"/>
              </a:xfrm>
              <a:custGeom>
                <a:rect b="b" l="l" r="r" t="t"/>
                <a:pathLst>
                  <a:path extrusionOk="0" h="5938" w="10633">
                    <a:moveTo>
                      <a:pt x="1" y="1"/>
                    </a:moveTo>
                    <a:lnTo>
                      <a:pt x="10633" y="5937"/>
                    </a:lnTo>
                    <a:lnTo>
                      <a:pt x="10633" y="5937"/>
                    </a:lnTo>
                    <a:lnTo>
                      <a:pt x="79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6"/>
              <p:cNvSpPr/>
              <p:nvPr/>
            </p:nvSpPr>
            <p:spPr>
              <a:xfrm>
                <a:off x="6227656" y="650766"/>
                <a:ext cx="354798" cy="265696"/>
              </a:xfrm>
              <a:custGeom>
                <a:rect b="b" l="l" r="r" t="t"/>
                <a:pathLst>
                  <a:path extrusionOk="0" h="5937" w="7928">
                    <a:moveTo>
                      <a:pt x="7928" y="0"/>
                    </a:moveTo>
                    <a:lnTo>
                      <a:pt x="0" y="5937"/>
                    </a:lnTo>
                    <a:lnTo>
                      <a:pt x="5901" y="5937"/>
                    </a:lnTo>
                    <a:lnTo>
                      <a:pt x="79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6"/>
              <p:cNvSpPr/>
              <p:nvPr/>
            </p:nvSpPr>
            <p:spPr>
              <a:xfrm>
                <a:off x="6227656" y="1007348"/>
                <a:ext cx="354798" cy="265740"/>
              </a:xfrm>
              <a:custGeom>
                <a:rect b="b" l="l" r="r" t="t"/>
                <a:pathLst>
                  <a:path extrusionOk="0" h="5938" w="7928">
                    <a:moveTo>
                      <a:pt x="0" y="1"/>
                    </a:moveTo>
                    <a:lnTo>
                      <a:pt x="7928" y="5937"/>
                    </a:lnTo>
                    <a:lnTo>
                      <a:pt x="59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6"/>
              <p:cNvSpPr/>
              <p:nvPr/>
            </p:nvSpPr>
            <p:spPr>
              <a:xfrm>
                <a:off x="6345442" y="650766"/>
                <a:ext cx="237009" cy="265696"/>
              </a:xfrm>
              <a:custGeom>
                <a:rect b="b" l="l" r="r" t="t"/>
                <a:pathLst>
                  <a:path extrusionOk="0" h="5937" w="5296">
                    <a:moveTo>
                      <a:pt x="5296" y="0"/>
                    </a:moveTo>
                    <a:lnTo>
                      <a:pt x="1" y="5937"/>
                    </a:lnTo>
                    <a:lnTo>
                      <a:pt x="3943" y="5937"/>
                    </a:lnTo>
                    <a:lnTo>
                      <a:pt x="52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6"/>
              <p:cNvSpPr/>
              <p:nvPr/>
            </p:nvSpPr>
            <p:spPr>
              <a:xfrm>
                <a:off x="6345442" y="1007348"/>
                <a:ext cx="237009" cy="265740"/>
              </a:xfrm>
              <a:custGeom>
                <a:rect b="b" l="l" r="r" t="t"/>
                <a:pathLst>
                  <a:path extrusionOk="0" h="5938" w="5296">
                    <a:moveTo>
                      <a:pt x="1" y="1"/>
                    </a:moveTo>
                    <a:lnTo>
                      <a:pt x="5296" y="5937"/>
                    </a:lnTo>
                    <a:lnTo>
                      <a:pt x="394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6"/>
              <p:cNvSpPr/>
              <p:nvPr/>
            </p:nvSpPr>
            <p:spPr>
              <a:xfrm>
                <a:off x="4735900" y="650766"/>
                <a:ext cx="475898" cy="265696"/>
              </a:xfrm>
              <a:custGeom>
                <a:rect b="b" l="l" r="r" t="t"/>
                <a:pathLst>
                  <a:path extrusionOk="0" h="5937" w="10634">
                    <a:moveTo>
                      <a:pt x="0" y="0"/>
                    </a:moveTo>
                    <a:lnTo>
                      <a:pt x="2720" y="5937"/>
                    </a:lnTo>
                    <a:lnTo>
                      <a:pt x="10633" y="593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6"/>
              <p:cNvSpPr/>
              <p:nvPr/>
            </p:nvSpPr>
            <p:spPr>
              <a:xfrm>
                <a:off x="4735900" y="1007348"/>
                <a:ext cx="475898" cy="265740"/>
              </a:xfrm>
              <a:custGeom>
                <a:rect b="b" l="l" r="r" t="t"/>
                <a:pathLst>
                  <a:path extrusionOk="0" h="5938" w="10634">
                    <a:moveTo>
                      <a:pt x="2720" y="1"/>
                    </a:moveTo>
                    <a:lnTo>
                      <a:pt x="0" y="5937"/>
                    </a:lnTo>
                    <a:lnTo>
                      <a:pt x="1063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6"/>
              <p:cNvSpPr/>
              <p:nvPr/>
            </p:nvSpPr>
            <p:spPr>
              <a:xfrm>
                <a:off x="4735900" y="650766"/>
                <a:ext cx="354843" cy="265696"/>
              </a:xfrm>
              <a:custGeom>
                <a:rect b="b" l="l" r="r" t="t"/>
                <a:pathLst>
                  <a:path extrusionOk="0" h="5937" w="7929">
                    <a:moveTo>
                      <a:pt x="0" y="0"/>
                    </a:moveTo>
                    <a:lnTo>
                      <a:pt x="2028" y="5937"/>
                    </a:lnTo>
                    <a:lnTo>
                      <a:pt x="7929" y="593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6"/>
              <p:cNvSpPr/>
              <p:nvPr/>
            </p:nvSpPr>
            <p:spPr>
              <a:xfrm>
                <a:off x="4735900" y="1007348"/>
                <a:ext cx="354843" cy="265740"/>
              </a:xfrm>
              <a:custGeom>
                <a:rect b="b" l="l" r="r" t="t"/>
                <a:pathLst>
                  <a:path extrusionOk="0" h="5938" w="7929">
                    <a:moveTo>
                      <a:pt x="2028" y="1"/>
                    </a:moveTo>
                    <a:lnTo>
                      <a:pt x="0" y="5937"/>
                    </a:lnTo>
                    <a:lnTo>
                      <a:pt x="79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6"/>
              <p:cNvSpPr/>
              <p:nvPr/>
            </p:nvSpPr>
            <p:spPr>
              <a:xfrm>
                <a:off x="4735900" y="650766"/>
                <a:ext cx="237009" cy="265696"/>
              </a:xfrm>
              <a:custGeom>
                <a:rect b="b" l="l" r="r" t="t"/>
                <a:pathLst>
                  <a:path extrusionOk="0" h="5937" w="5296">
                    <a:moveTo>
                      <a:pt x="0" y="0"/>
                    </a:moveTo>
                    <a:lnTo>
                      <a:pt x="1354" y="5937"/>
                    </a:lnTo>
                    <a:lnTo>
                      <a:pt x="5295" y="5937"/>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6"/>
              <p:cNvSpPr/>
              <p:nvPr/>
            </p:nvSpPr>
            <p:spPr>
              <a:xfrm>
                <a:off x="4735900" y="1007348"/>
                <a:ext cx="237009" cy="265740"/>
              </a:xfrm>
              <a:custGeom>
                <a:rect b="b" l="l" r="r" t="t"/>
                <a:pathLst>
                  <a:path extrusionOk="0" h="5938" w="5296">
                    <a:moveTo>
                      <a:pt x="1354" y="1"/>
                    </a:moveTo>
                    <a:lnTo>
                      <a:pt x="0" y="5937"/>
                    </a:lnTo>
                    <a:lnTo>
                      <a:pt x="52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6"/>
              <p:cNvSpPr/>
              <p:nvPr/>
            </p:nvSpPr>
            <p:spPr>
              <a:xfrm>
                <a:off x="4897498" y="189107"/>
                <a:ext cx="113358" cy="113448"/>
              </a:xfrm>
              <a:custGeom>
                <a:rect b="b" l="l" r="r" t="t"/>
                <a:pathLst>
                  <a:path extrusionOk="0" h="2535" w="2533">
                    <a:moveTo>
                      <a:pt x="1266" y="1"/>
                    </a:moveTo>
                    <a:cubicBezTo>
                      <a:pt x="567" y="1"/>
                      <a:pt x="0" y="568"/>
                      <a:pt x="0" y="1268"/>
                    </a:cubicBezTo>
                    <a:cubicBezTo>
                      <a:pt x="0" y="1967"/>
                      <a:pt x="567" y="2534"/>
                      <a:pt x="1266" y="2534"/>
                    </a:cubicBezTo>
                    <a:cubicBezTo>
                      <a:pt x="1966" y="2534"/>
                      <a:pt x="2532" y="1967"/>
                      <a:pt x="2532" y="1268"/>
                    </a:cubicBezTo>
                    <a:cubicBezTo>
                      <a:pt x="2532" y="567"/>
                      <a:pt x="1966" y="1"/>
                      <a:pt x="12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6"/>
              <p:cNvSpPr/>
              <p:nvPr/>
            </p:nvSpPr>
            <p:spPr>
              <a:xfrm>
                <a:off x="6325573" y="189107"/>
                <a:ext cx="113403" cy="113448"/>
              </a:xfrm>
              <a:custGeom>
                <a:rect b="b" l="l" r="r" t="t"/>
                <a:pathLst>
                  <a:path extrusionOk="0" h="2535" w="2534">
                    <a:moveTo>
                      <a:pt x="1267" y="1"/>
                    </a:moveTo>
                    <a:cubicBezTo>
                      <a:pt x="568" y="1"/>
                      <a:pt x="0" y="568"/>
                      <a:pt x="0" y="1268"/>
                    </a:cubicBezTo>
                    <a:cubicBezTo>
                      <a:pt x="0" y="1967"/>
                      <a:pt x="568" y="2534"/>
                      <a:pt x="1267" y="2534"/>
                    </a:cubicBezTo>
                    <a:cubicBezTo>
                      <a:pt x="1966" y="2534"/>
                      <a:pt x="2534" y="1967"/>
                      <a:pt x="2534" y="1268"/>
                    </a:cubicBezTo>
                    <a:cubicBezTo>
                      <a:pt x="2534" y="567"/>
                      <a:pt x="1966" y="1"/>
                      <a:pt x="1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6"/>
              <p:cNvSpPr/>
              <p:nvPr/>
            </p:nvSpPr>
            <p:spPr>
              <a:xfrm>
                <a:off x="4897498" y="1632664"/>
                <a:ext cx="113358" cy="113403"/>
              </a:xfrm>
              <a:custGeom>
                <a:rect b="b" l="l" r="r" t="t"/>
                <a:pathLst>
                  <a:path extrusionOk="0" h="2534" w="2533">
                    <a:moveTo>
                      <a:pt x="1266" y="0"/>
                    </a:moveTo>
                    <a:cubicBezTo>
                      <a:pt x="567" y="0"/>
                      <a:pt x="0" y="568"/>
                      <a:pt x="0" y="1266"/>
                    </a:cubicBezTo>
                    <a:cubicBezTo>
                      <a:pt x="0" y="1966"/>
                      <a:pt x="567" y="2534"/>
                      <a:pt x="1266" y="2534"/>
                    </a:cubicBezTo>
                    <a:cubicBezTo>
                      <a:pt x="1966" y="2534"/>
                      <a:pt x="2532" y="1966"/>
                      <a:pt x="2532" y="1266"/>
                    </a:cubicBezTo>
                    <a:cubicBezTo>
                      <a:pt x="2532" y="568"/>
                      <a:pt x="1966" y="0"/>
                      <a:pt x="12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6"/>
              <p:cNvSpPr/>
              <p:nvPr/>
            </p:nvSpPr>
            <p:spPr>
              <a:xfrm>
                <a:off x="6325573" y="1632664"/>
                <a:ext cx="113403" cy="113403"/>
              </a:xfrm>
              <a:custGeom>
                <a:rect b="b" l="l" r="r" t="t"/>
                <a:pathLst>
                  <a:path extrusionOk="0" h="2534" w="2534">
                    <a:moveTo>
                      <a:pt x="1267" y="0"/>
                    </a:moveTo>
                    <a:cubicBezTo>
                      <a:pt x="568" y="0"/>
                      <a:pt x="0" y="568"/>
                      <a:pt x="0" y="1266"/>
                    </a:cubicBezTo>
                    <a:cubicBezTo>
                      <a:pt x="0" y="1966"/>
                      <a:pt x="568" y="2534"/>
                      <a:pt x="1267" y="2534"/>
                    </a:cubicBezTo>
                    <a:cubicBezTo>
                      <a:pt x="1966" y="2534"/>
                      <a:pt x="2534" y="1966"/>
                      <a:pt x="2534" y="1266"/>
                    </a:cubicBezTo>
                    <a:cubicBezTo>
                      <a:pt x="2534" y="568"/>
                      <a:pt x="1966" y="0"/>
                      <a:pt x="1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6"/>
              <p:cNvSpPr/>
              <p:nvPr/>
            </p:nvSpPr>
            <p:spPr>
              <a:xfrm>
                <a:off x="6471285" y="1488876"/>
                <a:ext cx="43276" cy="43231"/>
              </a:xfrm>
              <a:custGeom>
                <a:rect b="b" l="l" r="r" t="t"/>
                <a:pathLst>
                  <a:path extrusionOk="0" h="966" w="967">
                    <a:moveTo>
                      <a:pt x="483" y="1"/>
                    </a:moveTo>
                    <a:cubicBezTo>
                      <a:pt x="217" y="1"/>
                      <a:pt x="1" y="217"/>
                      <a:pt x="1" y="483"/>
                    </a:cubicBezTo>
                    <a:cubicBezTo>
                      <a:pt x="1" y="750"/>
                      <a:pt x="216" y="966"/>
                      <a:pt x="483" y="966"/>
                    </a:cubicBezTo>
                    <a:cubicBezTo>
                      <a:pt x="750" y="966"/>
                      <a:pt x="967" y="750"/>
                      <a:pt x="967" y="483"/>
                    </a:cubicBezTo>
                    <a:cubicBezTo>
                      <a:pt x="967" y="217"/>
                      <a:pt x="750" y="1"/>
                      <a:pt x="4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6"/>
              <p:cNvSpPr/>
              <p:nvPr/>
            </p:nvSpPr>
            <p:spPr>
              <a:xfrm>
                <a:off x="6176504" y="1764413"/>
                <a:ext cx="43186" cy="43231"/>
              </a:xfrm>
              <a:custGeom>
                <a:rect b="b" l="l" r="r" t="t"/>
                <a:pathLst>
                  <a:path extrusionOk="0" h="966" w="965">
                    <a:moveTo>
                      <a:pt x="483" y="0"/>
                    </a:moveTo>
                    <a:cubicBezTo>
                      <a:pt x="216" y="0"/>
                      <a:pt x="0" y="217"/>
                      <a:pt x="0" y="483"/>
                    </a:cubicBezTo>
                    <a:cubicBezTo>
                      <a:pt x="0" y="749"/>
                      <a:pt x="216" y="965"/>
                      <a:pt x="483" y="965"/>
                    </a:cubicBezTo>
                    <a:cubicBezTo>
                      <a:pt x="749" y="965"/>
                      <a:pt x="965" y="749"/>
                      <a:pt x="965" y="483"/>
                    </a:cubicBezTo>
                    <a:cubicBezTo>
                      <a:pt x="965" y="217"/>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6"/>
              <p:cNvSpPr/>
              <p:nvPr/>
            </p:nvSpPr>
            <p:spPr>
              <a:xfrm>
                <a:off x="4808666" y="1488876"/>
                <a:ext cx="43276" cy="43231"/>
              </a:xfrm>
              <a:custGeom>
                <a:rect b="b" l="l" r="r" t="t"/>
                <a:pathLst>
                  <a:path extrusionOk="0" h="966" w="967">
                    <a:moveTo>
                      <a:pt x="484" y="1"/>
                    </a:moveTo>
                    <a:cubicBezTo>
                      <a:pt x="218" y="1"/>
                      <a:pt x="1" y="217"/>
                      <a:pt x="1" y="483"/>
                    </a:cubicBezTo>
                    <a:cubicBezTo>
                      <a:pt x="1" y="750"/>
                      <a:pt x="218" y="966"/>
                      <a:pt x="484" y="966"/>
                    </a:cubicBezTo>
                    <a:cubicBezTo>
                      <a:pt x="751" y="966"/>
                      <a:pt x="967" y="750"/>
                      <a:pt x="967" y="483"/>
                    </a:cubicBezTo>
                    <a:cubicBezTo>
                      <a:pt x="967" y="217"/>
                      <a:pt x="751" y="1"/>
                      <a:pt x="48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6"/>
              <p:cNvSpPr/>
              <p:nvPr/>
            </p:nvSpPr>
            <p:spPr>
              <a:xfrm>
                <a:off x="5103536" y="1764413"/>
                <a:ext cx="43231" cy="43231"/>
              </a:xfrm>
              <a:custGeom>
                <a:rect b="b" l="l" r="r" t="t"/>
                <a:pathLst>
                  <a:path extrusionOk="0" h="966" w="966">
                    <a:moveTo>
                      <a:pt x="483" y="0"/>
                    </a:moveTo>
                    <a:cubicBezTo>
                      <a:pt x="217" y="0"/>
                      <a:pt x="1" y="217"/>
                      <a:pt x="1" y="483"/>
                    </a:cubicBezTo>
                    <a:cubicBezTo>
                      <a:pt x="1" y="749"/>
                      <a:pt x="217" y="965"/>
                      <a:pt x="483" y="965"/>
                    </a:cubicBezTo>
                    <a:cubicBezTo>
                      <a:pt x="749" y="965"/>
                      <a:pt x="966" y="749"/>
                      <a:pt x="966" y="483"/>
                    </a:cubicBezTo>
                    <a:cubicBezTo>
                      <a:pt x="966" y="217"/>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6"/>
              <p:cNvSpPr/>
              <p:nvPr/>
            </p:nvSpPr>
            <p:spPr>
              <a:xfrm>
                <a:off x="4808666" y="410986"/>
                <a:ext cx="43276" cy="43276"/>
              </a:xfrm>
              <a:custGeom>
                <a:rect b="b" l="l" r="r" t="t"/>
                <a:pathLst>
                  <a:path extrusionOk="0" h="967" w="967">
                    <a:moveTo>
                      <a:pt x="484" y="1"/>
                    </a:moveTo>
                    <a:cubicBezTo>
                      <a:pt x="218" y="1"/>
                      <a:pt x="1" y="217"/>
                      <a:pt x="1" y="483"/>
                    </a:cubicBezTo>
                    <a:cubicBezTo>
                      <a:pt x="1" y="750"/>
                      <a:pt x="218" y="967"/>
                      <a:pt x="484" y="967"/>
                    </a:cubicBezTo>
                    <a:cubicBezTo>
                      <a:pt x="751" y="967"/>
                      <a:pt x="967" y="751"/>
                      <a:pt x="967" y="484"/>
                    </a:cubicBezTo>
                    <a:cubicBezTo>
                      <a:pt x="967" y="218"/>
                      <a:pt x="751" y="1"/>
                      <a:pt x="48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6"/>
              <p:cNvSpPr/>
              <p:nvPr/>
            </p:nvSpPr>
            <p:spPr>
              <a:xfrm>
                <a:off x="5103536" y="135494"/>
                <a:ext cx="43231" cy="43276"/>
              </a:xfrm>
              <a:custGeom>
                <a:rect b="b" l="l" r="r" t="t"/>
                <a:pathLst>
                  <a:path extrusionOk="0" h="967" w="966">
                    <a:moveTo>
                      <a:pt x="483" y="0"/>
                    </a:moveTo>
                    <a:cubicBezTo>
                      <a:pt x="217" y="0"/>
                      <a:pt x="1" y="218"/>
                      <a:pt x="1" y="484"/>
                    </a:cubicBezTo>
                    <a:cubicBezTo>
                      <a:pt x="1" y="750"/>
                      <a:pt x="217" y="966"/>
                      <a:pt x="483" y="966"/>
                    </a:cubicBezTo>
                    <a:cubicBezTo>
                      <a:pt x="749" y="966"/>
                      <a:pt x="966" y="750"/>
                      <a:pt x="966" y="484"/>
                    </a:cubicBezTo>
                    <a:cubicBezTo>
                      <a:pt x="966" y="218"/>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6"/>
              <p:cNvSpPr/>
              <p:nvPr/>
            </p:nvSpPr>
            <p:spPr>
              <a:xfrm>
                <a:off x="6471285" y="410986"/>
                <a:ext cx="43276" cy="43276"/>
              </a:xfrm>
              <a:custGeom>
                <a:rect b="b" l="l" r="r" t="t"/>
                <a:pathLst>
                  <a:path extrusionOk="0" h="967" w="967">
                    <a:moveTo>
                      <a:pt x="483" y="1"/>
                    </a:moveTo>
                    <a:cubicBezTo>
                      <a:pt x="216" y="1"/>
                      <a:pt x="1" y="218"/>
                      <a:pt x="1" y="484"/>
                    </a:cubicBezTo>
                    <a:cubicBezTo>
                      <a:pt x="1" y="751"/>
                      <a:pt x="217" y="967"/>
                      <a:pt x="483" y="967"/>
                    </a:cubicBezTo>
                    <a:cubicBezTo>
                      <a:pt x="750" y="967"/>
                      <a:pt x="967" y="750"/>
                      <a:pt x="967" y="483"/>
                    </a:cubicBezTo>
                    <a:cubicBezTo>
                      <a:pt x="967" y="217"/>
                      <a:pt x="750" y="1"/>
                      <a:pt x="4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6"/>
              <p:cNvSpPr/>
              <p:nvPr/>
            </p:nvSpPr>
            <p:spPr>
              <a:xfrm>
                <a:off x="6176504" y="135494"/>
                <a:ext cx="43186" cy="43276"/>
              </a:xfrm>
              <a:custGeom>
                <a:rect b="b" l="l" r="r" t="t"/>
                <a:pathLst>
                  <a:path extrusionOk="0" h="967" w="965">
                    <a:moveTo>
                      <a:pt x="483" y="0"/>
                    </a:moveTo>
                    <a:cubicBezTo>
                      <a:pt x="216" y="0"/>
                      <a:pt x="0" y="218"/>
                      <a:pt x="0" y="484"/>
                    </a:cubicBezTo>
                    <a:cubicBezTo>
                      <a:pt x="0" y="750"/>
                      <a:pt x="216" y="966"/>
                      <a:pt x="483" y="966"/>
                    </a:cubicBezTo>
                    <a:cubicBezTo>
                      <a:pt x="749" y="966"/>
                      <a:pt x="965" y="750"/>
                      <a:pt x="965" y="484"/>
                    </a:cubicBezTo>
                    <a:cubicBezTo>
                      <a:pt x="965" y="218"/>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6"/>
              <p:cNvSpPr/>
              <p:nvPr/>
            </p:nvSpPr>
            <p:spPr>
              <a:xfrm>
                <a:off x="4834309" y="125067"/>
                <a:ext cx="64130" cy="64086"/>
              </a:xfrm>
              <a:custGeom>
                <a:rect b="b" l="l" r="r" t="t"/>
                <a:pathLst>
                  <a:path extrusionOk="0" h="1432" w="1433">
                    <a:moveTo>
                      <a:pt x="717" y="1"/>
                    </a:moveTo>
                    <a:cubicBezTo>
                      <a:pt x="321" y="1"/>
                      <a:pt x="0" y="320"/>
                      <a:pt x="0" y="717"/>
                    </a:cubicBezTo>
                    <a:cubicBezTo>
                      <a:pt x="0" y="1112"/>
                      <a:pt x="321" y="1432"/>
                      <a:pt x="717" y="1432"/>
                    </a:cubicBezTo>
                    <a:cubicBezTo>
                      <a:pt x="1112" y="1432"/>
                      <a:pt x="1433" y="1112"/>
                      <a:pt x="1433" y="717"/>
                    </a:cubicBezTo>
                    <a:cubicBezTo>
                      <a:pt x="1433" y="320"/>
                      <a:pt x="1112" y="1"/>
                      <a:pt x="7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6"/>
              <p:cNvSpPr/>
              <p:nvPr/>
            </p:nvSpPr>
            <p:spPr>
              <a:xfrm>
                <a:off x="6431903" y="125067"/>
                <a:ext cx="64130" cy="64086"/>
              </a:xfrm>
              <a:custGeom>
                <a:rect b="b" l="l" r="r" t="t"/>
                <a:pathLst>
                  <a:path extrusionOk="0" h="1432" w="1433">
                    <a:moveTo>
                      <a:pt x="717" y="1"/>
                    </a:moveTo>
                    <a:cubicBezTo>
                      <a:pt x="321" y="1"/>
                      <a:pt x="1" y="321"/>
                      <a:pt x="1" y="716"/>
                    </a:cubicBezTo>
                    <a:cubicBezTo>
                      <a:pt x="1" y="1111"/>
                      <a:pt x="321" y="1432"/>
                      <a:pt x="717" y="1432"/>
                    </a:cubicBezTo>
                    <a:cubicBezTo>
                      <a:pt x="1112" y="1432"/>
                      <a:pt x="1433" y="1111"/>
                      <a:pt x="1433" y="716"/>
                    </a:cubicBezTo>
                    <a:cubicBezTo>
                      <a:pt x="1433" y="321"/>
                      <a:pt x="1112" y="1"/>
                      <a:pt x="7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6"/>
              <p:cNvSpPr/>
              <p:nvPr/>
            </p:nvSpPr>
            <p:spPr>
              <a:xfrm>
                <a:off x="4835025" y="1734608"/>
                <a:ext cx="68964" cy="64130"/>
              </a:xfrm>
              <a:custGeom>
                <a:rect b="b" l="l" r="r" t="t"/>
                <a:pathLst>
                  <a:path extrusionOk="0" h="1433" w="1541">
                    <a:moveTo>
                      <a:pt x="769" y="0"/>
                    </a:moveTo>
                    <a:cubicBezTo>
                      <a:pt x="424" y="0"/>
                      <a:pt x="121" y="250"/>
                      <a:pt x="63" y="602"/>
                    </a:cubicBezTo>
                    <a:cubicBezTo>
                      <a:pt x="1" y="992"/>
                      <a:pt x="265" y="1360"/>
                      <a:pt x="655" y="1423"/>
                    </a:cubicBezTo>
                    <a:cubicBezTo>
                      <a:pt x="694" y="1430"/>
                      <a:pt x="733" y="1433"/>
                      <a:pt x="771" y="1433"/>
                    </a:cubicBezTo>
                    <a:cubicBezTo>
                      <a:pt x="1116" y="1433"/>
                      <a:pt x="1420" y="1183"/>
                      <a:pt x="1477" y="831"/>
                    </a:cubicBezTo>
                    <a:cubicBezTo>
                      <a:pt x="1541" y="441"/>
                      <a:pt x="1275" y="73"/>
                      <a:pt x="885" y="10"/>
                    </a:cubicBezTo>
                    <a:cubicBezTo>
                      <a:pt x="846" y="3"/>
                      <a:pt x="807" y="0"/>
                      <a:pt x="7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6"/>
              <p:cNvSpPr/>
              <p:nvPr/>
            </p:nvSpPr>
            <p:spPr>
              <a:xfrm>
                <a:off x="6432529" y="1734921"/>
                <a:ext cx="68964" cy="64130"/>
              </a:xfrm>
              <a:custGeom>
                <a:rect b="b" l="l" r="r" t="t"/>
                <a:pathLst>
                  <a:path extrusionOk="0" h="1433" w="1541">
                    <a:moveTo>
                      <a:pt x="769" y="1"/>
                    </a:moveTo>
                    <a:cubicBezTo>
                      <a:pt x="425" y="1"/>
                      <a:pt x="121" y="250"/>
                      <a:pt x="64" y="601"/>
                    </a:cubicBezTo>
                    <a:cubicBezTo>
                      <a:pt x="0" y="991"/>
                      <a:pt x="264" y="1359"/>
                      <a:pt x="655" y="1423"/>
                    </a:cubicBezTo>
                    <a:cubicBezTo>
                      <a:pt x="694" y="1429"/>
                      <a:pt x="733" y="1432"/>
                      <a:pt x="772" y="1432"/>
                    </a:cubicBezTo>
                    <a:cubicBezTo>
                      <a:pt x="1116" y="1432"/>
                      <a:pt x="1419" y="1182"/>
                      <a:pt x="1476" y="832"/>
                    </a:cubicBezTo>
                    <a:cubicBezTo>
                      <a:pt x="1541" y="442"/>
                      <a:pt x="1275" y="73"/>
                      <a:pt x="885" y="10"/>
                    </a:cubicBezTo>
                    <a:cubicBezTo>
                      <a:pt x="846" y="4"/>
                      <a:pt x="808" y="1"/>
                      <a:pt x="7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6"/>
              <p:cNvSpPr/>
              <p:nvPr/>
            </p:nvSpPr>
            <p:spPr>
              <a:xfrm>
                <a:off x="5622701" y="38562"/>
                <a:ext cx="90937" cy="1846622"/>
              </a:xfrm>
              <a:custGeom>
                <a:rect b="b" l="l" r="r" t="t"/>
                <a:pathLst>
                  <a:path extrusionOk="0" h="41263" w="2032">
                    <a:moveTo>
                      <a:pt x="1" y="1"/>
                    </a:moveTo>
                    <a:lnTo>
                      <a:pt x="1" y="41263"/>
                    </a:lnTo>
                    <a:lnTo>
                      <a:pt x="2032" y="41263"/>
                    </a:lnTo>
                    <a:lnTo>
                      <a:pt x="203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6"/>
              <p:cNvSpPr/>
              <p:nvPr/>
            </p:nvSpPr>
            <p:spPr>
              <a:xfrm>
                <a:off x="4735900" y="916412"/>
                <a:ext cx="1846578" cy="90982"/>
              </a:xfrm>
              <a:custGeom>
                <a:rect b="b" l="l" r="r" t="t"/>
                <a:pathLst>
                  <a:path extrusionOk="0" h="2033" w="41262">
                    <a:moveTo>
                      <a:pt x="0" y="1"/>
                    </a:moveTo>
                    <a:lnTo>
                      <a:pt x="0" y="2033"/>
                    </a:lnTo>
                    <a:lnTo>
                      <a:pt x="41262" y="2033"/>
                    </a:lnTo>
                    <a:lnTo>
                      <a:pt x="412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6"/>
              <p:cNvSpPr/>
              <p:nvPr/>
            </p:nvSpPr>
            <p:spPr>
              <a:xfrm>
                <a:off x="5046746" y="388207"/>
                <a:ext cx="634948" cy="573772"/>
              </a:xfrm>
              <a:custGeom>
                <a:rect b="b" l="l" r="r" t="t"/>
                <a:pathLst>
                  <a:path extrusionOk="0" h="12821" w="14188">
                    <a:moveTo>
                      <a:pt x="0" y="1"/>
                    </a:moveTo>
                    <a:cubicBezTo>
                      <a:pt x="0" y="1"/>
                      <a:pt x="0" y="1"/>
                      <a:pt x="0" y="1"/>
                    </a:cubicBezTo>
                    <a:cubicBezTo>
                      <a:pt x="0" y="1"/>
                      <a:pt x="0" y="1"/>
                      <a:pt x="0" y="1"/>
                    </a:cubicBezTo>
                    <a:lnTo>
                      <a:pt x="0" y="1"/>
                    </a:lnTo>
                    <a:cubicBezTo>
                      <a:pt x="0" y="1"/>
                      <a:pt x="0" y="1"/>
                      <a:pt x="0" y="1"/>
                    </a:cubicBezTo>
                    <a:close/>
                    <a:moveTo>
                      <a:pt x="0" y="1"/>
                    </a:moveTo>
                    <a:cubicBezTo>
                      <a:pt x="1" y="2"/>
                      <a:pt x="1845" y="11804"/>
                      <a:pt x="13886" y="12821"/>
                    </a:cubicBezTo>
                    <a:cubicBezTo>
                      <a:pt x="13886" y="12821"/>
                      <a:pt x="14188" y="3070"/>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6"/>
              <p:cNvSpPr/>
              <p:nvPr/>
            </p:nvSpPr>
            <p:spPr>
              <a:xfrm>
                <a:off x="5191965" y="563813"/>
                <a:ext cx="482611" cy="398163"/>
              </a:xfrm>
              <a:custGeom>
                <a:rect b="b" l="l" r="r" t="t"/>
                <a:pathLst>
                  <a:path extrusionOk="0" h="8897" w="10784">
                    <a:moveTo>
                      <a:pt x="5084" y="0"/>
                    </a:moveTo>
                    <a:cubicBezTo>
                      <a:pt x="2887" y="0"/>
                      <a:pt x="1" y="3207"/>
                      <a:pt x="1583" y="5022"/>
                    </a:cubicBezTo>
                    <a:cubicBezTo>
                      <a:pt x="3448" y="7159"/>
                      <a:pt x="6558" y="8553"/>
                      <a:pt x="10641" y="8897"/>
                    </a:cubicBezTo>
                    <a:cubicBezTo>
                      <a:pt x="10641" y="8897"/>
                      <a:pt x="10783" y="4299"/>
                      <a:pt x="6281" y="425"/>
                    </a:cubicBezTo>
                    <a:cubicBezTo>
                      <a:pt x="5938" y="130"/>
                      <a:pt x="5525" y="0"/>
                      <a:pt x="5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6"/>
              <p:cNvSpPr/>
              <p:nvPr/>
            </p:nvSpPr>
            <p:spPr>
              <a:xfrm>
                <a:off x="5654654" y="388207"/>
                <a:ext cx="634993" cy="573772"/>
              </a:xfrm>
              <a:custGeom>
                <a:rect b="b" l="l" r="r" t="t"/>
                <a:pathLst>
                  <a:path extrusionOk="0" h="12821" w="14189">
                    <a:moveTo>
                      <a:pt x="14188" y="1"/>
                    </a:moveTo>
                    <a:cubicBezTo>
                      <a:pt x="14188" y="1"/>
                      <a:pt x="14188" y="1"/>
                      <a:pt x="14188" y="1"/>
                    </a:cubicBezTo>
                    <a:lnTo>
                      <a:pt x="14188" y="1"/>
                    </a:lnTo>
                    <a:cubicBezTo>
                      <a:pt x="14188" y="1"/>
                      <a:pt x="14188" y="1"/>
                      <a:pt x="14188" y="1"/>
                    </a:cubicBezTo>
                    <a:cubicBezTo>
                      <a:pt x="14188" y="1"/>
                      <a:pt x="14188" y="1"/>
                      <a:pt x="14188" y="1"/>
                    </a:cubicBezTo>
                    <a:close/>
                    <a:moveTo>
                      <a:pt x="14188" y="1"/>
                    </a:moveTo>
                    <a:lnTo>
                      <a:pt x="14188" y="1"/>
                    </a:lnTo>
                    <a:cubicBezTo>
                      <a:pt x="1" y="3070"/>
                      <a:pt x="303" y="12821"/>
                      <a:pt x="303" y="12821"/>
                    </a:cubicBezTo>
                    <a:cubicBezTo>
                      <a:pt x="12343" y="11804"/>
                      <a:pt x="14188" y="2"/>
                      <a:pt x="141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6"/>
              <p:cNvSpPr/>
              <p:nvPr/>
            </p:nvSpPr>
            <p:spPr>
              <a:xfrm>
                <a:off x="5661859" y="563813"/>
                <a:ext cx="482566" cy="398163"/>
              </a:xfrm>
              <a:custGeom>
                <a:rect b="b" l="l" r="r" t="t"/>
                <a:pathLst>
                  <a:path extrusionOk="0" h="8897" w="10783">
                    <a:moveTo>
                      <a:pt x="5700" y="0"/>
                    </a:moveTo>
                    <a:cubicBezTo>
                      <a:pt x="5259" y="0"/>
                      <a:pt x="4846" y="130"/>
                      <a:pt x="4503" y="425"/>
                    </a:cubicBezTo>
                    <a:cubicBezTo>
                      <a:pt x="0" y="4299"/>
                      <a:pt x="142" y="8897"/>
                      <a:pt x="142" y="8897"/>
                    </a:cubicBezTo>
                    <a:cubicBezTo>
                      <a:pt x="4226" y="8553"/>
                      <a:pt x="7336" y="7159"/>
                      <a:pt x="9200" y="5022"/>
                    </a:cubicBezTo>
                    <a:cubicBezTo>
                      <a:pt x="10783" y="3207"/>
                      <a:pt x="7896" y="0"/>
                      <a:pt x="57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6"/>
              <p:cNvSpPr/>
              <p:nvPr/>
            </p:nvSpPr>
            <p:spPr>
              <a:xfrm>
                <a:off x="5654654" y="961925"/>
                <a:ext cx="634993" cy="573772"/>
              </a:xfrm>
              <a:custGeom>
                <a:rect b="b" l="l" r="r" t="t"/>
                <a:pathLst>
                  <a:path extrusionOk="0" h="12821" w="14189">
                    <a:moveTo>
                      <a:pt x="303" y="1"/>
                    </a:moveTo>
                    <a:cubicBezTo>
                      <a:pt x="303" y="1"/>
                      <a:pt x="1" y="9752"/>
                      <a:pt x="14188" y="12821"/>
                    </a:cubicBezTo>
                    <a:cubicBezTo>
                      <a:pt x="14188" y="12821"/>
                      <a:pt x="12344" y="1016"/>
                      <a:pt x="3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6"/>
              <p:cNvSpPr/>
              <p:nvPr/>
            </p:nvSpPr>
            <p:spPr>
              <a:xfrm>
                <a:off x="5661859" y="961925"/>
                <a:ext cx="482566" cy="398208"/>
              </a:xfrm>
              <a:custGeom>
                <a:rect b="b" l="l" r="r" t="t"/>
                <a:pathLst>
                  <a:path extrusionOk="0" h="8898" w="10783">
                    <a:moveTo>
                      <a:pt x="142" y="1"/>
                    </a:moveTo>
                    <a:cubicBezTo>
                      <a:pt x="142" y="1"/>
                      <a:pt x="0" y="4597"/>
                      <a:pt x="4503" y="8472"/>
                    </a:cubicBezTo>
                    <a:cubicBezTo>
                      <a:pt x="4846" y="8768"/>
                      <a:pt x="5259" y="8897"/>
                      <a:pt x="5700" y="8897"/>
                    </a:cubicBezTo>
                    <a:cubicBezTo>
                      <a:pt x="7896" y="8897"/>
                      <a:pt x="10783" y="5690"/>
                      <a:pt x="9200" y="3875"/>
                    </a:cubicBezTo>
                    <a:cubicBezTo>
                      <a:pt x="7336" y="1737"/>
                      <a:pt x="4226" y="345"/>
                      <a:pt x="1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6"/>
              <p:cNvSpPr/>
              <p:nvPr/>
            </p:nvSpPr>
            <p:spPr>
              <a:xfrm>
                <a:off x="5046746" y="961925"/>
                <a:ext cx="634948" cy="573772"/>
              </a:xfrm>
              <a:custGeom>
                <a:rect b="b" l="l" r="r" t="t"/>
                <a:pathLst>
                  <a:path extrusionOk="0" h="12821" w="14188">
                    <a:moveTo>
                      <a:pt x="13886" y="1"/>
                    </a:moveTo>
                    <a:cubicBezTo>
                      <a:pt x="1844" y="1016"/>
                      <a:pt x="0" y="12821"/>
                      <a:pt x="0" y="12821"/>
                    </a:cubicBezTo>
                    <a:cubicBezTo>
                      <a:pt x="14188" y="9752"/>
                      <a:pt x="13886" y="1"/>
                      <a:pt x="1388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6"/>
              <p:cNvSpPr/>
              <p:nvPr/>
            </p:nvSpPr>
            <p:spPr>
              <a:xfrm>
                <a:off x="5191965" y="961925"/>
                <a:ext cx="482611" cy="398208"/>
              </a:xfrm>
              <a:custGeom>
                <a:rect b="b" l="l" r="r" t="t"/>
                <a:pathLst>
                  <a:path extrusionOk="0" h="8898" w="10784">
                    <a:moveTo>
                      <a:pt x="10641" y="1"/>
                    </a:moveTo>
                    <a:lnTo>
                      <a:pt x="10641" y="1"/>
                    </a:lnTo>
                    <a:cubicBezTo>
                      <a:pt x="6558" y="345"/>
                      <a:pt x="3448" y="1737"/>
                      <a:pt x="1583" y="3875"/>
                    </a:cubicBezTo>
                    <a:cubicBezTo>
                      <a:pt x="1" y="5690"/>
                      <a:pt x="2887" y="8897"/>
                      <a:pt x="5084" y="8897"/>
                    </a:cubicBezTo>
                    <a:cubicBezTo>
                      <a:pt x="5525" y="8897"/>
                      <a:pt x="5938" y="8768"/>
                      <a:pt x="6281" y="8472"/>
                    </a:cubicBezTo>
                    <a:cubicBezTo>
                      <a:pt x="10783" y="4597"/>
                      <a:pt x="10641" y="1"/>
                      <a:pt x="106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6"/>
              <p:cNvSpPr/>
              <p:nvPr/>
            </p:nvSpPr>
            <p:spPr>
              <a:xfrm>
                <a:off x="5550740" y="846510"/>
                <a:ext cx="216871" cy="216871"/>
              </a:xfrm>
              <a:custGeom>
                <a:rect b="b" l="l" r="r" t="t"/>
                <a:pathLst>
                  <a:path extrusionOk="0" h="4846" w="4846">
                    <a:moveTo>
                      <a:pt x="2423" y="0"/>
                    </a:moveTo>
                    <a:cubicBezTo>
                      <a:pt x="1084" y="0"/>
                      <a:pt x="0" y="1085"/>
                      <a:pt x="0" y="2423"/>
                    </a:cubicBezTo>
                    <a:cubicBezTo>
                      <a:pt x="0" y="3762"/>
                      <a:pt x="1084" y="4846"/>
                      <a:pt x="2423" y="4846"/>
                    </a:cubicBezTo>
                    <a:cubicBezTo>
                      <a:pt x="3761" y="4846"/>
                      <a:pt x="4846" y="3762"/>
                      <a:pt x="4846" y="2423"/>
                    </a:cubicBezTo>
                    <a:cubicBezTo>
                      <a:pt x="4846" y="1085"/>
                      <a:pt x="3761" y="0"/>
                      <a:pt x="24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6"/>
              <p:cNvSpPr/>
              <p:nvPr/>
            </p:nvSpPr>
            <p:spPr>
              <a:xfrm>
                <a:off x="6044084" y="1536358"/>
                <a:ext cx="58223" cy="71783"/>
              </a:xfrm>
              <a:custGeom>
                <a:rect b="b" l="l" r="r" t="t"/>
                <a:pathLst>
                  <a:path extrusionOk="0" h="1604" w="1301">
                    <a:moveTo>
                      <a:pt x="269" y="0"/>
                    </a:moveTo>
                    <a:cubicBezTo>
                      <a:pt x="224" y="0"/>
                      <a:pt x="178" y="13"/>
                      <a:pt x="138" y="40"/>
                    </a:cubicBezTo>
                    <a:cubicBezTo>
                      <a:pt x="30" y="112"/>
                      <a:pt x="1" y="257"/>
                      <a:pt x="74" y="365"/>
                    </a:cubicBezTo>
                    <a:lnTo>
                      <a:pt x="839" y="1500"/>
                    </a:lnTo>
                    <a:cubicBezTo>
                      <a:pt x="884" y="1567"/>
                      <a:pt x="957" y="1603"/>
                      <a:pt x="1033" y="1603"/>
                    </a:cubicBezTo>
                    <a:cubicBezTo>
                      <a:pt x="1078" y="1603"/>
                      <a:pt x="1122" y="1590"/>
                      <a:pt x="1163" y="1563"/>
                    </a:cubicBezTo>
                    <a:cubicBezTo>
                      <a:pt x="1271" y="1492"/>
                      <a:pt x="1301" y="1346"/>
                      <a:pt x="1228" y="1239"/>
                    </a:cubicBezTo>
                    <a:lnTo>
                      <a:pt x="463" y="104"/>
                    </a:lnTo>
                    <a:cubicBezTo>
                      <a:pt x="417" y="36"/>
                      <a:pt x="344" y="0"/>
                      <a:pt x="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6"/>
              <p:cNvSpPr/>
              <p:nvPr/>
            </p:nvSpPr>
            <p:spPr>
              <a:xfrm>
                <a:off x="5199662" y="283444"/>
                <a:ext cx="58089" cy="71828"/>
              </a:xfrm>
              <a:custGeom>
                <a:rect b="b" l="l" r="r" t="t"/>
                <a:pathLst>
                  <a:path extrusionOk="0" h="1605" w="1298">
                    <a:moveTo>
                      <a:pt x="268" y="1"/>
                    </a:moveTo>
                    <a:cubicBezTo>
                      <a:pt x="223" y="1"/>
                      <a:pt x="177" y="14"/>
                      <a:pt x="137" y="41"/>
                    </a:cubicBezTo>
                    <a:cubicBezTo>
                      <a:pt x="30" y="113"/>
                      <a:pt x="1" y="258"/>
                      <a:pt x="73" y="366"/>
                    </a:cubicBezTo>
                    <a:lnTo>
                      <a:pt x="839" y="1501"/>
                    </a:lnTo>
                    <a:cubicBezTo>
                      <a:pt x="883" y="1568"/>
                      <a:pt x="958" y="1604"/>
                      <a:pt x="1033" y="1604"/>
                    </a:cubicBezTo>
                    <a:cubicBezTo>
                      <a:pt x="1079" y="1604"/>
                      <a:pt x="1124" y="1590"/>
                      <a:pt x="1162" y="1564"/>
                    </a:cubicBezTo>
                    <a:cubicBezTo>
                      <a:pt x="1270" y="1493"/>
                      <a:pt x="1298" y="1347"/>
                      <a:pt x="1226" y="1239"/>
                    </a:cubicBezTo>
                    <a:lnTo>
                      <a:pt x="462" y="104"/>
                    </a:lnTo>
                    <a:cubicBezTo>
                      <a:pt x="417" y="37"/>
                      <a:pt x="343" y="1"/>
                      <a:pt x="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6"/>
              <p:cNvSpPr/>
              <p:nvPr/>
            </p:nvSpPr>
            <p:spPr>
              <a:xfrm>
                <a:off x="5004321" y="1328710"/>
                <a:ext cx="74781" cy="55269"/>
              </a:xfrm>
              <a:custGeom>
                <a:rect b="b" l="l" r="r" t="t"/>
                <a:pathLst>
                  <a:path extrusionOk="0" h="1235" w="1671">
                    <a:moveTo>
                      <a:pt x="1404" y="1"/>
                    </a:moveTo>
                    <a:cubicBezTo>
                      <a:pt x="1358" y="1"/>
                      <a:pt x="1313" y="14"/>
                      <a:pt x="1272" y="41"/>
                    </a:cubicBezTo>
                    <a:lnTo>
                      <a:pt x="138" y="805"/>
                    </a:lnTo>
                    <a:cubicBezTo>
                      <a:pt x="31" y="877"/>
                      <a:pt x="1" y="1023"/>
                      <a:pt x="74" y="1131"/>
                    </a:cubicBezTo>
                    <a:cubicBezTo>
                      <a:pt x="119" y="1198"/>
                      <a:pt x="193" y="1234"/>
                      <a:pt x="268" y="1234"/>
                    </a:cubicBezTo>
                    <a:cubicBezTo>
                      <a:pt x="313" y="1234"/>
                      <a:pt x="359" y="1221"/>
                      <a:pt x="399" y="1194"/>
                    </a:cubicBezTo>
                    <a:lnTo>
                      <a:pt x="1533" y="430"/>
                    </a:lnTo>
                    <a:cubicBezTo>
                      <a:pt x="1641" y="358"/>
                      <a:pt x="1671" y="212"/>
                      <a:pt x="1598" y="104"/>
                    </a:cubicBezTo>
                    <a:cubicBezTo>
                      <a:pt x="1553" y="37"/>
                      <a:pt x="1479" y="1"/>
                      <a:pt x="1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6"/>
              <p:cNvSpPr/>
              <p:nvPr/>
            </p:nvSpPr>
            <p:spPr>
              <a:xfrm>
                <a:off x="6257237" y="484334"/>
                <a:ext cx="74737" cy="55269"/>
              </a:xfrm>
              <a:custGeom>
                <a:rect b="b" l="l" r="r" t="t"/>
                <a:pathLst>
                  <a:path extrusionOk="0" h="1235" w="1670">
                    <a:moveTo>
                      <a:pt x="1403" y="1"/>
                    </a:moveTo>
                    <a:cubicBezTo>
                      <a:pt x="1358" y="1"/>
                      <a:pt x="1313" y="14"/>
                      <a:pt x="1273" y="41"/>
                    </a:cubicBezTo>
                    <a:lnTo>
                      <a:pt x="138" y="805"/>
                    </a:lnTo>
                    <a:cubicBezTo>
                      <a:pt x="31" y="877"/>
                      <a:pt x="1" y="1023"/>
                      <a:pt x="75" y="1131"/>
                    </a:cubicBezTo>
                    <a:cubicBezTo>
                      <a:pt x="119" y="1198"/>
                      <a:pt x="194" y="1234"/>
                      <a:pt x="269" y="1234"/>
                    </a:cubicBezTo>
                    <a:cubicBezTo>
                      <a:pt x="313" y="1234"/>
                      <a:pt x="360" y="1222"/>
                      <a:pt x="399" y="1194"/>
                    </a:cubicBezTo>
                    <a:lnTo>
                      <a:pt x="1534" y="430"/>
                    </a:lnTo>
                    <a:cubicBezTo>
                      <a:pt x="1641" y="358"/>
                      <a:pt x="1670" y="213"/>
                      <a:pt x="1598" y="105"/>
                    </a:cubicBezTo>
                    <a:cubicBezTo>
                      <a:pt x="1553" y="37"/>
                      <a:pt x="1478" y="1"/>
                      <a:pt x="14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6"/>
              <p:cNvSpPr/>
              <p:nvPr/>
            </p:nvSpPr>
            <p:spPr>
              <a:xfrm>
                <a:off x="6382497" y="944471"/>
                <a:ext cx="82255" cy="20989"/>
              </a:xfrm>
              <a:custGeom>
                <a:rect b="b" l="l" r="r" t="t"/>
                <a:pathLst>
                  <a:path extrusionOk="0" h="469" w="1838">
                    <a:moveTo>
                      <a:pt x="234" y="0"/>
                    </a:moveTo>
                    <a:cubicBezTo>
                      <a:pt x="105" y="0"/>
                      <a:pt x="1" y="105"/>
                      <a:pt x="1" y="234"/>
                    </a:cubicBezTo>
                    <a:cubicBezTo>
                      <a:pt x="1" y="364"/>
                      <a:pt x="105" y="469"/>
                      <a:pt x="234" y="469"/>
                    </a:cubicBezTo>
                    <a:lnTo>
                      <a:pt x="1604" y="469"/>
                    </a:lnTo>
                    <a:cubicBezTo>
                      <a:pt x="1733" y="469"/>
                      <a:pt x="1837" y="364"/>
                      <a:pt x="1837" y="234"/>
                    </a:cubicBezTo>
                    <a:cubicBezTo>
                      <a:pt x="1837" y="105"/>
                      <a:pt x="1733" y="0"/>
                      <a:pt x="16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6"/>
              <p:cNvSpPr/>
              <p:nvPr/>
            </p:nvSpPr>
            <p:spPr>
              <a:xfrm>
                <a:off x="4871632" y="944471"/>
                <a:ext cx="82300" cy="20989"/>
              </a:xfrm>
              <a:custGeom>
                <a:rect b="b" l="l" r="r" t="t"/>
                <a:pathLst>
                  <a:path extrusionOk="0" h="469" w="1839">
                    <a:moveTo>
                      <a:pt x="235" y="0"/>
                    </a:moveTo>
                    <a:cubicBezTo>
                      <a:pt x="106" y="0"/>
                      <a:pt x="0" y="105"/>
                      <a:pt x="0" y="234"/>
                    </a:cubicBezTo>
                    <a:cubicBezTo>
                      <a:pt x="0" y="364"/>
                      <a:pt x="106" y="469"/>
                      <a:pt x="235" y="469"/>
                    </a:cubicBezTo>
                    <a:lnTo>
                      <a:pt x="1603" y="469"/>
                    </a:lnTo>
                    <a:cubicBezTo>
                      <a:pt x="1733" y="469"/>
                      <a:pt x="1838" y="364"/>
                      <a:pt x="1838" y="234"/>
                    </a:cubicBezTo>
                    <a:cubicBezTo>
                      <a:pt x="1838" y="105"/>
                      <a:pt x="1733" y="0"/>
                      <a:pt x="16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6"/>
              <p:cNvSpPr/>
              <p:nvPr/>
            </p:nvSpPr>
            <p:spPr>
              <a:xfrm>
                <a:off x="5657652" y="1648461"/>
                <a:ext cx="21034" cy="82300"/>
              </a:xfrm>
              <a:custGeom>
                <a:rect b="b" l="l" r="r" t="t"/>
                <a:pathLst>
                  <a:path extrusionOk="0" h="1839" w="470">
                    <a:moveTo>
                      <a:pt x="235" y="1"/>
                    </a:moveTo>
                    <a:cubicBezTo>
                      <a:pt x="106" y="1"/>
                      <a:pt x="0" y="105"/>
                      <a:pt x="0" y="235"/>
                    </a:cubicBezTo>
                    <a:lnTo>
                      <a:pt x="0" y="1604"/>
                    </a:lnTo>
                    <a:cubicBezTo>
                      <a:pt x="0" y="1733"/>
                      <a:pt x="106" y="1838"/>
                      <a:pt x="235" y="1838"/>
                    </a:cubicBezTo>
                    <a:cubicBezTo>
                      <a:pt x="364" y="1838"/>
                      <a:pt x="469" y="1733"/>
                      <a:pt x="469" y="1604"/>
                    </a:cubicBezTo>
                    <a:lnTo>
                      <a:pt x="469" y="235"/>
                    </a:lnTo>
                    <a:cubicBezTo>
                      <a:pt x="469" y="105"/>
                      <a:pt x="364" y="1"/>
                      <a:pt x="2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6"/>
              <p:cNvSpPr/>
              <p:nvPr/>
            </p:nvSpPr>
            <p:spPr>
              <a:xfrm>
                <a:off x="5657652" y="137642"/>
                <a:ext cx="21034" cy="82255"/>
              </a:xfrm>
              <a:custGeom>
                <a:rect b="b" l="l" r="r" t="t"/>
                <a:pathLst>
                  <a:path extrusionOk="0" h="1838" w="470">
                    <a:moveTo>
                      <a:pt x="235" y="0"/>
                    </a:moveTo>
                    <a:cubicBezTo>
                      <a:pt x="106" y="0"/>
                      <a:pt x="0" y="105"/>
                      <a:pt x="0" y="234"/>
                    </a:cubicBezTo>
                    <a:lnTo>
                      <a:pt x="0" y="1604"/>
                    </a:lnTo>
                    <a:cubicBezTo>
                      <a:pt x="0" y="1733"/>
                      <a:pt x="106" y="1837"/>
                      <a:pt x="235" y="1837"/>
                    </a:cubicBezTo>
                    <a:cubicBezTo>
                      <a:pt x="364" y="1837"/>
                      <a:pt x="469" y="1733"/>
                      <a:pt x="469" y="1603"/>
                    </a:cubicBezTo>
                    <a:lnTo>
                      <a:pt x="469" y="234"/>
                    </a:lnTo>
                    <a:cubicBezTo>
                      <a:pt x="469" y="105"/>
                      <a:pt x="364" y="0"/>
                      <a:pt x="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2" name="Google Shape;1792;p16"/>
            <p:cNvGrpSpPr/>
            <p:nvPr/>
          </p:nvGrpSpPr>
          <p:grpSpPr>
            <a:xfrm>
              <a:off x="3446573" y="4514750"/>
              <a:ext cx="2250860" cy="2052796"/>
              <a:chOff x="6765125" y="6564"/>
              <a:chExt cx="2148177" cy="1959149"/>
            </a:xfrm>
          </p:grpSpPr>
          <p:sp>
            <p:nvSpPr>
              <p:cNvPr id="1793" name="Google Shape;1793;p16"/>
              <p:cNvSpPr/>
              <p:nvPr/>
            </p:nvSpPr>
            <p:spPr>
              <a:xfrm>
                <a:off x="6765125" y="963043"/>
                <a:ext cx="98590" cy="98500"/>
              </a:xfrm>
              <a:custGeom>
                <a:rect b="b" l="l" r="r" t="t"/>
                <a:pathLst>
                  <a:path extrusionOk="0" h="2201" w="2203">
                    <a:moveTo>
                      <a:pt x="1" y="0"/>
                    </a:moveTo>
                    <a:lnTo>
                      <a:pt x="1" y="2201"/>
                    </a:lnTo>
                    <a:lnTo>
                      <a:pt x="2202" y="2201"/>
                    </a:lnTo>
                    <a:lnTo>
                      <a:pt x="2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6"/>
              <p:cNvSpPr/>
              <p:nvPr/>
            </p:nvSpPr>
            <p:spPr>
              <a:xfrm>
                <a:off x="6765125" y="867498"/>
                <a:ext cx="98590" cy="98545"/>
              </a:xfrm>
              <a:custGeom>
                <a:rect b="b" l="l" r="r" t="t"/>
                <a:pathLst>
                  <a:path extrusionOk="0" h="2202" w="2203">
                    <a:moveTo>
                      <a:pt x="1" y="1"/>
                    </a:moveTo>
                    <a:lnTo>
                      <a:pt x="1" y="2202"/>
                    </a:lnTo>
                    <a:lnTo>
                      <a:pt x="2202" y="2202"/>
                    </a:lnTo>
                    <a:lnTo>
                      <a:pt x="22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6"/>
              <p:cNvSpPr/>
              <p:nvPr/>
            </p:nvSpPr>
            <p:spPr>
              <a:xfrm>
                <a:off x="8814757" y="963043"/>
                <a:ext cx="98545" cy="98500"/>
              </a:xfrm>
              <a:custGeom>
                <a:rect b="b" l="l" r="r" t="t"/>
                <a:pathLst>
                  <a:path extrusionOk="0" h="2201" w="2202">
                    <a:moveTo>
                      <a:pt x="1" y="0"/>
                    </a:moveTo>
                    <a:lnTo>
                      <a:pt x="1" y="2201"/>
                    </a:lnTo>
                    <a:lnTo>
                      <a:pt x="2202" y="2201"/>
                    </a:lnTo>
                    <a:lnTo>
                      <a:pt x="22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6"/>
              <p:cNvSpPr/>
              <p:nvPr/>
            </p:nvSpPr>
            <p:spPr>
              <a:xfrm>
                <a:off x="8814757" y="868528"/>
                <a:ext cx="98545" cy="98545"/>
              </a:xfrm>
              <a:custGeom>
                <a:rect b="b" l="l" r="r" t="t"/>
                <a:pathLst>
                  <a:path extrusionOk="0" h="2202" w="2202">
                    <a:moveTo>
                      <a:pt x="1" y="0"/>
                    </a:moveTo>
                    <a:lnTo>
                      <a:pt x="1" y="2201"/>
                    </a:lnTo>
                    <a:lnTo>
                      <a:pt x="2202" y="2201"/>
                    </a:lnTo>
                    <a:lnTo>
                      <a:pt x="2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6"/>
              <p:cNvSpPr/>
              <p:nvPr/>
            </p:nvSpPr>
            <p:spPr>
              <a:xfrm>
                <a:off x="7273639" y="1530854"/>
                <a:ext cx="1131119" cy="434860"/>
              </a:xfrm>
              <a:custGeom>
                <a:rect b="b" l="l" r="r" t="t"/>
                <a:pathLst>
                  <a:path extrusionOk="0" h="9717" w="25275">
                    <a:moveTo>
                      <a:pt x="12638" y="0"/>
                    </a:moveTo>
                    <a:cubicBezTo>
                      <a:pt x="9286" y="0"/>
                      <a:pt x="6072" y="511"/>
                      <a:pt x="3702" y="1423"/>
                    </a:cubicBezTo>
                    <a:cubicBezTo>
                      <a:pt x="1332" y="2334"/>
                      <a:pt x="0" y="3569"/>
                      <a:pt x="0" y="4858"/>
                    </a:cubicBezTo>
                    <a:cubicBezTo>
                      <a:pt x="0" y="6146"/>
                      <a:pt x="1332" y="7382"/>
                      <a:pt x="3702" y="8294"/>
                    </a:cubicBezTo>
                    <a:cubicBezTo>
                      <a:pt x="6072" y="9204"/>
                      <a:pt x="9286" y="9716"/>
                      <a:pt x="12638" y="9716"/>
                    </a:cubicBezTo>
                    <a:cubicBezTo>
                      <a:pt x="15990" y="9716"/>
                      <a:pt x="19203" y="9204"/>
                      <a:pt x="21574" y="8294"/>
                    </a:cubicBezTo>
                    <a:cubicBezTo>
                      <a:pt x="23943" y="7382"/>
                      <a:pt x="25275" y="6146"/>
                      <a:pt x="25275" y="4858"/>
                    </a:cubicBezTo>
                    <a:cubicBezTo>
                      <a:pt x="25275" y="3569"/>
                      <a:pt x="23943" y="2334"/>
                      <a:pt x="21574" y="1423"/>
                    </a:cubicBezTo>
                    <a:cubicBezTo>
                      <a:pt x="19203" y="511"/>
                      <a:pt x="15990" y="0"/>
                      <a:pt x="126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6"/>
              <p:cNvSpPr/>
              <p:nvPr/>
            </p:nvSpPr>
            <p:spPr>
              <a:xfrm>
                <a:off x="7273639" y="6564"/>
                <a:ext cx="1131119" cy="434860"/>
              </a:xfrm>
              <a:custGeom>
                <a:rect b="b" l="l" r="r" t="t"/>
                <a:pathLst>
                  <a:path extrusionOk="0" h="9717" w="25275">
                    <a:moveTo>
                      <a:pt x="12638" y="1"/>
                    </a:moveTo>
                    <a:cubicBezTo>
                      <a:pt x="9286" y="1"/>
                      <a:pt x="6072" y="512"/>
                      <a:pt x="3702" y="1424"/>
                    </a:cubicBezTo>
                    <a:cubicBezTo>
                      <a:pt x="1332" y="2334"/>
                      <a:pt x="0" y="3570"/>
                      <a:pt x="0" y="4858"/>
                    </a:cubicBezTo>
                    <a:cubicBezTo>
                      <a:pt x="0" y="6147"/>
                      <a:pt x="1332" y="7382"/>
                      <a:pt x="3702" y="8294"/>
                    </a:cubicBezTo>
                    <a:cubicBezTo>
                      <a:pt x="6072" y="9205"/>
                      <a:pt x="9286" y="9717"/>
                      <a:pt x="12638" y="9717"/>
                    </a:cubicBezTo>
                    <a:cubicBezTo>
                      <a:pt x="15990" y="9717"/>
                      <a:pt x="19203" y="9205"/>
                      <a:pt x="21574" y="8294"/>
                    </a:cubicBezTo>
                    <a:cubicBezTo>
                      <a:pt x="23943" y="7382"/>
                      <a:pt x="25275" y="6147"/>
                      <a:pt x="25275" y="4858"/>
                    </a:cubicBezTo>
                    <a:cubicBezTo>
                      <a:pt x="25275" y="3570"/>
                      <a:pt x="23943" y="2334"/>
                      <a:pt x="21574" y="1424"/>
                    </a:cubicBezTo>
                    <a:cubicBezTo>
                      <a:pt x="19203" y="512"/>
                      <a:pt x="15990" y="1"/>
                      <a:pt x="126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6"/>
              <p:cNvSpPr/>
              <p:nvPr/>
            </p:nvSpPr>
            <p:spPr>
              <a:xfrm>
                <a:off x="6859641" y="420563"/>
                <a:ext cx="434860" cy="1131164"/>
              </a:xfrm>
              <a:custGeom>
                <a:rect b="b" l="l" r="r" t="t"/>
                <a:pathLst>
                  <a:path extrusionOk="0" h="25276" w="9717">
                    <a:moveTo>
                      <a:pt x="4859" y="1"/>
                    </a:moveTo>
                    <a:cubicBezTo>
                      <a:pt x="3570" y="1"/>
                      <a:pt x="2335" y="1333"/>
                      <a:pt x="1423" y="3702"/>
                    </a:cubicBezTo>
                    <a:cubicBezTo>
                      <a:pt x="512" y="6072"/>
                      <a:pt x="0" y="9286"/>
                      <a:pt x="0" y="12638"/>
                    </a:cubicBezTo>
                    <a:cubicBezTo>
                      <a:pt x="0" y="15989"/>
                      <a:pt x="512" y="19204"/>
                      <a:pt x="1423" y="21573"/>
                    </a:cubicBezTo>
                    <a:cubicBezTo>
                      <a:pt x="2335" y="23944"/>
                      <a:pt x="3570" y="25275"/>
                      <a:pt x="4859" y="25275"/>
                    </a:cubicBezTo>
                    <a:cubicBezTo>
                      <a:pt x="6147" y="25275"/>
                      <a:pt x="7383" y="23944"/>
                      <a:pt x="8294" y="21573"/>
                    </a:cubicBezTo>
                    <a:cubicBezTo>
                      <a:pt x="9205" y="19204"/>
                      <a:pt x="9716" y="15989"/>
                      <a:pt x="9716" y="12638"/>
                    </a:cubicBezTo>
                    <a:cubicBezTo>
                      <a:pt x="9716" y="9286"/>
                      <a:pt x="9205" y="6072"/>
                      <a:pt x="8294" y="3702"/>
                    </a:cubicBezTo>
                    <a:cubicBezTo>
                      <a:pt x="7383" y="1333"/>
                      <a:pt x="6147" y="1"/>
                      <a:pt x="48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6"/>
              <p:cNvSpPr/>
              <p:nvPr/>
            </p:nvSpPr>
            <p:spPr>
              <a:xfrm>
                <a:off x="8383886" y="420563"/>
                <a:ext cx="434860" cy="1131164"/>
              </a:xfrm>
              <a:custGeom>
                <a:rect b="b" l="l" r="r" t="t"/>
                <a:pathLst>
                  <a:path extrusionOk="0" h="25276" w="9717">
                    <a:moveTo>
                      <a:pt x="4859" y="1"/>
                    </a:moveTo>
                    <a:cubicBezTo>
                      <a:pt x="3570" y="1"/>
                      <a:pt x="2335" y="1333"/>
                      <a:pt x="1423" y="3702"/>
                    </a:cubicBezTo>
                    <a:cubicBezTo>
                      <a:pt x="513" y="6072"/>
                      <a:pt x="1" y="9286"/>
                      <a:pt x="1" y="12638"/>
                    </a:cubicBezTo>
                    <a:cubicBezTo>
                      <a:pt x="1" y="15989"/>
                      <a:pt x="513" y="19204"/>
                      <a:pt x="1423" y="21573"/>
                    </a:cubicBezTo>
                    <a:cubicBezTo>
                      <a:pt x="2335" y="23944"/>
                      <a:pt x="3570" y="25275"/>
                      <a:pt x="4859" y="25275"/>
                    </a:cubicBezTo>
                    <a:cubicBezTo>
                      <a:pt x="6148" y="25275"/>
                      <a:pt x="7383" y="23944"/>
                      <a:pt x="8294" y="21573"/>
                    </a:cubicBezTo>
                    <a:cubicBezTo>
                      <a:pt x="9206" y="19204"/>
                      <a:pt x="9717" y="15989"/>
                      <a:pt x="9717" y="12638"/>
                    </a:cubicBezTo>
                    <a:cubicBezTo>
                      <a:pt x="9717" y="9286"/>
                      <a:pt x="9206" y="6072"/>
                      <a:pt x="8294" y="3702"/>
                    </a:cubicBezTo>
                    <a:cubicBezTo>
                      <a:pt x="7383" y="1333"/>
                      <a:pt x="6148" y="1"/>
                      <a:pt x="48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6"/>
              <p:cNvSpPr/>
              <p:nvPr/>
            </p:nvSpPr>
            <p:spPr>
              <a:xfrm>
                <a:off x="6958139" y="83985"/>
                <a:ext cx="1762130" cy="1762130"/>
              </a:xfrm>
              <a:custGeom>
                <a:rect b="b" l="l" r="r" t="t"/>
                <a:pathLst>
                  <a:path extrusionOk="0" h="39375" w="39375">
                    <a:moveTo>
                      <a:pt x="1" y="1"/>
                    </a:moveTo>
                    <a:lnTo>
                      <a:pt x="1" y="39375"/>
                    </a:lnTo>
                    <a:lnTo>
                      <a:pt x="39374" y="39375"/>
                    </a:lnTo>
                    <a:lnTo>
                      <a:pt x="3937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6"/>
              <p:cNvSpPr/>
              <p:nvPr/>
            </p:nvSpPr>
            <p:spPr>
              <a:xfrm>
                <a:off x="7056638" y="182484"/>
                <a:ext cx="1565129" cy="1565129"/>
              </a:xfrm>
              <a:custGeom>
                <a:rect b="b" l="l" r="r" t="t"/>
                <a:pathLst>
                  <a:path extrusionOk="0" h="34973" w="34973">
                    <a:moveTo>
                      <a:pt x="1" y="0"/>
                    </a:moveTo>
                    <a:lnTo>
                      <a:pt x="1" y="34972"/>
                    </a:lnTo>
                    <a:lnTo>
                      <a:pt x="34973" y="34972"/>
                    </a:lnTo>
                    <a:lnTo>
                      <a:pt x="3497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6"/>
              <p:cNvSpPr/>
              <p:nvPr/>
            </p:nvSpPr>
            <p:spPr>
              <a:xfrm>
                <a:off x="7063351" y="185169"/>
                <a:ext cx="1559848" cy="1559893"/>
              </a:xfrm>
              <a:custGeom>
                <a:rect b="b" l="l" r="r" t="t"/>
                <a:pathLst>
                  <a:path extrusionOk="0" h="34856" w="34855">
                    <a:moveTo>
                      <a:pt x="17427" y="1"/>
                    </a:moveTo>
                    <a:cubicBezTo>
                      <a:pt x="12805" y="1"/>
                      <a:pt x="8373" y="1836"/>
                      <a:pt x="5105" y="5105"/>
                    </a:cubicBezTo>
                    <a:cubicBezTo>
                      <a:pt x="1836" y="8373"/>
                      <a:pt x="1" y="12805"/>
                      <a:pt x="1" y="17427"/>
                    </a:cubicBezTo>
                    <a:cubicBezTo>
                      <a:pt x="1" y="22049"/>
                      <a:pt x="1836" y="26482"/>
                      <a:pt x="5105" y="29751"/>
                    </a:cubicBezTo>
                    <a:cubicBezTo>
                      <a:pt x="8373" y="33018"/>
                      <a:pt x="12805" y="34855"/>
                      <a:pt x="17427" y="34855"/>
                    </a:cubicBezTo>
                    <a:cubicBezTo>
                      <a:pt x="22049" y="34855"/>
                      <a:pt x="26483" y="33018"/>
                      <a:pt x="29750" y="29751"/>
                    </a:cubicBezTo>
                    <a:cubicBezTo>
                      <a:pt x="33018" y="26482"/>
                      <a:pt x="34855" y="22049"/>
                      <a:pt x="34855" y="17427"/>
                    </a:cubicBezTo>
                    <a:cubicBezTo>
                      <a:pt x="34855" y="12805"/>
                      <a:pt x="33018" y="8373"/>
                      <a:pt x="29750" y="5105"/>
                    </a:cubicBezTo>
                    <a:cubicBezTo>
                      <a:pt x="26483" y="1836"/>
                      <a:pt x="22049" y="1"/>
                      <a:pt x="174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6"/>
              <p:cNvSpPr/>
              <p:nvPr/>
            </p:nvSpPr>
            <p:spPr>
              <a:xfrm>
                <a:off x="7831963" y="1073535"/>
                <a:ext cx="14097" cy="673615"/>
              </a:xfrm>
              <a:custGeom>
                <a:rect b="b" l="l" r="r" t="t"/>
                <a:pathLst>
                  <a:path extrusionOk="0" h="15052" w="315">
                    <a:moveTo>
                      <a:pt x="0" y="0"/>
                    </a:moveTo>
                    <a:lnTo>
                      <a:pt x="0" y="15051"/>
                    </a:lnTo>
                    <a:lnTo>
                      <a:pt x="315" y="15051"/>
                    </a:lnTo>
                    <a:lnTo>
                      <a:pt x="31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6"/>
              <p:cNvSpPr/>
              <p:nvPr/>
            </p:nvSpPr>
            <p:spPr>
              <a:xfrm>
                <a:off x="7831963" y="185124"/>
                <a:ext cx="14097" cy="673659"/>
              </a:xfrm>
              <a:custGeom>
                <a:rect b="b" l="l" r="r" t="t"/>
                <a:pathLst>
                  <a:path extrusionOk="0" h="15053" w="315">
                    <a:moveTo>
                      <a:pt x="0" y="1"/>
                    </a:moveTo>
                    <a:lnTo>
                      <a:pt x="0" y="15053"/>
                    </a:lnTo>
                    <a:lnTo>
                      <a:pt x="315" y="15053"/>
                    </a:lnTo>
                    <a:lnTo>
                      <a:pt x="3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6"/>
              <p:cNvSpPr/>
              <p:nvPr/>
            </p:nvSpPr>
            <p:spPr>
              <a:xfrm>
                <a:off x="7056638" y="972083"/>
                <a:ext cx="673704" cy="14052"/>
              </a:xfrm>
              <a:custGeom>
                <a:rect b="b" l="l" r="r" t="t"/>
                <a:pathLst>
                  <a:path extrusionOk="0" h="314" w="15054">
                    <a:moveTo>
                      <a:pt x="1" y="0"/>
                    </a:moveTo>
                    <a:lnTo>
                      <a:pt x="1" y="314"/>
                    </a:lnTo>
                    <a:lnTo>
                      <a:pt x="15053" y="314"/>
                    </a:lnTo>
                    <a:lnTo>
                      <a:pt x="150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6"/>
              <p:cNvSpPr/>
              <p:nvPr/>
            </p:nvSpPr>
            <p:spPr>
              <a:xfrm>
                <a:off x="7947691" y="972083"/>
                <a:ext cx="673659" cy="14052"/>
              </a:xfrm>
              <a:custGeom>
                <a:rect b="b" l="l" r="r" t="t"/>
                <a:pathLst>
                  <a:path extrusionOk="0" h="314" w="15053">
                    <a:moveTo>
                      <a:pt x="1" y="0"/>
                    </a:moveTo>
                    <a:lnTo>
                      <a:pt x="1" y="314"/>
                    </a:lnTo>
                    <a:lnTo>
                      <a:pt x="15053" y="314"/>
                    </a:lnTo>
                    <a:lnTo>
                      <a:pt x="150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6"/>
              <p:cNvSpPr/>
              <p:nvPr/>
            </p:nvSpPr>
            <p:spPr>
              <a:xfrm>
                <a:off x="8404696" y="182484"/>
                <a:ext cx="217050" cy="217050"/>
              </a:xfrm>
              <a:custGeom>
                <a:rect b="b" l="l" r="r" t="t"/>
                <a:pathLst>
                  <a:path extrusionOk="0" h="4850" w="4850">
                    <a:moveTo>
                      <a:pt x="1" y="0"/>
                    </a:moveTo>
                    <a:lnTo>
                      <a:pt x="1" y="4850"/>
                    </a:lnTo>
                    <a:lnTo>
                      <a:pt x="4850" y="4850"/>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6"/>
              <p:cNvSpPr/>
              <p:nvPr/>
            </p:nvSpPr>
            <p:spPr>
              <a:xfrm>
                <a:off x="8187695" y="399485"/>
                <a:ext cx="217050" cy="217094"/>
              </a:xfrm>
              <a:custGeom>
                <a:rect b="b" l="l" r="r" t="t"/>
                <a:pathLst>
                  <a:path extrusionOk="0" h="4851" w="4850">
                    <a:moveTo>
                      <a:pt x="0" y="1"/>
                    </a:moveTo>
                    <a:lnTo>
                      <a:pt x="0" y="4850"/>
                    </a:lnTo>
                    <a:lnTo>
                      <a:pt x="4850" y="4850"/>
                    </a:lnTo>
                    <a:lnTo>
                      <a:pt x="48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6"/>
              <p:cNvSpPr/>
              <p:nvPr/>
            </p:nvSpPr>
            <p:spPr>
              <a:xfrm>
                <a:off x="7970738" y="616531"/>
                <a:ext cx="217094" cy="217050"/>
              </a:xfrm>
              <a:custGeom>
                <a:rect b="b" l="l" r="r" t="t"/>
                <a:pathLst>
                  <a:path extrusionOk="0" h="4850" w="4851">
                    <a:moveTo>
                      <a:pt x="1" y="0"/>
                    </a:moveTo>
                    <a:lnTo>
                      <a:pt x="1" y="4849"/>
                    </a:lnTo>
                    <a:lnTo>
                      <a:pt x="4850" y="4849"/>
                    </a:lnTo>
                    <a:lnTo>
                      <a:pt x="48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6"/>
              <p:cNvSpPr/>
              <p:nvPr/>
            </p:nvSpPr>
            <p:spPr>
              <a:xfrm>
                <a:off x="7730689" y="856534"/>
                <a:ext cx="217050" cy="217094"/>
              </a:xfrm>
              <a:custGeom>
                <a:rect b="b" l="l" r="r" t="t"/>
                <a:pathLst>
                  <a:path extrusionOk="0" h="4851" w="4850">
                    <a:moveTo>
                      <a:pt x="0" y="1"/>
                    </a:moveTo>
                    <a:lnTo>
                      <a:pt x="0" y="4850"/>
                    </a:lnTo>
                    <a:lnTo>
                      <a:pt x="4850" y="4850"/>
                    </a:lnTo>
                    <a:lnTo>
                      <a:pt x="4850" y="1"/>
                    </a:lnTo>
                    <a:close/>
                  </a:path>
                </a:pathLst>
              </a:custGeom>
              <a:solidFill>
                <a:srgbClr val="3598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6"/>
              <p:cNvSpPr/>
              <p:nvPr/>
            </p:nvSpPr>
            <p:spPr>
              <a:xfrm>
                <a:off x="7490641" y="1096583"/>
                <a:ext cx="217094" cy="217050"/>
              </a:xfrm>
              <a:custGeom>
                <a:rect b="b" l="l" r="r" t="t"/>
                <a:pathLst>
                  <a:path extrusionOk="0" h="4850" w="4851">
                    <a:moveTo>
                      <a:pt x="1" y="0"/>
                    </a:moveTo>
                    <a:lnTo>
                      <a:pt x="1" y="4850"/>
                    </a:lnTo>
                    <a:lnTo>
                      <a:pt x="4850" y="4850"/>
                    </a:lnTo>
                    <a:lnTo>
                      <a:pt x="48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6"/>
              <p:cNvSpPr/>
              <p:nvPr/>
            </p:nvSpPr>
            <p:spPr>
              <a:xfrm>
                <a:off x="7273684" y="1313539"/>
                <a:ext cx="217005" cy="217050"/>
              </a:xfrm>
              <a:custGeom>
                <a:rect b="b" l="l" r="r" t="t"/>
                <a:pathLst>
                  <a:path extrusionOk="0" h="4850" w="4849">
                    <a:moveTo>
                      <a:pt x="0" y="1"/>
                    </a:moveTo>
                    <a:lnTo>
                      <a:pt x="0" y="4849"/>
                    </a:lnTo>
                    <a:lnTo>
                      <a:pt x="4849" y="4849"/>
                    </a:lnTo>
                    <a:lnTo>
                      <a:pt x="48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6"/>
              <p:cNvSpPr/>
              <p:nvPr/>
            </p:nvSpPr>
            <p:spPr>
              <a:xfrm>
                <a:off x="7056638" y="1530540"/>
                <a:ext cx="217094" cy="217050"/>
              </a:xfrm>
              <a:custGeom>
                <a:rect b="b" l="l" r="r" t="t"/>
                <a:pathLst>
                  <a:path extrusionOk="0" h="4850" w="4851">
                    <a:moveTo>
                      <a:pt x="1" y="0"/>
                    </a:moveTo>
                    <a:lnTo>
                      <a:pt x="1" y="4849"/>
                    </a:lnTo>
                    <a:lnTo>
                      <a:pt x="4850" y="4849"/>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6"/>
              <p:cNvSpPr/>
              <p:nvPr/>
            </p:nvSpPr>
            <p:spPr>
              <a:xfrm>
                <a:off x="7056638" y="182484"/>
                <a:ext cx="217094" cy="217050"/>
              </a:xfrm>
              <a:custGeom>
                <a:rect b="b" l="l" r="r" t="t"/>
                <a:pathLst>
                  <a:path extrusionOk="0" h="4850" w="4851">
                    <a:moveTo>
                      <a:pt x="1" y="0"/>
                    </a:moveTo>
                    <a:lnTo>
                      <a:pt x="1" y="4850"/>
                    </a:lnTo>
                    <a:lnTo>
                      <a:pt x="4850" y="4850"/>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6"/>
              <p:cNvSpPr/>
              <p:nvPr/>
            </p:nvSpPr>
            <p:spPr>
              <a:xfrm>
                <a:off x="7273684" y="399485"/>
                <a:ext cx="217005" cy="217094"/>
              </a:xfrm>
              <a:custGeom>
                <a:rect b="b" l="l" r="r" t="t"/>
                <a:pathLst>
                  <a:path extrusionOk="0" h="4851" w="4849">
                    <a:moveTo>
                      <a:pt x="0" y="1"/>
                    </a:moveTo>
                    <a:lnTo>
                      <a:pt x="0" y="4850"/>
                    </a:lnTo>
                    <a:lnTo>
                      <a:pt x="4849" y="4850"/>
                    </a:lnTo>
                    <a:lnTo>
                      <a:pt x="48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6"/>
              <p:cNvSpPr/>
              <p:nvPr/>
            </p:nvSpPr>
            <p:spPr>
              <a:xfrm>
                <a:off x="7490641" y="616531"/>
                <a:ext cx="217094" cy="217050"/>
              </a:xfrm>
              <a:custGeom>
                <a:rect b="b" l="l" r="r" t="t"/>
                <a:pathLst>
                  <a:path extrusionOk="0" h="4850" w="4851">
                    <a:moveTo>
                      <a:pt x="1" y="0"/>
                    </a:moveTo>
                    <a:lnTo>
                      <a:pt x="1" y="4849"/>
                    </a:lnTo>
                    <a:lnTo>
                      <a:pt x="4850" y="4849"/>
                    </a:lnTo>
                    <a:lnTo>
                      <a:pt x="4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6"/>
              <p:cNvSpPr/>
              <p:nvPr/>
            </p:nvSpPr>
            <p:spPr>
              <a:xfrm>
                <a:off x="7707687" y="833442"/>
                <a:ext cx="263100" cy="263145"/>
              </a:xfrm>
              <a:custGeom>
                <a:rect b="b" l="l" r="r" t="t"/>
                <a:pathLst>
                  <a:path extrusionOk="0" h="5880" w="5879">
                    <a:moveTo>
                      <a:pt x="0" y="0"/>
                    </a:moveTo>
                    <a:lnTo>
                      <a:pt x="0" y="5879"/>
                    </a:lnTo>
                    <a:lnTo>
                      <a:pt x="5879" y="5879"/>
                    </a:lnTo>
                    <a:lnTo>
                      <a:pt x="58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6"/>
              <p:cNvSpPr/>
              <p:nvPr/>
            </p:nvSpPr>
            <p:spPr>
              <a:xfrm>
                <a:off x="7707687" y="833442"/>
                <a:ext cx="129335" cy="129424"/>
              </a:xfrm>
              <a:custGeom>
                <a:rect b="b" l="l" r="r" t="t"/>
                <a:pathLst>
                  <a:path extrusionOk="0" h="2892" w="2890">
                    <a:moveTo>
                      <a:pt x="0" y="0"/>
                    </a:moveTo>
                    <a:lnTo>
                      <a:pt x="0" y="2891"/>
                    </a:lnTo>
                    <a:lnTo>
                      <a:pt x="2890" y="2891"/>
                    </a:lnTo>
                    <a:lnTo>
                      <a:pt x="28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6"/>
              <p:cNvSpPr/>
              <p:nvPr/>
            </p:nvSpPr>
            <p:spPr>
              <a:xfrm>
                <a:off x="7836975" y="962864"/>
                <a:ext cx="134123" cy="134034"/>
              </a:xfrm>
              <a:custGeom>
                <a:rect b="b" l="l" r="r" t="t"/>
                <a:pathLst>
                  <a:path extrusionOk="0" h="2995" w="2997">
                    <a:moveTo>
                      <a:pt x="1" y="0"/>
                    </a:moveTo>
                    <a:lnTo>
                      <a:pt x="1" y="2994"/>
                    </a:lnTo>
                    <a:lnTo>
                      <a:pt x="2996" y="2994"/>
                    </a:lnTo>
                    <a:lnTo>
                      <a:pt x="29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6"/>
              <p:cNvSpPr/>
              <p:nvPr/>
            </p:nvSpPr>
            <p:spPr>
              <a:xfrm>
                <a:off x="7970738" y="1096583"/>
                <a:ext cx="217094" cy="217050"/>
              </a:xfrm>
              <a:custGeom>
                <a:rect b="b" l="l" r="r" t="t"/>
                <a:pathLst>
                  <a:path extrusionOk="0" h="4850" w="4851">
                    <a:moveTo>
                      <a:pt x="1" y="0"/>
                    </a:moveTo>
                    <a:lnTo>
                      <a:pt x="1" y="4850"/>
                    </a:lnTo>
                    <a:lnTo>
                      <a:pt x="4850" y="4850"/>
                    </a:lnTo>
                    <a:lnTo>
                      <a:pt x="4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6"/>
              <p:cNvSpPr/>
              <p:nvPr/>
            </p:nvSpPr>
            <p:spPr>
              <a:xfrm>
                <a:off x="8187695" y="1313539"/>
                <a:ext cx="217050" cy="217050"/>
              </a:xfrm>
              <a:custGeom>
                <a:rect b="b" l="l" r="r" t="t"/>
                <a:pathLst>
                  <a:path extrusionOk="0" h="4850" w="4850">
                    <a:moveTo>
                      <a:pt x="0" y="1"/>
                    </a:moveTo>
                    <a:lnTo>
                      <a:pt x="0" y="4849"/>
                    </a:lnTo>
                    <a:lnTo>
                      <a:pt x="4850" y="4849"/>
                    </a:lnTo>
                    <a:lnTo>
                      <a:pt x="48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6"/>
              <p:cNvSpPr/>
              <p:nvPr/>
            </p:nvSpPr>
            <p:spPr>
              <a:xfrm>
                <a:off x="8404696" y="1530540"/>
                <a:ext cx="217050" cy="217050"/>
              </a:xfrm>
              <a:custGeom>
                <a:rect b="b" l="l" r="r" t="t"/>
                <a:pathLst>
                  <a:path extrusionOk="0" h="4850" w="4850">
                    <a:moveTo>
                      <a:pt x="1" y="0"/>
                    </a:moveTo>
                    <a:lnTo>
                      <a:pt x="1" y="4849"/>
                    </a:lnTo>
                    <a:lnTo>
                      <a:pt x="4850" y="4849"/>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6"/>
              <p:cNvSpPr/>
              <p:nvPr/>
            </p:nvSpPr>
            <p:spPr>
              <a:xfrm>
                <a:off x="6957736" y="1747541"/>
                <a:ext cx="98545" cy="98545"/>
              </a:xfrm>
              <a:custGeom>
                <a:rect b="b" l="l" r="r" t="t"/>
                <a:pathLst>
                  <a:path extrusionOk="0" h="2202" w="2202">
                    <a:moveTo>
                      <a:pt x="0" y="0"/>
                    </a:moveTo>
                    <a:lnTo>
                      <a:pt x="0" y="2202"/>
                    </a:lnTo>
                    <a:lnTo>
                      <a:pt x="2202" y="2202"/>
                    </a:lnTo>
                    <a:lnTo>
                      <a:pt x="22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6"/>
              <p:cNvSpPr/>
              <p:nvPr/>
            </p:nvSpPr>
            <p:spPr>
              <a:xfrm>
                <a:off x="7055922" y="1649401"/>
                <a:ext cx="98500" cy="98545"/>
              </a:xfrm>
              <a:custGeom>
                <a:rect b="b" l="l" r="r" t="t"/>
                <a:pathLst>
                  <a:path extrusionOk="0" h="2202" w="2201">
                    <a:moveTo>
                      <a:pt x="1" y="0"/>
                    </a:moveTo>
                    <a:lnTo>
                      <a:pt x="1" y="2202"/>
                    </a:lnTo>
                    <a:lnTo>
                      <a:pt x="2201" y="2202"/>
                    </a:lnTo>
                    <a:lnTo>
                      <a:pt x="22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6"/>
              <p:cNvSpPr/>
              <p:nvPr/>
            </p:nvSpPr>
            <p:spPr>
              <a:xfrm>
                <a:off x="8621295" y="1747541"/>
                <a:ext cx="98590" cy="98545"/>
              </a:xfrm>
              <a:custGeom>
                <a:rect b="b" l="l" r="r" t="t"/>
                <a:pathLst>
                  <a:path extrusionOk="0" h="2202" w="2203">
                    <a:moveTo>
                      <a:pt x="1" y="0"/>
                    </a:moveTo>
                    <a:lnTo>
                      <a:pt x="1" y="2202"/>
                    </a:lnTo>
                    <a:lnTo>
                      <a:pt x="2202" y="2202"/>
                    </a:lnTo>
                    <a:lnTo>
                      <a:pt x="22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6"/>
              <p:cNvSpPr/>
              <p:nvPr/>
            </p:nvSpPr>
            <p:spPr>
              <a:xfrm>
                <a:off x="8522796" y="1649043"/>
                <a:ext cx="98545" cy="98545"/>
              </a:xfrm>
              <a:custGeom>
                <a:rect b="b" l="l" r="r" t="t"/>
                <a:pathLst>
                  <a:path extrusionOk="0" h="2202" w="2202">
                    <a:moveTo>
                      <a:pt x="0" y="0"/>
                    </a:moveTo>
                    <a:lnTo>
                      <a:pt x="0" y="2201"/>
                    </a:lnTo>
                    <a:lnTo>
                      <a:pt x="2202" y="2201"/>
                    </a:lnTo>
                    <a:lnTo>
                      <a:pt x="22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6"/>
              <p:cNvSpPr/>
              <p:nvPr/>
            </p:nvSpPr>
            <p:spPr>
              <a:xfrm>
                <a:off x="8621295" y="83985"/>
                <a:ext cx="98590" cy="98545"/>
              </a:xfrm>
              <a:custGeom>
                <a:rect b="b" l="l" r="r" t="t"/>
                <a:pathLst>
                  <a:path extrusionOk="0" h="2202" w="2203">
                    <a:moveTo>
                      <a:pt x="1" y="1"/>
                    </a:moveTo>
                    <a:lnTo>
                      <a:pt x="1" y="2201"/>
                    </a:lnTo>
                    <a:lnTo>
                      <a:pt x="2202" y="2201"/>
                    </a:lnTo>
                    <a:lnTo>
                      <a:pt x="22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6"/>
              <p:cNvSpPr/>
              <p:nvPr/>
            </p:nvSpPr>
            <p:spPr>
              <a:xfrm>
                <a:off x="8522796" y="182484"/>
                <a:ext cx="98545" cy="98545"/>
              </a:xfrm>
              <a:custGeom>
                <a:rect b="b" l="l" r="r" t="t"/>
                <a:pathLst>
                  <a:path extrusionOk="0" h="2202" w="2202">
                    <a:moveTo>
                      <a:pt x="0" y="0"/>
                    </a:moveTo>
                    <a:lnTo>
                      <a:pt x="0" y="2202"/>
                    </a:lnTo>
                    <a:lnTo>
                      <a:pt x="2202" y="2202"/>
                    </a:lnTo>
                    <a:lnTo>
                      <a:pt x="22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6"/>
              <p:cNvSpPr/>
              <p:nvPr/>
            </p:nvSpPr>
            <p:spPr>
              <a:xfrm>
                <a:off x="6957736" y="83985"/>
                <a:ext cx="98545" cy="98545"/>
              </a:xfrm>
              <a:custGeom>
                <a:rect b="b" l="l" r="r" t="t"/>
                <a:pathLst>
                  <a:path extrusionOk="0" h="2202" w="2202">
                    <a:moveTo>
                      <a:pt x="0" y="1"/>
                    </a:moveTo>
                    <a:lnTo>
                      <a:pt x="0" y="2201"/>
                    </a:lnTo>
                    <a:lnTo>
                      <a:pt x="2202" y="2201"/>
                    </a:lnTo>
                    <a:lnTo>
                      <a:pt x="22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6"/>
              <p:cNvSpPr/>
              <p:nvPr/>
            </p:nvSpPr>
            <p:spPr>
              <a:xfrm>
                <a:off x="7056638" y="182484"/>
                <a:ext cx="98545" cy="98545"/>
              </a:xfrm>
              <a:custGeom>
                <a:rect b="b" l="l" r="r" t="t"/>
                <a:pathLst>
                  <a:path extrusionOk="0" h="2202" w="2202">
                    <a:moveTo>
                      <a:pt x="1" y="0"/>
                    </a:moveTo>
                    <a:lnTo>
                      <a:pt x="1" y="2202"/>
                    </a:lnTo>
                    <a:lnTo>
                      <a:pt x="2201" y="2202"/>
                    </a:lnTo>
                    <a:lnTo>
                      <a:pt x="22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6"/>
              <p:cNvSpPr/>
              <p:nvPr/>
            </p:nvSpPr>
            <p:spPr>
              <a:xfrm>
                <a:off x="7569404" y="986091"/>
                <a:ext cx="84672" cy="101722"/>
              </a:xfrm>
              <a:custGeom>
                <a:rect b="b" l="l" r="r" t="t"/>
                <a:pathLst>
                  <a:path extrusionOk="0" h="2273" w="1892">
                    <a:moveTo>
                      <a:pt x="1892" y="1"/>
                    </a:moveTo>
                    <a:cubicBezTo>
                      <a:pt x="1891" y="1"/>
                      <a:pt x="533" y="303"/>
                      <a:pt x="1" y="2273"/>
                    </a:cubicBezTo>
                    <a:lnTo>
                      <a:pt x="1" y="2273"/>
                    </a:lnTo>
                    <a:cubicBezTo>
                      <a:pt x="1" y="2272"/>
                      <a:pt x="1707" y="1433"/>
                      <a:pt x="1892" y="1"/>
                    </a:cubicBezTo>
                    <a:close/>
                    <a:moveTo>
                      <a:pt x="1" y="2273"/>
                    </a:moveTo>
                    <a:lnTo>
                      <a:pt x="1" y="2273"/>
                    </a:lnTo>
                    <a:cubicBezTo>
                      <a:pt x="1" y="2273"/>
                      <a:pt x="1" y="2273"/>
                      <a:pt x="1" y="2273"/>
                    </a:cubicBezTo>
                    <a:cubicBezTo>
                      <a:pt x="1" y="2273"/>
                      <a:pt x="1" y="2273"/>
                      <a:pt x="1" y="22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6"/>
              <p:cNvSpPr/>
              <p:nvPr/>
            </p:nvSpPr>
            <p:spPr>
              <a:xfrm>
                <a:off x="7461463" y="986091"/>
                <a:ext cx="84672" cy="101722"/>
              </a:xfrm>
              <a:custGeom>
                <a:rect b="b" l="l" r="r" t="t"/>
                <a:pathLst>
                  <a:path extrusionOk="0" h="2273" w="1892">
                    <a:moveTo>
                      <a:pt x="1891" y="1"/>
                    </a:moveTo>
                    <a:cubicBezTo>
                      <a:pt x="1891" y="1"/>
                      <a:pt x="533" y="303"/>
                      <a:pt x="0" y="2273"/>
                    </a:cubicBezTo>
                    <a:lnTo>
                      <a:pt x="0" y="2273"/>
                    </a:lnTo>
                    <a:cubicBezTo>
                      <a:pt x="1" y="2272"/>
                      <a:pt x="1707" y="1433"/>
                      <a:pt x="1891" y="1"/>
                    </a:cubicBezTo>
                    <a:close/>
                    <a:moveTo>
                      <a:pt x="0" y="2273"/>
                    </a:moveTo>
                    <a:lnTo>
                      <a:pt x="0" y="2273"/>
                    </a:lnTo>
                    <a:cubicBezTo>
                      <a:pt x="0" y="2273"/>
                      <a:pt x="0" y="2273"/>
                      <a:pt x="0" y="2273"/>
                    </a:cubicBezTo>
                    <a:cubicBezTo>
                      <a:pt x="0" y="2273"/>
                      <a:pt x="0" y="2273"/>
                      <a:pt x="0" y="22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6"/>
              <p:cNvSpPr/>
              <p:nvPr/>
            </p:nvSpPr>
            <p:spPr>
              <a:xfrm>
                <a:off x="7353432" y="986091"/>
                <a:ext cx="84672" cy="101722"/>
              </a:xfrm>
              <a:custGeom>
                <a:rect b="b" l="l" r="r" t="t"/>
                <a:pathLst>
                  <a:path extrusionOk="0" h="2273" w="1892">
                    <a:moveTo>
                      <a:pt x="1892" y="1"/>
                    </a:moveTo>
                    <a:cubicBezTo>
                      <a:pt x="1892" y="1"/>
                      <a:pt x="533" y="303"/>
                      <a:pt x="1" y="2273"/>
                    </a:cubicBezTo>
                    <a:cubicBezTo>
                      <a:pt x="1" y="2273"/>
                      <a:pt x="1708" y="1434"/>
                      <a:pt x="18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6"/>
              <p:cNvSpPr/>
              <p:nvPr/>
            </p:nvSpPr>
            <p:spPr>
              <a:xfrm>
                <a:off x="7245490" y="986091"/>
                <a:ext cx="84672" cy="101722"/>
              </a:xfrm>
              <a:custGeom>
                <a:rect b="b" l="l" r="r" t="t"/>
                <a:pathLst>
                  <a:path extrusionOk="0" h="2273" w="1892">
                    <a:moveTo>
                      <a:pt x="1891" y="1"/>
                    </a:moveTo>
                    <a:cubicBezTo>
                      <a:pt x="1891" y="1"/>
                      <a:pt x="533" y="303"/>
                      <a:pt x="0" y="2273"/>
                    </a:cubicBezTo>
                    <a:cubicBezTo>
                      <a:pt x="0" y="2273"/>
                      <a:pt x="1708" y="1434"/>
                      <a:pt x="18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6"/>
              <p:cNvSpPr/>
              <p:nvPr/>
            </p:nvSpPr>
            <p:spPr>
              <a:xfrm>
                <a:off x="7137460" y="986091"/>
                <a:ext cx="84716" cy="101722"/>
              </a:xfrm>
              <a:custGeom>
                <a:rect b="b" l="l" r="r" t="t"/>
                <a:pathLst>
                  <a:path extrusionOk="0" h="2273" w="1893">
                    <a:moveTo>
                      <a:pt x="1893" y="1"/>
                    </a:moveTo>
                    <a:cubicBezTo>
                      <a:pt x="1893" y="1"/>
                      <a:pt x="535" y="303"/>
                      <a:pt x="1" y="2273"/>
                    </a:cubicBezTo>
                    <a:cubicBezTo>
                      <a:pt x="2" y="2273"/>
                      <a:pt x="1710" y="1434"/>
                      <a:pt x="18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6"/>
              <p:cNvSpPr/>
              <p:nvPr/>
            </p:nvSpPr>
            <p:spPr>
              <a:xfrm>
                <a:off x="7569404" y="870452"/>
                <a:ext cx="84672" cy="101678"/>
              </a:xfrm>
              <a:custGeom>
                <a:rect b="b" l="l" r="r" t="t"/>
                <a:pathLst>
                  <a:path extrusionOk="0" h="2272" w="1892">
                    <a:moveTo>
                      <a:pt x="1" y="0"/>
                    </a:moveTo>
                    <a:cubicBezTo>
                      <a:pt x="1" y="0"/>
                      <a:pt x="1" y="0"/>
                      <a:pt x="1" y="0"/>
                    </a:cubicBezTo>
                    <a:cubicBezTo>
                      <a:pt x="533" y="1970"/>
                      <a:pt x="1892" y="2271"/>
                      <a:pt x="1892" y="2271"/>
                    </a:cubicBezTo>
                    <a:cubicBezTo>
                      <a:pt x="1707" y="839"/>
                      <a:pt x="4"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6"/>
              <p:cNvSpPr/>
              <p:nvPr/>
            </p:nvSpPr>
            <p:spPr>
              <a:xfrm>
                <a:off x="7461463" y="870452"/>
                <a:ext cx="84672" cy="101678"/>
              </a:xfrm>
              <a:custGeom>
                <a:rect b="b" l="l" r="r" t="t"/>
                <a:pathLst>
                  <a:path extrusionOk="0" h="2272" w="1892">
                    <a:moveTo>
                      <a:pt x="0" y="0"/>
                    </a:moveTo>
                    <a:cubicBezTo>
                      <a:pt x="0" y="0"/>
                      <a:pt x="0" y="0"/>
                      <a:pt x="0" y="0"/>
                    </a:cubicBezTo>
                    <a:cubicBezTo>
                      <a:pt x="533" y="1970"/>
                      <a:pt x="1891" y="2271"/>
                      <a:pt x="1891" y="2271"/>
                    </a:cubicBezTo>
                    <a:cubicBezTo>
                      <a:pt x="1707" y="839"/>
                      <a:pt x="3"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6"/>
              <p:cNvSpPr/>
              <p:nvPr/>
            </p:nvSpPr>
            <p:spPr>
              <a:xfrm>
                <a:off x="7353432" y="870452"/>
                <a:ext cx="84672" cy="101678"/>
              </a:xfrm>
              <a:custGeom>
                <a:rect b="b" l="l" r="r" t="t"/>
                <a:pathLst>
                  <a:path extrusionOk="0" h="2272" w="1892">
                    <a:moveTo>
                      <a:pt x="1" y="0"/>
                    </a:moveTo>
                    <a:cubicBezTo>
                      <a:pt x="1" y="0"/>
                      <a:pt x="1" y="0"/>
                      <a:pt x="1" y="0"/>
                    </a:cubicBezTo>
                    <a:cubicBezTo>
                      <a:pt x="533" y="1970"/>
                      <a:pt x="1892" y="2271"/>
                      <a:pt x="1892" y="2271"/>
                    </a:cubicBezTo>
                    <a:cubicBezTo>
                      <a:pt x="1709" y="839"/>
                      <a:pt x="5"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6"/>
              <p:cNvSpPr/>
              <p:nvPr/>
            </p:nvSpPr>
            <p:spPr>
              <a:xfrm>
                <a:off x="7245490" y="870452"/>
                <a:ext cx="84672" cy="101678"/>
              </a:xfrm>
              <a:custGeom>
                <a:rect b="b" l="l" r="r" t="t"/>
                <a:pathLst>
                  <a:path extrusionOk="0" h="2272" w="1892">
                    <a:moveTo>
                      <a:pt x="0" y="0"/>
                    </a:moveTo>
                    <a:cubicBezTo>
                      <a:pt x="0" y="0"/>
                      <a:pt x="0" y="0"/>
                      <a:pt x="0" y="0"/>
                    </a:cubicBezTo>
                    <a:cubicBezTo>
                      <a:pt x="533" y="1970"/>
                      <a:pt x="1891" y="2271"/>
                      <a:pt x="1891" y="2271"/>
                    </a:cubicBezTo>
                    <a:cubicBezTo>
                      <a:pt x="1708" y="839"/>
                      <a:pt x="5"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6"/>
              <p:cNvSpPr/>
              <p:nvPr/>
            </p:nvSpPr>
            <p:spPr>
              <a:xfrm>
                <a:off x="7137460" y="870452"/>
                <a:ext cx="84716" cy="101678"/>
              </a:xfrm>
              <a:custGeom>
                <a:rect b="b" l="l" r="r" t="t"/>
                <a:pathLst>
                  <a:path extrusionOk="0" h="2272" w="1893">
                    <a:moveTo>
                      <a:pt x="1" y="0"/>
                    </a:moveTo>
                    <a:cubicBezTo>
                      <a:pt x="1" y="0"/>
                      <a:pt x="1" y="0"/>
                      <a:pt x="1" y="0"/>
                    </a:cubicBezTo>
                    <a:cubicBezTo>
                      <a:pt x="535" y="1970"/>
                      <a:pt x="1893" y="2271"/>
                      <a:pt x="1893" y="2271"/>
                    </a:cubicBezTo>
                    <a:cubicBezTo>
                      <a:pt x="1710" y="839"/>
                      <a:pt x="6"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6"/>
              <p:cNvSpPr/>
              <p:nvPr/>
            </p:nvSpPr>
            <p:spPr>
              <a:xfrm>
                <a:off x="8023948" y="870452"/>
                <a:ext cx="84672" cy="101678"/>
              </a:xfrm>
              <a:custGeom>
                <a:rect b="b" l="l" r="r" t="t"/>
                <a:pathLst>
                  <a:path extrusionOk="0" h="2272" w="1892">
                    <a:moveTo>
                      <a:pt x="1891" y="0"/>
                    </a:moveTo>
                    <a:cubicBezTo>
                      <a:pt x="1888" y="0"/>
                      <a:pt x="184" y="839"/>
                      <a:pt x="0" y="2271"/>
                    </a:cubicBezTo>
                    <a:cubicBezTo>
                      <a:pt x="0" y="2271"/>
                      <a:pt x="1359" y="1970"/>
                      <a:pt x="1891" y="0"/>
                    </a:cubicBezTo>
                    <a:cubicBezTo>
                      <a:pt x="1891" y="0"/>
                      <a:pt x="1891"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6"/>
              <p:cNvSpPr/>
              <p:nvPr/>
            </p:nvSpPr>
            <p:spPr>
              <a:xfrm>
                <a:off x="8131889" y="870452"/>
                <a:ext cx="84672" cy="101678"/>
              </a:xfrm>
              <a:custGeom>
                <a:rect b="b" l="l" r="r" t="t"/>
                <a:pathLst>
                  <a:path extrusionOk="0" h="2272" w="1892">
                    <a:moveTo>
                      <a:pt x="1892" y="0"/>
                    </a:moveTo>
                    <a:cubicBezTo>
                      <a:pt x="1888" y="0"/>
                      <a:pt x="185" y="839"/>
                      <a:pt x="1" y="2271"/>
                    </a:cubicBezTo>
                    <a:cubicBezTo>
                      <a:pt x="1" y="2271"/>
                      <a:pt x="1359" y="1970"/>
                      <a:pt x="1892" y="0"/>
                    </a:cubicBezTo>
                    <a:cubicBezTo>
                      <a:pt x="1892" y="0"/>
                      <a:pt x="1892" y="0"/>
                      <a:pt x="18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6"/>
              <p:cNvSpPr/>
              <p:nvPr/>
            </p:nvSpPr>
            <p:spPr>
              <a:xfrm>
                <a:off x="8239920" y="870452"/>
                <a:ext cx="84627" cy="101678"/>
              </a:xfrm>
              <a:custGeom>
                <a:rect b="b" l="l" r="r" t="t"/>
                <a:pathLst>
                  <a:path extrusionOk="0" h="2272" w="1891">
                    <a:moveTo>
                      <a:pt x="1891" y="0"/>
                    </a:moveTo>
                    <a:cubicBezTo>
                      <a:pt x="1887" y="0"/>
                      <a:pt x="183" y="839"/>
                      <a:pt x="0" y="2271"/>
                    </a:cubicBezTo>
                    <a:cubicBezTo>
                      <a:pt x="0" y="2271"/>
                      <a:pt x="1358" y="1970"/>
                      <a:pt x="1891" y="0"/>
                    </a:cubicBezTo>
                    <a:cubicBezTo>
                      <a:pt x="1891" y="0"/>
                      <a:pt x="1891" y="0"/>
                      <a:pt x="18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6"/>
              <p:cNvSpPr/>
              <p:nvPr/>
            </p:nvSpPr>
            <p:spPr>
              <a:xfrm>
                <a:off x="8347861" y="870452"/>
                <a:ext cx="84672" cy="101678"/>
              </a:xfrm>
              <a:custGeom>
                <a:rect b="b" l="l" r="r" t="t"/>
                <a:pathLst>
                  <a:path extrusionOk="0" h="2272" w="1892">
                    <a:moveTo>
                      <a:pt x="1891" y="0"/>
                    </a:moveTo>
                    <a:cubicBezTo>
                      <a:pt x="1887" y="0"/>
                      <a:pt x="184" y="839"/>
                      <a:pt x="0" y="2271"/>
                    </a:cubicBezTo>
                    <a:cubicBezTo>
                      <a:pt x="0" y="2271"/>
                      <a:pt x="1359" y="1970"/>
                      <a:pt x="1891" y="0"/>
                    </a:cubicBezTo>
                    <a:cubicBezTo>
                      <a:pt x="1891" y="0"/>
                      <a:pt x="1891"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6"/>
              <p:cNvSpPr/>
              <p:nvPr/>
            </p:nvSpPr>
            <p:spPr>
              <a:xfrm>
                <a:off x="8455802" y="870452"/>
                <a:ext cx="84672" cy="101678"/>
              </a:xfrm>
              <a:custGeom>
                <a:rect b="b" l="l" r="r" t="t"/>
                <a:pathLst>
                  <a:path extrusionOk="0" h="2272" w="1892">
                    <a:moveTo>
                      <a:pt x="1892" y="0"/>
                    </a:moveTo>
                    <a:cubicBezTo>
                      <a:pt x="1888" y="0"/>
                      <a:pt x="184" y="839"/>
                      <a:pt x="1" y="2271"/>
                    </a:cubicBezTo>
                    <a:cubicBezTo>
                      <a:pt x="1" y="2271"/>
                      <a:pt x="1359" y="1970"/>
                      <a:pt x="1892" y="0"/>
                    </a:cubicBezTo>
                    <a:cubicBezTo>
                      <a:pt x="1892" y="0"/>
                      <a:pt x="1892" y="0"/>
                      <a:pt x="18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6"/>
              <p:cNvSpPr/>
              <p:nvPr/>
            </p:nvSpPr>
            <p:spPr>
              <a:xfrm>
                <a:off x="8023948" y="986091"/>
                <a:ext cx="84672" cy="101722"/>
              </a:xfrm>
              <a:custGeom>
                <a:rect b="b" l="l" r="r" t="t"/>
                <a:pathLst>
                  <a:path extrusionOk="0" h="2273" w="1892">
                    <a:moveTo>
                      <a:pt x="0" y="1"/>
                    </a:moveTo>
                    <a:lnTo>
                      <a:pt x="0" y="1"/>
                    </a:lnTo>
                    <a:cubicBezTo>
                      <a:pt x="184" y="1433"/>
                      <a:pt x="1891" y="2272"/>
                      <a:pt x="1891" y="2273"/>
                    </a:cubicBezTo>
                    <a:lnTo>
                      <a:pt x="1891" y="2273"/>
                    </a:lnTo>
                    <a:cubicBezTo>
                      <a:pt x="1359" y="303"/>
                      <a:pt x="0" y="1"/>
                      <a:pt x="0" y="1"/>
                    </a:cubicBezTo>
                    <a:close/>
                    <a:moveTo>
                      <a:pt x="1891" y="2273"/>
                    </a:moveTo>
                    <a:cubicBezTo>
                      <a:pt x="1891" y="2273"/>
                      <a:pt x="1891" y="2273"/>
                      <a:pt x="1891" y="2273"/>
                    </a:cubicBezTo>
                    <a:cubicBezTo>
                      <a:pt x="1891" y="2273"/>
                      <a:pt x="1891" y="2273"/>
                      <a:pt x="1891" y="22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6"/>
              <p:cNvSpPr/>
              <p:nvPr/>
            </p:nvSpPr>
            <p:spPr>
              <a:xfrm>
                <a:off x="8131889" y="986091"/>
                <a:ext cx="84672" cy="101722"/>
              </a:xfrm>
              <a:custGeom>
                <a:rect b="b" l="l" r="r" t="t"/>
                <a:pathLst>
                  <a:path extrusionOk="0" h="2273" w="1892">
                    <a:moveTo>
                      <a:pt x="1" y="1"/>
                    </a:moveTo>
                    <a:cubicBezTo>
                      <a:pt x="185" y="1433"/>
                      <a:pt x="1891" y="2272"/>
                      <a:pt x="1892" y="2273"/>
                    </a:cubicBezTo>
                    <a:lnTo>
                      <a:pt x="1892" y="2273"/>
                    </a:lnTo>
                    <a:cubicBezTo>
                      <a:pt x="1359" y="303"/>
                      <a:pt x="1" y="1"/>
                      <a:pt x="1" y="1"/>
                    </a:cubicBezTo>
                    <a:close/>
                    <a:moveTo>
                      <a:pt x="1892" y="2273"/>
                    </a:moveTo>
                    <a:cubicBezTo>
                      <a:pt x="1892" y="2273"/>
                      <a:pt x="1892" y="2273"/>
                      <a:pt x="1892" y="2273"/>
                    </a:cubicBezTo>
                    <a:cubicBezTo>
                      <a:pt x="1892" y="2273"/>
                      <a:pt x="1892" y="2273"/>
                      <a:pt x="1892" y="22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6"/>
              <p:cNvSpPr/>
              <p:nvPr/>
            </p:nvSpPr>
            <p:spPr>
              <a:xfrm>
                <a:off x="8239920" y="986091"/>
                <a:ext cx="84627" cy="101722"/>
              </a:xfrm>
              <a:custGeom>
                <a:rect b="b" l="l" r="r" t="t"/>
                <a:pathLst>
                  <a:path extrusionOk="0" h="2273" w="1891">
                    <a:moveTo>
                      <a:pt x="0" y="1"/>
                    </a:moveTo>
                    <a:lnTo>
                      <a:pt x="0" y="1"/>
                    </a:lnTo>
                    <a:cubicBezTo>
                      <a:pt x="183" y="1434"/>
                      <a:pt x="1891" y="2273"/>
                      <a:pt x="1891" y="2273"/>
                    </a:cubicBezTo>
                    <a:cubicBezTo>
                      <a:pt x="1358" y="303"/>
                      <a:pt x="0" y="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6"/>
              <p:cNvSpPr/>
              <p:nvPr/>
            </p:nvSpPr>
            <p:spPr>
              <a:xfrm>
                <a:off x="8347861" y="986091"/>
                <a:ext cx="84672" cy="101722"/>
              </a:xfrm>
              <a:custGeom>
                <a:rect b="b" l="l" r="r" t="t"/>
                <a:pathLst>
                  <a:path extrusionOk="0" h="2273" w="1892">
                    <a:moveTo>
                      <a:pt x="0" y="1"/>
                    </a:moveTo>
                    <a:lnTo>
                      <a:pt x="0" y="1"/>
                    </a:lnTo>
                    <a:cubicBezTo>
                      <a:pt x="184" y="1434"/>
                      <a:pt x="1891" y="2273"/>
                      <a:pt x="1891" y="2273"/>
                    </a:cubicBezTo>
                    <a:cubicBezTo>
                      <a:pt x="1359" y="303"/>
                      <a:pt x="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6"/>
              <p:cNvSpPr/>
              <p:nvPr/>
            </p:nvSpPr>
            <p:spPr>
              <a:xfrm>
                <a:off x="8455802" y="986091"/>
                <a:ext cx="84672" cy="101722"/>
              </a:xfrm>
              <a:custGeom>
                <a:rect b="b" l="l" r="r" t="t"/>
                <a:pathLst>
                  <a:path extrusionOk="0" h="2273" w="1892">
                    <a:moveTo>
                      <a:pt x="1" y="1"/>
                    </a:moveTo>
                    <a:lnTo>
                      <a:pt x="1" y="1"/>
                    </a:lnTo>
                    <a:cubicBezTo>
                      <a:pt x="184" y="1434"/>
                      <a:pt x="1892" y="2273"/>
                      <a:pt x="1892" y="2273"/>
                    </a:cubicBezTo>
                    <a:cubicBezTo>
                      <a:pt x="1359" y="303"/>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6"/>
              <p:cNvSpPr/>
              <p:nvPr/>
            </p:nvSpPr>
            <p:spPr>
              <a:xfrm>
                <a:off x="7730287" y="681600"/>
                <a:ext cx="101722" cy="84672"/>
              </a:xfrm>
              <a:custGeom>
                <a:rect b="b" l="l" r="r" t="t"/>
                <a:pathLst>
                  <a:path extrusionOk="0" h="1892" w="2273">
                    <a:moveTo>
                      <a:pt x="1" y="1"/>
                    </a:moveTo>
                    <a:cubicBezTo>
                      <a:pt x="0" y="1"/>
                      <a:pt x="840" y="1708"/>
                      <a:pt x="2272" y="1892"/>
                    </a:cubicBezTo>
                    <a:cubicBezTo>
                      <a:pt x="2272" y="1892"/>
                      <a:pt x="1972" y="533"/>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6"/>
              <p:cNvSpPr/>
              <p:nvPr/>
            </p:nvSpPr>
            <p:spPr>
              <a:xfrm>
                <a:off x="7730287" y="573659"/>
                <a:ext cx="101722" cy="84672"/>
              </a:xfrm>
              <a:custGeom>
                <a:rect b="b" l="l" r="r" t="t"/>
                <a:pathLst>
                  <a:path extrusionOk="0" h="1892" w="2273">
                    <a:moveTo>
                      <a:pt x="1" y="0"/>
                    </a:moveTo>
                    <a:cubicBezTo>
                      <a:pt x="0" y="0"/>
                      <a:pt x="840" y="1708"/>
                      <a:pt x="2272" y="1891"/>
                    </a:cubicBezTo>
                    <a:cubicBezTo>
                      <a:pt x="2272" y="1891"/>
                      <a:pt x="1972" y="53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6"/>
              <p:cNvSpPr/>
              <p:nvPr/>
            </p:nvSpPr>
            <p:spPr>
              <a:xfrm>
                <a:off x="7730287" y="465673"/>
                <a:ext cx="101722" cy="84672"/>
              </a:xfrm>
              <a:custGeom>
                <a:rect b="b" l="l" r="r" t="t"/>
                <a:pathLst>
                  <a:path extrusionOk="0" h="1892" w="2273">
                    <a:moveTo>
                      <a:pt x="1" y="1"/>
                    </a:moveTo>
                    <a:lnTo>
                      <a:pt x="1" y="1"/>
                    </a:lnTo>
                    <a:cubicBezTo>
                      <a:pt x="0" y="1"/>
                      <a:pt x="840" y="1709"/>
                      <a:pt x="2272" y="1892"/>
                    </a:cubicBezTo>
                    <a:cubicBezTo>
                      <a:pt x="2272" y="1892"/>
                      <a:pt x="1972" y="534"/>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6"/>
              <p:cNvSpPr/>
              <p:nvPr/>
            </p:nvSpPr>
            <p:spPr>
              <a:xfrm>
                <a:off x="7730287" y="357731"/>
                <a:ext cx="101722" cy="84672"/>
              </a:xfrm>
              <a:custGeom>
                <a:rect b="b" l="l" r="r" t="t"/>
                <a:pathLst>
                  <a:path extrusionOk="0" h="1892" w="2273">
                    <a:moveTo>
                      <a:pt x="1" y="1"/>
                    </a:moveTo>
                    <a:cubicBezTo>
                      <a:pt x="1" y="1"/>
                      <a:pt x="841" y="1707"/>
                      <a:pt x="2272" y="1891"/>
                    </a:cubicBezTo>
                    <a:cubicBezTo>
                      <a:pt x="2272" y="1891"/>
                      <a:pt x="1972" y="533"/>
                      <a:pt x="1" y="1"/>
                    </a:cubicBezTo>
                    <a:cubicBezTo>
                      <a:pt x="1" y="1"/>
                      <a:pt x="1"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6"/>
              <p:cNvSpPr/>
              <p:nvPr/>
            </p:nvSpPr>
            <p:spPr>
              <a:xfrm>
                <a:off x="7730287" y="249790"/>
                <a:ext cx="101722" cy="84672"/>
              </a:xfrm>
              <a:custGeom>
                <a:rect b="b" l="l" r="r" t="t"/>
                <a:pathLst>
                  <a:path extrusionOk="0" h="1892" w="2273">
                    <a:moveTo>
                      <a:pt x="1" y="0"/>
                    </a:moveTo>
                    <a:cubicBezTo>
                      <a:pt x="1" y="0"/>
                      <a:pt x="841" y="1707"/>
                      <a:pt x="2272" y="1891"/>
                    </a:cubicBezTo>
                    <a:cubicBezTo>
                      <a:pt x="2272" y="1891"/>
                      <a:pt x="1972" y="533"/>
                      <a:pt x="1" y="0"/>
                    </a:cubicBezTo>
                    <a:cubicBezTo>
                      <a:pt x="1" y="0"/>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6"/>
              <p:cNvSpPr/>
              <p:nvPr/>
            </p:nvSpPr>
            <p:spPr>
              <a:xfrm>
                <a:off x="7846015" y="681600"/>
                <a:ext cx="101722" cy="84672"/>
              </a:xfrm>
              <a:custGeom>
                <a:rect b="b" l="l" r="r" t="t"/>
                <a:pathLst>
                  <a:path extrusionOk="0" h="1892" w="2273">
                    <a:moveTo>
                      <a:pt x="2272" y="1"/>
                    </a:moveTo>
                    <a:cubicBezTo>
                      <a:pt x="301" y="533"/>
                      <a:pt x="1" y="1892"/>
                      <a:pt x="1" y="1892"/>
                    </a:cubicBezTo>
                    <a:cubicBezTo>
                      <a:pt x="1433" y="1708"/>
                      <a:pt x="2273" y="1"/>
                      <a:pt x="2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6"/>
              <p:cNvSpPr/>
              <p:nvPr/>
            </p:nvSpPr>
            <p:spPr>
              <a:xfrm>
                <a:off x="7846015" y="573659"/>
                <a:ext cx="101722" cy="84672"/>
              </a:xfrm>
              <a:custGeom>
                <a:rect b="b" l="l" r="r" t="t"/>
                <a:pathLst>
                  <a:path extrusionOk="0" h="1892" w="2273">
                    <a:moveTo>
                      <a:pt x="2272" y="0"/>
                    </a:moveTo>
                    <a:cubicBezTo>
                      <a:pt x="301" y="533"/>
                      <a:pt x="1" y="1891"/>
                      <a:pt x="1" y="1891"/>
                    </a:cubicBezTo>
                    <a:cubicBezTo>
                      <a:pt x="1433" y="1708"/>
                      <a:pt x="2273" y="0"/>
                      <a:pt x="22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6"/>
              <p:cNvSpPr/>
              <p:nvPr/>
            </p:nvSpPr>
            <p:spPr>
              <a:xfrm>
                <a:off x="7846015" y="465673"/>
                <a:ext cx="101722" cy="84672"/>
              </a:xfrm>
              <a:custGeom>
                <a:rect b="b" l="l" r="r" t="t"/>
                <a:pathLst>
                  <a:path extrusionOk="0" h="1892" w="2273">
                    <a:moveTo>
                      <a:pt x="2272" y="1"/>
                    </a:moveTo>
                    <a:cubicBezTo>
                      <a:pt x="301" y="534"/>
                      <a:pt x="1" y="1892"/>
                      <a:pt x="1" y="1892"/>
                    </a:cubicBezTo>
                    <a:cubicBezTo>
                      <a:pt x="1433" y="1709"/>
                      <a:pt x="2273" y="1"/>
                      <a:pt x="22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6"/>
              <p:cNvSpPr/>
              <p:nvPr/>
            </p:nvSpPr>
            <p:spPr>
              <a:xfrm>
                <a:off x="7846015" y="357731"/>
                <a:ext cx="101722" cy="84672"/>
              </a:xfrm>
              <a:custGeom>
                <a:rect b="b" l="l" r="r" t="t"/>
                <a:pathLst>
                  <a:path extrusionOk="0" h="1892" w="2273">
                    <a:moveTo>
                      <a:pt x="2272" y="1"/>
                    </a:moveTo>
                    <a:cubicBezTo>
                      <a:pt x="2272" y="1"/>
                      <a:pt x="2272" y="1"/>
                      <a:pt x="2272" y="1"/>
                    </a:cubicBezTo>
                    <a:cubicBezTo>
                      <a:pt x="301" y="533"/>
                      <a:pt x="1" y="1891"/>
                      <a:pt x="1" y="1891"/>
                    </a:cubicBezTo>
                    <a:cubicBezTo>
                      <a:pt x="1432" y="1707"/>
                      <a:pt x="2272" y="1"/>
                      <a:pt x="2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6"/>
              <p:cNvSpPr/>
              <p:nvPr/>
            </p:nvSpPr>
            <p:spPr>
              <a:xfrm>
                <a:off x="7846015" y="249790"/>
                <a:ext cx="101722" cy="84672"/>
              </a:xfrm>
              <a:custGeom>
                <a:rect b="b" l="l" r="r" t="t"/>
                <a:pathLst>
                  <a:path extrusionOk="0" h="1892" w="2273">
                    <a:moveTo>
                      <a:pt x="2272" y="0"/>
                    </a:moveTo>
                    <a:cubicBezTo>
                      <a:pt x="2272" y="0"/>
                      <a:pt x="2272" y="0"/>
                      <a:pt x="2272" y="0"/>
                    </a:cubicBezTo>
                    <a:cubicBezTo>
                      <a:pt x="301" y="533"/>
                      <a:pt x="1" y="1891"/>
                      <a:pt x="1" y="1891"/>
                    </a:cubicBezTo>
                    <a:cubicBezTo>
                      <a:pt x="1432" y="1707"/>
                      <a:pt x="2272" y="0"/>
                      <a:pt x="22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6"/>
              <p:cNvSpPr/>
              <p:nvPr/>
            </p:nvSpPr>
            <p:spPr>
              <a:xfrm>
                <a:off x="7846015" y="1136188"/>
                <a:ext cx="101722" cy="84672"/>
              </a:xfrm>
              <a:custGeom>
                <a:rect b="b" l="l" r="r" t="t"/>
                <a:pathLst>
                  <a:path extrusionOk="0" h="1892" w="2273">
                    <a:moveTo>
                      <a:pt x="1" y="0"/>
                    </a:moveTo>
                    <a:cubicBezTo>
                      <a:pt x="1" y="0"/>
                      <a:pt x="301" y="1359"/>
                      <a:pt x="2272" y="1891"/>
                    </a:cubicBezTo>
                    <a:cubicBezTo>
                      <a:pt x="2273" y="1891"/>
                      <a:pt x="1433" y="184"/>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6"/>
              <p:cNvSpPr/>
              <p:nvPr/>
            </p:nvSpPr>
            <p:spPr>
              <a:xfrm>
                <a:off x="7846015" y="1244129"/>
                <a:ext cx="101722" cy="84672"/>
              </a:xfrm>
              <a:custGeom>
                <a:rect b="b" l="l" r="r" t="t"/>
                <a:pathLst>
                  <a:path extrusionOk="0" h="1892" w="2273">
                    <a:moveTo>
                      <a:pt x="1" y="1"/>
                    </a:moveTo>
                    <a:cubicBezTo>
                      <a:pt x="1" y="1"/>
                      <a:pt x="301" y="1359"/>
                      <a:pt x="2272" y="1892"/>
                    </a:cubicBezTo>
                    <a:cubicBezTo>
                      <a:pt x="2273" y="1892"/>
                      <a:pt x="1433"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6"/>
              <p:cNvSpPr/>
              <p:nvPr/>
            </p:nvSpPr>
            <p:spPr>
              <a:xfrm>
                <a:off x="7846015" y="1352115"/>
                <a:ext cx="101722" cy="84672"/>
              </a:xfrm>
              <a:custGeom>
                <a:rect b="b" l="l" r="r" t="t"/>
                <a:pathLst>
                  <a:path extrusionOk="0" h="1892" w="2273">
                    <a:moveTo>
                      <a:pt x="1" y="0"/>
                    </a:moveTo>
                    <a:cubicBezTo>
                      <a:pt x="1" y="0"/>
                      <a:pt x="301" y="1359"/>
                      <a:pt x="2272" y="1891"/>
                    </a:cubicBezTo>
                    <a:cubicBezTo>
                      <a:pt x="2273" y="1891"/>
                      <a:pt x="1433" y="184"/>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6"/>
              <p:cNvSpPr/>
              <p:nvPr/>
            </p:nvSpPr>
            <p:spPr>
              <a:xfrm>
                <a:off x="7846015" y="1460056"/>
                <a:ext cx="101678" cy="84672"/>
              </a:xfrm>
              <a:custGeom>
                <a:rect b="b" l="l" r="r" t="t"/>
                <a:pathLst>
                  <a:path extrusionOk="0" h="1892" w="2272">
                    <a:moveTo>
                      <a:pt x="1" y="1"/>
                    </a:moveTo>
                    <a:cubicBezTo>
                      <a:pt x="1" y="1"/>
                      <a:pt x="301" y="1359"/>
                      <a:pt x="2272" y="1892"/>
                    </a:cubicBezTo>
                    <a:cubicBezTo>
                      <a:pt x="2272" y="1892"/>
                      <a:pt x="2272" y="1892"/>
                      <a:pt x="2272" y="1892"/>
                    </a:cubicBezTo>
                    <a:lnTo>
                      <a:pt x="2272" y="1892"/>
                    </a:lnTo>
                    <a:cubicBezTo>
                      <a:pt x="2272" y="1892"/>
                      <a:pt x="1432" y="185"/>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6"/>
              <p:cNvSpPr/>
              <p:nvPr/>
            </p:nvSpPr>
            <p:spPr>
              <a:xfrm>
                <a:off x="7846015" y="1567997"/>
                <a:ext cx="101678" cy="84672"/>
              </a:xfrm>
              <a:custGeom>
                <a:rect b="b" l="l" r="r" t="t"/>
                <a:pathLst>
                  <a:path extrusionOk="0" h="1892" w="2272">
                    <a:moveTo>
                      <a:pt x="1" y="1"/>
                    </a:moveTo>
                    <a:cubicBezTo>
                      <a:pt x="1" y="1"/>
                      <a:pt x="301" y="1359"/>
                      <a:pt x="2272" y="1892"/>
                    </a:cubicBezTo>
                    <a:cubicBezTo>
                      <a:pt x="2272" y="1892"/>
                      <a:pt x="2272" y="1892"/>
                      <a:pt x="2272" y="1892"/>
                    </a:cubicBezTo>
                    <a:lnTo>
                      <a:pt x="2272" y="1892"/>
                    </a:lnTo>
                    <a:cubicBezTo>
                      <a:pt x="2272" y="1892"/>
                      <a:pt x="1432" y="185"/>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6"/>
              <p:cNvSpPr/>
              <p:nvPr/>
            </p:nvSpPr>
            <p:spPr>
              <a:xfrm>
                <a:off x="7730287" y="1136188"/>
                <a:ext cx="101722" cy="84672"/>
              </a:xfrm>
              <a:custGeom>
                <a:rect b="b" l="l" r="r" t="t"/>
                <a:pathLst>
                  <a:path extrusionOk="0" h="1892" w="2273">
                    <a:moveTo>
                      <a:pt x="2272" y="0"/>
                    </a:moveTo>
                    <a:lnTo>
                      <a:pt x="2272" y="0"/>
                    </a:lnTo>
                    <a:cubicBezTo>
                      <a:pt x="840" y="184"/>
                      <a:pt x="0" y="1891"/>
                      <a:pt x="1" y="1891"/>
                    </a:cubicBezTo>
                    <a:cubicBezTo>
                      <a:pt x="1972" y="1359"/>
                      <a:pt x="2272" y="0"/>
                      <a:pt x="22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6"/>
              <p:cNvSpPr/>
              <p:nvPr/>
            </p:nvSpPr>
            <p:spPr>
              <a:xfrm>
                <a:off x="7730287" y="1244129"/>
                <a:ext cx="101722" cy="84672"/>
              </a:xfrm>
              <a:custGeom>
                <a:rect b="b" l="l" r="r" t="t"/>
                <a:pathLst>
                  <a:path extrusionOk="0" h="1892" w="2273">
                    <a:moveTo>
                      <a:pt x="2272" y="1"/>
                    </a:moveTo>
                    <a:lnTo>
                      <a:pt x="2272" y="1"/>
                    </a:lnTo>
                    <a:cubicBezTo>
                      <a:pt x="840" y="184"/>
                      <a:pt x="0" y="1892"/>
                      <a:pt x="1" y="1892"/>
                    </a:cubicBezTo>
                    <a:cubicBezTo>
                      <a:pt x="1972" y="1359"/>
                      <a:pt x="2272" y="1"/>
                      <a:pt x="2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6"/>
              <p:cNvSpPr/>
              <p:nvPr/>
            </p:nvSpPr>
            <p:spPr>
              <a:xfrm>
                <a:off x="7730287" y="1352115"/>
                <a:ext cx="101722" cy="84672"/>
              </a:xfrm>
              <a:custGeom>
                <a:rect b="b" l="l" r="r" t="t"/>
                <a:pathLst>
                  <a:path extrusionOk="0" h="1892" w="2273">
                    <a:moveTo>
                      <a:pt x="2272" y="0"/>
                    </a:moveTo>
                    <a:lnTo>
                      <a:pt x="2272" y="0"/>
                    </a:lnTo>
                    <a:cubicBezTo>
                      <a:pt x="840" y="184"/>
                      <a:pt x="0" y="1891"/>
                      <a:pt x="1" y="1891"/>
                    </a:cubicBezTo>
                    <a:cubicBezTo>
                      <a:pt x="1972" y="1359"/>
                      <a:pt x="2272" y="0"/>
                      <a:pt x="22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6"/>
              <p:cNvSpPr/>
              <p:nvPr/>
            </p:nvSpPr>
            <p:spPr>
              <a:xfrm>
                <a:off x="7730331" y="1460056"/>
                <a:ext cx="101678" cy="84672"/>
              </a:xfrm>
              <a:custGeom>
                <a:rect b="b" l="l" r="r" t="t"/>
                <a:pathLst>
                  <a:path extrusionOk="0" h="1892" w="2272">
                    <a:moveTo>
                      <a:pt x="2271" y="1"/>
                    </a:moveTo>
                    <a:lnTo>
                      <a:pt x="2271" y="1"/>
                    </a:lnTo>
                    <a:cubicBezTo>
                      <a:pt x="840" y="185"/>
                      <a:pt x="0" y="1892"/>
                      <a:pt x="0" y="1892"/>
                    </a:cubicBezTo>
                    <a:lnTo>
                      <a:pt x="0" y="1892"/>
                    </a:lnTo>
                    <a:cubicBezTo>
                      <a:pt x="0" y="1892"/>
                      <a:pt x="0" y="1892"/>
                      <a:pt x="0" y="1892"/>
                    </a:cubicBezTo>
                    <a:cubicBezTo>
                      <a:pt x="1971" y="1359"/>
                      <a:pt x="2271" y="1"/>
                      <a:pt x="22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6"/>
              <p:cNvSpPr/>
              <p:nvPr/>
            </p:nvSpPr>
            <p:spPr>
              <a:xfrm>
                <a:off x="7730331" y="1567997"/>
                <a:ext cx="101678" cy="84672"/>
              </a:xfrm>
              <a:custGeom>
                <a:rect b="b" l="l" r="r" t="t"/>
                <a:pathLst>
                  <a:path extrusionOk="0" h="1892" w="2272">
                    <a:moveTo>
                      <a:pt x="2271" y="1"/>
                    </a:moveTo>
                    <a:lnTo>
                      <a:pt x="2271" y="1"/>
                    </a:lnTo>
                    <a:cubicBezTo>
                      <a:pt x="840" y="185"/>
                      <a:pt x="0" y="1892"/>
                      <a:pt x="0" y="1892"/>
                    </a:cubicBezTo>
                    <a:lnTo>
                      <a:pt x="0" y="1892"/>
                    </a:lnTo>
                    <a:cubicBezTo>
                      <a:pt x="0" y="1892"/>
                      <a:pt x="0" y="1892"/>
                      <a:pt x="0" y="1892"/>
                    </a:cubicBezTo>
                    <a:cubicBezTo>
                      <a:pt x="1971" y="1359"/>
                      <a:pt x="2271" y="1"/>
                      <a:pt x="22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6"/>
              <p:cNvSpPr/>
              <p:nvPr/>
            </p:nvSpPr>
            <p:spPr>
              <a:xfrm>
                <a:off x="7210763" y="616531"/>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6"/>
              <p:cNvSpPr/>
              <p:nvPr/>
            </p:nvSpPr>
            <p:spPr>
              <a:xfrm>
                <a:off x="7490641" y="337146"/>
                <a:ext cx="62967" cy="62877"/>
              </a:xfrm>
              <a:custGeom>
                <a:rect b="b" l="l" r="r" t="t"/>
                <a:pathLst>
                  <a:path extrusionOk="0" h="1405" w="1407">
                    <a:moveTo>
                      <a:pt x="1" y="1"/>
                    </a:moveTo>
                    <a:lnTo>
                      <a:pt x="1" y="1405"/>
                    </a:lnTo>
                    <a:lnTo>
                      <a:pt x="1406" y="1405"/>
                    </a:lnTo>
                    <a:lnTo>
                      <a:pt x="14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6"/>
              <p:cNvSpPr/>
              <p:nvPr/>
            </p:nvSpPr>
            <p:spPr>
              <a:xfrm>
                <a:off x="8404696" y="616531"/>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6"/>
              <p:cNvSpPr/>
              <p:nvPr/>
            </p:nvSpPr>
            <p:spPr>
              <a:xfrm>
                <a:off x="8125087" y="336877"/>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6"/>
              <p:cNvSpPr/>
              <p:nvPr/>
            </p:nvSpPr>
            <p:spPr>
              <a:xfrm>
                <a:off x="8125087" y="1530854"/>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6"/>
              <p:cNvSpPr/>
              <p:nvPr/>
            </p:nvSpPr>
            <p:spPr>
              <a:xfrm>
                <a:off x="7210763" y="1250708"/>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6"/>
              <p:cNvSpPr/>
              <p:nvPr/>
            </p:nvSpPr>
            <p:spPr>
              <a:xfrm>
                <a:off x="7490775" y="1530719"/>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6"/>
              <p:cNvSpPr/>
              <p:nvPr/>
            </p:nvSpPr>
            <p:spPr>
              <a:xfrm>
                <a:off x="8404696" y="1250708"/>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0" name="Google Shape;1880;p16"/>
            <p:cNvGrpSpPr/>
            <p:nvPr/>
          </p:nvGrpSpPr>
          <p:grpSpPr>
            <a:xfrm>
              <a:off x="5697417" y="4617808"/>
              <a:ext cx="1846643" cy="1846689"/>
              <a:chOff x="4735855" y="38562"/>
              <a:chExt cx="1846643" cy="1846689"/>
            </a:xfrm>
          </p:grpSpPr>
          <p:sp>
            <p:nvSpPr>
              <p:cNvPr id="1881" name="Google Shape;1881;p16"/>
              <p:cNvSpPr/>
              <p:nvPr/>
            </p:nvSpPr>
            <p:spPr>
              <a:xfrm>
                <a:off x="4735900" y="38562"/>
                <a:ext cx="1846578" cy="1846622"/>
              </a:xfrm>
              <a:custGeom>
                <a:rect b="b" l="l" r="r" t="t"/>
                <a:pathLst>
                  <a:path extrusionOk="0" h="41263" w="41262">
                    <a:moveTo>
                      <a:pt x="0" y="1"/>
                    </a:moveTo>
                    <a:lnTo>
                      <a:pt x="0" y="41263"/>
                    </a:lnTo>
                    <a:lnTo>
                      <a:pt x="41262" y="41263"/>
                    </a:lnTo>
                    <a:lnTo>
                      <a:pt x="4126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6"/>
              <p:cNvSpPr/>
              <p:nvPr/>
            </p:nvSpPr>
            <p:spPr>
              <a:xfrm>
                <a:off x="6254283" y="38562"/>
                <a:ext cx="328215" cy="330050"/>
              </a:xfrm>
              <a:custGeom>
                <a:rect b="b" l="l" r="r" t="t"/>
                <a:pathLst>
                  <a:path extrusionOk="0" h="7375" w="7334">
                    <a:moveTo>
                      <a:pt x="0" y="1"/>
                    </a:moveTo>
                    <a:lnTo>
                      <a:pt x="0" y="7374"/>
                    </a:lnTo>
                    <a:lnTo>
                      <a:pt x="7334" y="7374"/>
                    </a:lnTo>
                    <a:lnTo>
                      <a:pt x="733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6"/>
              <p:cNvSpPr/>
              <p:nvPr/>
            </p:nvSpPr>
            <p:spPr>
              <a:xfrm>
                <a:off x="4735855" y="38562"/>
                <a:ext cx="328170" cy="330050"/>
              </a:xfrm>
              <a:custGeom>
                <a:rect b="b" l="l" r="r" t="t"/>
                <a:pathLst>
                  <a:path extrusionOk="0" h="7375" w="7333">
                    <a:moveTo>
                      <a:pt x="0" y="1"/>
                    </a:moveTo>
                    <a:lnTo>
                      <a:pt x="0" y="7374"/>
                    </a:lnTo>
                    <a:lnTo>
                      <a:pt x="7333" y="7374"/>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6"/>
              <p:cNvSpPr/>
              <p:nvPr/>
            </p:nvSpPr>
            <p:spPr>
              <a:xfrm>
                <a:off x="4735855" y="38562"/>
                <a:ext cx="96352" cy="96934"/>
              </a:xfrm>
              <a:custGeom>
                <a:rect b="b" l="l" r="r" t="t"/>
                <a:pathLst>
                  <a:path extrusionOk="0" h="2166" w="2153">
                    <a:moveTo>
                      <a:pt x="0" y="1"/>
                    </a:moveTo>
                    <a:lnTo>
                      <a:pt x="0" y="2165"/>
                    </a:lnTo>
                    <a:lnTo>
                      <a:pt x="2152" y="2165"/>
                    </a:lnTo>
                    <a:lnTo>
                      <a:pt x="215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6"/>
              <p:cNvSpPr/>
              <p:nvPr/>
            </p:nvSpPr>
            <p:spPr>
              <a:xfrm>
                <a:off x="6486053" y="38562"/>
                <a:ext cx="96397" cy="96934"/>
              </a:xfrm>
              <a:custGeom>
                <a:rect b="b" l="l" r="r" t="t"/>
                <a:pathLst>
                  <a:path extrusionOk="0" h="2166" w="2154">
                    <a:moveTo>
                      <a:pt x="1" y="1"/>
                    </a:moveTo>
                    <a:lnTo>
                      <a:pt x="1" y="2165"/>
                    </a:lnTo>
                    <a:lnTo>
                      <a:pt x="2154" y="2165"/>
                    </a:lnTo>
                    <a:lnTo>
                      <a:pt x="21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6"/>
              <p:cNvSpPr/>
              <p:nvPr/>
            </p:nvSpPr>
            <p:spPr>
              <a:xfrm>
                <a:off x="6254283" y="1555243"/>
                <a:ext cx="328215" cy="330005"/>
              </a:xfrm>
              <a:custGeom>
                <a:rect b="b" l="l" r="r" t="t"/>
                <a:pathLst>
                  <a:path extrusionOk="0" h="7374" w="7334">
                    <a:moveTo>
                      <a:pt x="0" y="0"/>
                    </a:moveTo>
                    <a:lnTo>
                      <a:pt x="0" y="7374"/>
                    </a:lnTo>
                    <a:lnTo>
                      <a:pt x="7334" y="7374"/>
                    </a:lnTo>
                    <a:lnTo>
                      <a:pt x="733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6"/>
              <p:cNvSpPr/>
              <p:nvPr/>
            </p:nvSpPr>
            <p:spPr>
              <a:xfrm>
                <a:off x="4735900" y="1555243"/>
                <a:ext cx="328215" cy="330005"/>
              </a:xfrm>
              <a:custGeom>
                <a:rect b="b" l="l" r="r" t="t"/>
                <a:pathLst>
                  <a:path extrusionOk="0" h="7374" w="7334">
                    <a:moveTo>
                      <a:pt x="0" y="0"/>
                    </a:moveTo>
                    <a:lnTo>
                      <a:pt x="0" y="7374"/>
                    </a:lnTo>
                    <a:lnTo>
                      <a:pt x="7334" y="7374"/>
                    </a:lnTo>
                    <a:lnTo>
                      <a:pt x="733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6"/>
              <p:cNvSpPr/>
              <p:nvPr/>
            </p:nvSpPr>
            <p:spPr>
              <a:xfrm>
                <a:off x="4735900" y="1788310"/>
                <a:ext cx="96352" cy="96844"/>
              </a:xfrm>
              <a:custGeom>
                <a:rect b="b" l="l" r="r" t="t"/>
                <a:pathLst>
                  <a:path extrusionOk="0" h="2164" w="2153">
                    <a:moveTo>
                      <a:pt x="0" y="0"/>
                    </a:moveTo>
                    <a:lnTo>
                      <a:pt x="0" y="2164"/>
                    </a:lnTo>
                    <a:lnTo>
                      <a:pt x="2152" y="2164"/>
                    </a:lnTo>
                    <a:lnTo>
                      <a:pt x="21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6"/>
              <p:cNvSpPr/>
              <p:nvPr/>
            </p:nvSpPr>
            <p:spPr>
              <a:xfrm>
                <a:off x="6486053" y="1788310"/>
                <a:ext cx="96397" cy="96844"/>
              </a:xfrm>
              <a:custGeom>
                <a:rect b="b" l="l" r="r" t="t"/>
                <a:pathLst>
                  <a:path extrusionOk="0" h="2164" w="2154">
                    <a:moveTo>
                      <a:pt x="1" y="0"/>
                    </a:moveTo>
                    <a:lnTo>
                      <a:pt x="1" y="2164"/>
                    </a:lnTo>
                    <a:lnTo>
                      <a:pt x="2154" y="2164"/>
                    </a:lnTo>
                    <a:lnTo>
                      <a:pt x="21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6"/>
              <p:cNvSpPr/>
              <p:nvPr/>
            </p:nvSpPr>
            <p:spPr>
              <a:xfrm>
                <a:off x="4784276" y="87118"/>
                <a:ext cx="1749778" cy="1749733"/>
              </a:xfrm>
              <a:custGeom>
                <a:rect b="b" l="l" r="r" t="t"/>
                <a:pathLst>
                  <a:path extrusionOk="0" h="39098" w="39099">
                    <a:moveTo>
                      <a:pt x="19549" y="1"/>
                    </a:moveTo>
                    <a:cubicBezTo>
                      <a:pt x="14365" y="1"/>
                      <a:pt x="9392" y="2060"/>
                      <a:pt x="5726" y="5726"/>
                    </a:cubicBezTo>
                    <a:cubicBezTo>
                      <a:pt x="2060" y="9392"/>
                      <a:pt x="1" y="14364"/>
                      <a:pt x="1" y="19549"/>
                    </a:cubicBezTo>
                    <a:cubicBezTo>
                      <a:pt x="1" y="24734"/>
                      <a:pt x="2060" y="29706"/>
                      <a:pt x="5726" y="33373"/>
                    </a:cubicBezTo>
                    <a:cubicBezTo>
                      <a:pt x="9392" y="37038"/>
                      <a:pt x="14365" y="39098"/>
                      <a:pt x="19549" y="39098"/>
                    </a:cubicBezTo>
                    <a:cubicBezTo>
                      <a:pt x="24733" y="39098"/>
                      <a:pt x="29706" y="37038"/>
                      <a:pt x="33372" y="33373"/>
                    </a:cubicBezTo>
                    <a:cubicBezTo>
                      <a:pt x="37038" y="29706"/>
                      <a:pt x="39098" y="24734"/>
                      <a:pt x="39098" y="19549"/>
                    </a:cubicBezTo>
                    <a:cubicBezTo>
                      <a:pt x="39098" y="14364"/>
                      <a:pt x="37038" y="9392"/>
                      <a:pt x="33372" y="5726"/>
                    </a:cubicBezTo>
                    <a:cubicBezTo>
                      <a:pt x="29706" y="2060"/>
                      <a:pt x="24733" y="1"/>
                      <a:pt x="195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6"/>
              <p:cNvSpPr/>
              <p:nvPr/>
            </p:nvSpPr>
            <p:spPr>
              <a:xfrm>
                <a:off x="5154374" y="457080"/>
                <a:ext cx="1009616" cy="1009661"/>
              </a:xfrm>
              <a:custGeom>
                <a:rect b="b" l="l" r="r" t="t"/>
                <a:pathLst>
                  <a:path extrusionOk="0" h="22561" w="22560">
                    <a:moveTo>
                      <a:pt x="11280" y="1408"/>
                    </a:moveTo>
                    <a:cubicBezTo>
                      <a:pt x="16725" y="1408"/>
                      <a:pt x="21152" y="5837"/>
                      <a:pt x="21152" y="11281"/>
                    </a:cubicBezTo>
                    <a:cubicBezTo>
                      <a:pt x="21152" y="16723"/>
                      <a:pt x="16724" y="21153"/>
                      <a:pt x="11280" y="21153"/>
                    </a:cubicBezTo>
                    <a:cubicBezTo>
                      <a:pt x="5837" y="21153"/>
                      <a:pt x="1407" y="16723"/>
                      <a:pt x="1407" y="11281"/>
                    </a:cubicBezTo>
                    <a:cubicBezTo>
                      <a:pt x="1407" y="5837"/>
                      <a:pt x="5835" y="1408"/>
                      <a:pt x="11280" y="1408"/>
                    </a:cubicBezTo>
                    <a:close/>
                    <a:moveTo>
                      <a:pt x="11280" y="0"/>
                    </a:moveTo>
                    <a:cubicBezTo>
                      <a:pt x="5061" y="0"/>
                      <a:pt x="1" y="5061"/>
                      <a:pt x="1" y="11281"/>
                    </a:cubicBezTo>
                    <a:cubicBezTo>
                      <a:pt x="1" y="17500"/>
                      <a:pt x="5061" y="22560"/>
                      <a:pt x="11280" y="22560"/>
                    </a:cubicBezTo>
                    <a:cubicBezTo>
                      <a:pt x="17499" y="22560"/>
                      <a:pt x="22559" y="17501"/>
                      <a:pt x="22559" y="11281"/>
                    </a:cubicBezTo>
                    <a:cubicBezTo>
                      <a:pt x="22559" y="5061"/>
                      <a:pt x="17499" y="0"/>
                      <a:pt x="112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6"/>
              <p:cNvSpPr/>
              <p:nvPr/>
            </p:nvSpPr>
            <p:spPr>
              <a:xfrm>
                <a:off x="6254775" y="112626"/>
                <a:ext cx="281896" cy="226985"/>
              </a:xfrm>
              <a:custGeom>
                <a:rect b="b" l="l" r="r" t="t"/>
                <a:pathLst>
                  <a:path extrusionOk="0" h="5072" w="6299">
                    <a:moveTo>
                      <a:pt x="4668" y="1"/>
                    </a:moveTo>
                    <a:cubicBezTo>
                      <a:pt x="3737" y="1"/>
                      <a:pt x="2417" y="677"/>
                      <a:pt x="1261" y="1833"/>
                    </a:cubicBezTo>
                    <a:cubicBezTo>
                      <a:pt x="0" y="3094"/>
                      <a:pt x="1443" y="5072"/>
                      <a:pt x="2894" y="5072"/>
                    </a:cubicBezTo>
                    <a:cubicBezTo>
                      <a:pt x="3286" y="5072"/>
                      <a:pt x="3677" y="4928"/>
                      <a:pt x="4017" y="4588"/>
                    </a:cubicBezTo>
                    <a:cubicBezTo>
                      <a:pt x="5617" y="2988"/>
                      <a:pt x="6299" y="1074"/>
                      <a:pt x="5536" y="312"/>
                    </a:cubicBezTo>
                    <a:cubicBezTo>
                      <a:pt x="5325" y="101"/>
                      <a:pt x="5025" y="1"/>
                      <a:pt x="46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6"/>
              <p:cNvSpPr/>
              <p:nvPr/>
            </p:nvSpPr>
            <p:spPr>
              <a:xfrm>
                <a:off x="4799716" y="112626"/>
                <a:ext cx="281896" cy="226985"/>
              </a:xfrm>
              <a:custGeom>
                <a:rect b="b" l="l" r="r" t="t"/>
                <a:pathLst>
                  <a:path extrusionOk="0" h="5072" w="6299">
                    <a:moveTo>
                      <a:pt x="1631" y="1"/>
                    </a:moveTo>
                    <a:cubicBezTo>
                      <a:pt x="1274" y="1"/>
                      <a:pt x="974" y="101"/>
                      <a:pt x="762" y="312"/>
                    </a:cubicBezTo>
                    <a:cubicBezTo>
                      <a:pt x="0" y="1074"/>
                      <a:pt x="681" y="2988"/>
                      <a:pt x="2282" y="4588"/>
                    </a:cubicBezTo>
                    <a:cubicBezTo>
                      <a:pt x="2622" y="4928"/>
                      <a:pt x="3014" y="5072"/>
                      <a:pt x="3405" y="5072"/>
                    </a:cubicBezTo>
                    <a:cubicBezTo>
                      <a:pt x="4856" y="5072"/>
                      <a:pt x="6298" y="3094"/>
                      <a:pt x="5038" y="1833"/>
                    </a:cubicBezTo>
                    <a:cubicBezTo>
                      <a:pt x="3881" y="677"/>
                      <a:pt x="2562" y="1"/>
                      <a:pt x="16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6"/>
              <p:cNvSpPr/>
              <p:nvPr/>
            </p:nvSpPr>
            <p:spPr>
              <a:xfrm>
                <a:off x="4799716" y="1599637"/>
                <a:ext cx="281896" cy="226985"/>
              </a:xfrm>
              <a:custGeom>
                <a:rect b="b" l="l" r="r" t="t"/>
                <a:pathLst>
                  <a:path extrusionOk="0" h="5072" w="6299">
                    <a:moveTo>
                      <a:pt x="3404" y="0"/>
                    </a:moveTo>
                    <a:cubicBezTo>
                      <a:pt x="3013" y="0"/>
                      <a:pt x="2622" y="144"/>
                      <a:pt x="2282" y="483"/>
                    </a:cubicBezTo>
                    <a:cubicBezTo>
                      <a:pt x="681" y="2084"/>
                      <a:pt x="0" y="3999"/>
                      <a:pt x="762" y="4760"/>
                    </a:cubicBezTo>
                    <a:cubicBezTo>
                      <a:pt x="974" y="4972"/>
                      <a:pt x="1274" y="5072"/>
                      <a:pt x="1632" y="5072"/>
                    </a:cubicBezTo>
                    <a:cubicBezTo>
                      <a:pt x="2562" y="5072"/>
                      <a:pt x="3882" y="4395"/>
                      <a:pt x="5038" y="3239"/>
                    </a:cubicBezTo>
                    <a:cubicBezTo>
                      <a:pt x="6299" y="1978"/>
                      <a:pt x="4856" y="0"/>
                      <a:pt x="3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6"/>
              <p:cNvSpPr/>
              <p:nvPr/>
            </p:nvSpPr>
            <p:spPr>
              <a:xfrm>
                <a:off x="6254775" y="1599637"/>
                <a:ext cx="281851" cy="226985"/>
              </a:xfrm>
              <a:custGeom>
                <a:rect b="b" l="l" r="r" t="t"/>
                <a:pathLst>
                  <a:path extrusionOk="0" h="5072" w="6298">
                    <a:moveTo>
                      <a:pt x="2895" y="0"/>
                    </a:moveTo>
                    <a:cubicBezTo>
                      <a:pt x="1443" y="0"/>
                      <a:pt x="0" y="1978"/>
                      <a:pt x="1261" y="3239"/>
                    </a:cubicBezTo>
                    <a:cubicBezTo>
                      <a:pt x="2417" y="4395"/>
                      <a:pt x="3737" y="5072"/>
                      <a:pt x="4667" y="5072"/>
                    </a:cubicBezTo>
                    <a:cubicBezTo>
                      <a:pt x="5025" y="5072"/>
                      <a:pt x="5325" y="4972"/>
                      <a:pt x="5536" y="4760"/>
                    </a:cubicBezTo>
                    <a:cubicBezTo>
                      <a:pt x="6297" y="4000"/>
                      <a:pt x="5617" y="2084"/>
                      <a:pt x="4017" y="483"/>
                    </a:cubicBezTo>
                    <a:cubicBezTo>
                      <a:pt x="3678" y="144"/>
                      <a:pt x="3286" y="0"/>
                      <a:pt x="28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6"/>
              <p:cNvSpPr/>
              <p:nvPr/>
            </p:nvSpPr>
            <p:spPr>
              <a:xfrm>
                <a:off x="5357055" y="38607"/>
                <a:ext cx="265696" cy="475898"/>
              </a:xfrm>
              <a:custGeom>
                <a:rect b="b" l="l" r="r" t="t"/>
                <a:pathLst>
                  <a:path extrusionOk="0" h="10634" w="5937">
                    <a:moveTo>
                      <a:pt x="0" y="1"/>
                    </a:moveTo>
                    <a:lnTo>
                      <a:pt x="5937" y="10634"/>
                    </a:lnTo>
                    <a:lnTo>
                      <a:pt x="5937" y="2721"/>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6"/>
              <p:cNvSpPr/>
              <p:nvPr/>
            </p:nvSpPr>
            <p:spPr>
              <a:xfrm>
                <a:off x="5713592" y="38607"/>
                <a:ext cx="265785" cy="475898"/>
              </a:xfrm>
              <a:custGeom>
                <a:rect b="b" l="l" r="r" t="t"/>
                <a:pathLst>
                  <a:path extrusionOk="0" h="10634" w="5939">
                    <a:moveTo>
                      <a:pt x="5938" y="1"/>
                    </a:moveTo>
                    <a:lnTo>
                      <a:pt x="1" y="2721"/>
                    </a:lnTo>
                    <a:lnTo>
                      <a:pt x="1" y="10634"/>
                    </a:lnTo>
                    <a:lnTo>
                      <a:pt x="59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6"/>
              <p:cNvSpPr/>
              <p:nvPr/>
            </p:nvSpPr>
            <p:spPr>
              <a:xfrm>
                <a:off x="5357055" y="38607"/>
                <a:ext cx="265696" cy="354887"/>
              </a:xfrm>
              <a:custGeom>
                <a:rect b="b" l="l" r="r" t="t"/>
                <a:pathLst>
                  <a:path extrusionOk="0" h="7930" w="5937">
                    <a:moveTo>
                      <a:pt x="0" y="1"/>
                    </a:moveTo>
                    <a:lnTo>
                      <a:pt x="5937" y="7929"/>
                    </a:lnTo>
                    <a:lnTo>
                      <a:pt x="5937" y="202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6"/>
              <p:cNvSpPr/>
              <p:nvPr/>
            </p:nvSpPr>
            <p:spPr>
              <a:xfrm>
                <a:off x="5713592" y="38607"/>
                <a:ext cx="265785" cy="354887"/>
              </a:xfrm>
              <a:custGeom>
                <a:rect b="b" l="l" r="r" t="t"/>
                <a:pathLst>
                  <a:path extrusionOk="0" h="7930" w="5939">
                    <a:moveTo>
                      <a:pt x="5938" y="1"/>
                    </a:moveTo>
                    <a:lnTo>
                      <a:pt x="1" y="2029"/>
                    </a:lnTo>
                    <a:lnTo>
                      <a:pt x="1" y="7929"/>
                    </a:lnTo>
                    <a:lnTo>
                      <a:pt x="59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6"/>
              <p:cNvSpPr/>
              <p:nvPr/>
            </p:nvSpPr>
            <p:spPr>
              <a:xfrm>
                <a:off x="5357055" y="38607"/>
                <a:ext cx="265696" cy="236964"/>
              </a:xfrm>
              <a:custGeom>
                <a:rect b="b" l="l" r="r" t="t"/>
                <a:pathLst>
                  <a:path extrusionOk="0" h="5295" w="5937">
                    <a:moveTo>
                      <a:pt x="0" y="1"/>
                    </a:moveTo>
                    <a:lnTo>
                      <a:pt x="5937" y="5295"/>
                    </a:lnTo>
                    <a:lnTo>
                      <a:pt x="5937" y="1355"/>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6"/>
              <p:cNvSpPr/>
              <p:nvPr/>
            </p:nvSpPr>
            <p:spPr>
              <a:xfrm>
                <a:off x="5713592" y="38607"/>
                <a:ext cx="265785" cy="236964"/>
              </a:xfrm>
              <a:custGeom>
                <a:rect b="b" l="l" r="r" t="t"/>
                <a:pathLst>
                  <a:path extrusionOk="0" h="5295" w="5939">
                    <a:moveTo>
                      <a:pt x="5938" y="1"/>
                    </a:moveTo>
                    <a:lnTo>
                      <a:pt x="1" y="1355"/>
                    </a:lnTo>
                    <a:lnTo>
                      <a:pt x="1" y="5295"/>
                    </a:lnTo>
                    <a:lnTo>
                      <a:pt x="593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6"/>
              <p:cNvSpPr/>
              <p:nvPr/>
            </p:nvSpPr>
            <p:spPr>
              <a:xfrm>
                <a:off x="5357055" y="1409353"/>
                <a:ext cx="265696" cy="475898"/>
              </a:xfrm>
              <a:custGeom>
                <a:rect b="b" l="l" r="r" t="t"/>
                <a:pathLst>
                  <a:path extrusionOk="0" h="10634" w="5937">
                    <a:moveTo>
                      <a:pt x="5937" y="1"/>
                    </a:moveTo>
                    <a:lnTo>
                      <a:pt x="0" y="10634"/>
                    </a:lnTo>
                    <a:lnTo>
                      <a:pt x="5937" y="7914"/>
                    </a:lnTo>
                    <a:lnTo>
                      <a:pt x="593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6"/>
              <p:cNvSpPr/>
              <p:nvPr/>
            </p:nvSpPr>
            <p:spPr>
              <a:xfrm>
                <a:off x="5713592" y="1409353"/>
                <a:ext cx="265785" cy="475898"/>
              </a:xfrm>
              <a:custGeom>
                <a:rect b="b" l="l" r="r" t="t"/>
                <a:pathLst>
                  <a:path extrusionOk="0" h="10634" w="5939">
                    <a:moveTo>
                      <a:pt x="1" y="1"/>
                    </a:moveTo>
                    <a:lnTo>
                      <a:pt x="1" y="7914"/>
                    </a:lnTo>
                    <a:lnTo>
                      <a:pt x="5938" y="10634"/>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6"/>
              <p:cNvSpPr/>
              <p:nvPr/>
            </p:nvSpPr>
            <p:spPr>
              <a:xfrm>
                <a:off x="5357055" y="1530361"/>
                <a:ext cx="265696" cy="354887"/>
              </a:xfrm>
              <a:custGeom>
                <a:rect b="b" l="l" r="r" t="t"/>
                <a:pathLst>
                  <a:path extrusionOk="0" h="7930" w="5937">
                    <a:moveTo>
                      <a:pt x="5937" y="1"/>
                    </a:moveTo>
                    <a:lnTo>
                      <a:pt x="0" y="7930"/>
                    </a:lnTo>
                    <a:lnTo>
                      <a:pt x="5937" y="5901"/>
                    </a:lnTo>
                    <a:lnTo>
                      <a:pt x="59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6"/>
              <p:cNvSpPr/>
              <p:nvPr/>
            </p:nvSpPr>
            <p:spPr>
              <a:xfrm>
                <a:off x="5713592" y="1530361"/>
                <a:ext cx="265785" cy="354887"/>
              </a:xfrm>
              <a:custGeom>
                <a:rect b="b" l="l" r="r" t="t"/>
                <a:pathLst>
                  <a:path extrusionOk="0" h="7930" w="5939">
                    <a:moveTo>
                      <a:pt x="1" y="1"/>
                    </a:moveTo>
                    <a:lnTo>
                      <a:pt x="1" y="5901"/>
                    </a:lnTo>
                    <a:lnTo>
                      <a:pt x="5938" y="7930"/>
                    </a:lnTo>
                    <a:lnTo>
                      <a:pt x="5938" y="793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6"/>
              <p:cNvSpPr/>
              <p:nvPr/>
            </p:nvSpPr>
            <p:spPr>
              <a:xfrm>
                <a:off x="5357055" y="1648237"/>
                <a:ext cx="265696" cy="237009"/>
              </a:xfrm>
              <a:custGeom>
                <a:rect b="b" l="l" r="r" t="t"/>
                <a:pathLst>
                  <a:path extrusionOk="0" h="5296" w="5937">
                    <a:moveTo>
                      <a:pt x="5937" y="1"/>
                    </a:moveTo>
                    <a:lnTo>
                      <a:pt x="0" y="5296"/>
                    </a:lnTo>
                    <a:lnTo>
                      <a:pt x="5937" y="3940"/>
                    </a:lnTo>
                    <a:lnTo>
                      <a:pt x="593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6"/>
              <p:cNvSpPr/>
              <p:nvPr/>
            </p:nvSpPr>
            <p:spPr>
              <a:xfrm>
                <a:off x="5713592" y="1648237"/>
                <a:ext cx="265785" cy="237009"/>
              </a:xfrm>
              <a:custGeom>
                <a:rect b="b" l="l" r="r" t="t"/>
                <a:pathLst>
                  <a:path extrusionOk="0" h="5296" w="5939">
                    <a:moveTo>
                      <a:pt x="1" y="1"/>
                    </a:moveTo>
                    <a:lnTo>
                      <a:pt x="1" y="3940"/>
                    </a:lnTo>
                    <a:lnTo>
                      <a:pt x="5938" y="529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6"/>
              <p:cNvSpPr/>
              <p:nvPr/>
            </p:nvSpPr>
            <p:spPr>
              <a:xfrm>
                <a:off x="6106602" y="650766"/>
                <a:ext cx="475853" cy="265696"/>
              </a:xfrm>
              <a:custGeom>
                <a:rect b="b" l="l" r="r" t="t"/>
                <a:pathLst>
                  <a:path extrusionOk="0" h="5937" w="10633">
                    <a:moveTo>
                      <a:pt x="10633" y="0"/>
                    </a:moveTo>
                    <a:lnTo>
                      <a:pt x="1" y="5937"/>
                    </a:lnTo>
                    <a:lnTo>
                      <a:pt x="7914" y="5937"/>
                    </a:lnTo>
                    <a:lnTo>
                      <a:pt x="1063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6"/>
              <p:cNvSpPr/>
              <p:nvPr/>
            </p:nvSpPr>
            <p:spPr>
              <a:xfrm>
                <a:off x="6106602" y="1007348"/>
                <a:ext cx="475853" cy="265740"/>
              </a:xfrm>
              <a:custGeom>
                <a:rect b="b" l="l" r="r" t="t"/>
                <a:pathLst>
                  <a:path extrusionOk="0" h="5938" w="10633">
                    <a:moveTo>
                      <a:pt x="1" y="1"/>
                    </a:moveTo>
                    <a:lnTo>
                      <a:pt x="10633" y="5937"/>
                    </a:lnTo>
                    <a:lnTo>
                      <a:pt x="10633" y="5937"/>
                    </a:lnTo>
                    <a:lnTo>
                      <a:pt x="79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6"/>
              <p:cNvSpPr/>
              <p:nvPr/>
            </p:nvSpPr>
            <p:spPr>
              <a:xfrm>
                <a:off x="6227656" y="650766"/>
                <a:ext cx="354798" cy="265696"/>
              </a:xfrm>
              <a:custGeom>
                <a:rect b="b" l="l" r="r" t="t"/>
                <a:pathLst>
                  <a:path extrusionOk="0" h="5937" w="7928">
                    <a:moveTo>
                      <a:pt x="7928" y="0"/>
                    </a:moveTo>
                    <a:lnTo>
                      <a:pt x="0" y="5937"/>
                    </a:lnTo>
                    <a:lnTo>
                      <a:pt x="5901" y="5937"/>
                    </a:lnTo>
                    <a:lnTo>
                      <a:pt x="79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6"/>
              <p:cNvSpPr/>
              <p:nvPr/>
            </p:nvSpPr>
            <p:spPr>
              <a:xfrm>
                <a:off x="6227656" y="1007348"/>
                <a:ext cx="354798" cy="265740"/>
              </a:xfrm>
              <a:custGeom>
                <a:rect b="b" l="l" r="r" t="t"/>
                <a:pathLst>
                  <a:path extrusionOk="0" h="5938" w="7928">
                    <a:moveTo>
                      <a:pt x="0" y="1"/>
                    </a:moveTo>
                    <a:lnTo>
                      <a:pt x="7928" y="5937"/>
                    </a:lnTo>
                    <a:lnTo>
                      <a:pt x="59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6"/>
              <p:cNvSpPr/>
              <p:nvPr/>
            </p:nvSpPr>
            <p:spPr>
              <a:xfrm>
                <a:off x="6345442" y="650766"/>
                <a:ext cx="237009" cy="265696"/>
              </a:xfrm>
              <a:custGeom>
                <a:rect b="b" l="l" r="r" t="t"/>
                <a:pathLst>
                  <a:path extrusionOk="0" h="5937" w="5296">
                    <a:moveTo>
                      <a:pt x="5296" y="0"/>
                    </a:moveTo>
                    <a:lnTo>
                      <a:pt x="1" y="5937"/>
                    </a:lnTo>
                    <a:lnTo>
                      <a:pt x="3943" y="5937"/>
                    </a:lnTo>
                    <a:lnTo>
                      <a:pt x="52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6"/>
              <p:cNvSpPr/>
              <p:nvPr/>
            </p:nvSpPr>
            <p:spPr>
              <a:xfrm>
                <a:off x="6345442" y="1007348"/>
                <a:ext cx="237009" cy="265740"/>
              </a:xfrm>
              <a:custGeom>
                <a:rect b="b" l="l" r="r" t="t"/>
                <a:pathLst>
                  <a:path extrusionOk="0" h="5938" w="5296">
                    <a:moveTo>
                      <a:pt x="1" y="1"/>
                    </a:moveTo>
                    <a:lnTo>
                      <a:pt x="5296" y="5937"/>
                    </a:lnTo>
                    <a:lnTo>
                      <a:pt x="394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6"/>
              <p:cNvSpPr/>
              <p:nvPr/>
            </p:nvSpPr>
            <p:spPr>
              <a:xfrm>
                <a:off x="4735900" y="650766"/>
                <a:ext cx="475898" cy="265696"/>
              </a:xfrm>
              <a:custGeom>
                <a:rect b="b" l="l" r="r" t="t"/>
                <a:pathLst>
                  <a:path extrusionOk="0" h="5937" w="10634">
                    <a:moveTo>
                      <a:pt x="0" y="0"/>
                    </a:moveTo>
                    <a:lnTo>
                      <a:pt x="2720" y="5937"/>
                    </a:lnTo>
                    <a:lnTo>
                      <a:pt x="10633" y="593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6"/>
              <p:cNvSpPr/>
              <p:nvPr/>
            </p:nvSpPr>
            <p:spPr>
              <a:xfrm>
                <a:off x="4735900" y="1007348"/>
                <a:ext cx="475898" cy="265740"/>
              </a:xfrm>
              <a:custGeom>
                <a:rect b="b" l="l" r="r" t="t"/>
                <a:pathLst>
                  <a:path extrusionOk="0" h="5938" w="10634">
                    <a:moveTo>
                      <a:pt x="2720" y="1"/>
                    </a:moveTo>
                    <a:lnTo>
                      <a:pt x="0" y="5937"/>
                    </a:lnTo>
                    <a:lnTo>
                      <a:pt x="1063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6"/>
              <p:cNvSpPr/>
              <p:nvPr/>
            </p:nvSpPr>
            <p:spPr>
              <a:xfrm>
                <a:off x="4735900" y="650766"/>
                <a:ext cx="354843" cy="265696"/>
              </a:xfrm>
              <a:custGeom>
                <a:rect b="b" l="l" r="r" t="t"/>
                <a:pathLst>
                  <a:path extrusionOk="0" h="5937" w="7929">
                    <a:moveTo>
                      <a:pt x="0" y="0"/>
                    </a:moveTo>
                    <a:lnTo>
                      <a:pt x="2028" y="5937"/>
                    </a:lnTo>
                    <a:lnTo>
                      <a:pt x="7929" y="593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6"/>
              <p:cNvSpPr/>
              <p:nvPr/>
            </p:nvSpPr>
            <p:spPr>
              <a:xfrm>
                <a:off x="4735900" y="1007348"/>
                <a:ext cx="354843" cy="265740"/>
              </a:xfrm>
              <a:custGeom>
                <a:rect b="b" l="l" r="r" t="t"/>
                <a:pathLst>
                  <a:path extrusionOk="0" h="5938" w="7929">
                    <a:moveTo>
                      <a:pt x="2028" y="1"/>
                    </a:moveTo>
                    <a:lnTo>
                      <a:pt x="0" y="5937"/>
                    </a:lnTo>
                    <a:lnTo>
                      <a:pt x="79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6"/>
              <p:cNvSpPr/>
              <p:nvPr/>
            </p:nvSpPr>
            <p:spPr>
              <a:xfrm>
                <a:off x="4735900" y="650766"/>
                <a:ext cx="237009" cy="265696"/>
              </a:xfrm>
              <a:custGeom>
                <a:rect b="b" l="l" r="r" t="t"/>
                <a:pathLst>
                  <a:path extrusionOk="0" h="5937" w="5296">
                    <a:moveTo>
                      <a:pt x="0" y="0"/>
                    </a:moveTo>
                    <a:lnTo>
                      <a:pt x="1354" y="5937"/>
                    </a:lnTo>
                    <a:lnTo>
                      <a:pt x="5295" y="5937"/>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6"/>
              <p:cNvSpPr/>
              <p:nvPr/>
            </p:nvSpPr>
            <p:spPr>
              <a:xfrm>
                <a:off x="4735900" y="1007348"/>
                <a:ext cx="237009" cy="265740"/>
              </a:xfrm>
              <a:custGeom>
                <a:rect b="b" l="l" r="r" t="t"/>
                <a:pathLst>
                  <a:path extrusionOk="0" h="5938" w="5296">
                    <a:moveTo>
                      <a:pt x="1354" y="1"/>
                    </a:moveTo>
                    <a:lnTo>
                      <a:pt x="0" y="5937"/>
                    </a:lnTo>
                    <a:lnTo>
                      <a:pt x="52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6"/>
              <p:cNvSpPr/>
              <p:nvPr/>
            </p:nvSpPr>
            <p:spPr>
              <a:xfrm>
                <a:off x="4897498" y="189107"/>
                <a:ext cx="113358" cy="113448"/>
              </a:xfrm>
              <a:custGeom>
                <a:rect b="b" l="l" r="r" t="t"/>
                <a:pathLst>
                  <a:path extrusionOk="0" h="2535" w="2533">
                    <a:moveTo>
                      <a:pt x="1266" y="1"/>
                    </a:moveTo>
                    <a:cubicBezTo>
                      <a:pt x="567" y="1"/>
                      <a:pt x="0" y="568"/>
                      <a:pt x="0" y="1268"/>
                    </a:cubicBezTo>
                    <a:cubicBezTo>
                      <a:pt x="0" y="1967"/>
                      <a:pt x="567" y="2534"/>
                      <a:pt x="1266" y="2534"/>
                    </a:cubicBezTo>
                    <a:cubicBezTo>
                      <a:pt x="1966" y="2534"/>
                      <a:pt x="2532" y="1967"/>
                      <a:pt x="2532" y="1268"/>
                    </a:cubicBezTo>
                    <a:cubicBezTo>
                      <a:pt x="2532" y="567"/>
                      <a:pt x="1966" y="1"/>
                      <a:pt x="12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6"/>
              <p:cNvSpPr/>
              <p:nvPr/>
            </p:nvSpPr>
            <p:spPr>
              <a:xfrm>
                <a:off x="6325573" y="189107"/>
                <a:ext cx="113403" cy="113448"/>
              </a:xfrm>
              <a:custGeom>
                <a:rect b="b" l="l" r="r" t="t"/>
                <a:pathLst>
                  <a:path extrusionOk="0" h="2535" w="2534">
                    <a:moveTo>
                      <a:pt x="1267" y="1"/>
                    </a:moveTo>
                    <a:cubicBezTo>
                      <a:pt x="568" y="1"/>
                      <a:pt x="0" y="568"/>
                      <a:pt x="0" y="1268"/>
                    </a:cubicBezTo>
                    <a:cubicBezTo>
                      <a:pt x="0" y="1967"/>
                      <a:pt x="568" y="2534"/>
                      <a:pt x="1267" y="2534"/>
                    </a:cubicBezTo>
                    <a:cubicBezTo>
                      <a:pt x="1966" y="2534"/>
                      <a:pt x="2534" y="1967"/>
                      <a:pt x="2534" y="1268"/>
                    </a:cubicBezTo>
                    <a:cubicBezTo>
                      <a:pt x="2534" y="567"/>
                      <a:pt x="1966" y="1"/>
                      <a:pt x="1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6"/>
              <p:cNvSpPr/>
              <p:nvPr/>
            </p:nvSpPr>
            <p:spPr>
              <a:xfrm>
                <a:off x="4897498" y="1632664"/>
                <a:ext cx="113358" cy="113403"/>
              </a:xfrm>
              <a:custGeom>
                <a:rect b="b" l="l" r="r" t="t"/>
                <a:pathLst>
                  <a:path extrusionOk="0" h="2534" w="2533">
                    <a:moveTo>
                      <a:pt x="1266" y="0"/>
                    </a:moveTo>
                    <a:cubicBezTo>
                      <a:pt x="567" y="0"/>
                      <a:pt x="0" y="568"/>
                      <a:pt x="0" y="1266"/>
                    </a:cubicBezTo>
                    <a:cubicBezTo>
                      <a:pt x="0" y="1966"/>
                      <a:pt x="567" y="2534"/>
                      <a:pt x="1266" y="2534"/>
                    </a:cubicBezTo>
                    <a:cubicBezTo>
                      <a:pt x="1966" y="2534"/>
                      <a:pt x="2532" y="1966"/>
                      <a:pt x="2532" y="1266"/>
                    </a:cubicBezTo>
                    <a:cubicBezTo>
                      <a:pt x="2532" y="568"/>
                      <a:pt x="1966" y="0"/>
                      <a:pt x="12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6"/>
              <p:cNvSpPr/>
              <p:nvPr/>
            </p:nvSpPr>
            <p:spPr>
              <a:xfrm>
                <a:off x="6325573" y="1632664"/>
                <a:ext cx="113403" cy="113403"/>
              </a:xfrm>
              <a:custGeom>
                <a:rect b="b" l="l" r="r" t="t"/>
                <a:pathLst>
                  <a:path extrusionOk="0" h="2534" w="2534">
                    <a:moveTo>
                      <a:pt x="1267" y="0"/>
                    </a:moveTo>
                    <a:cubicBezTo>
                      <a:pt x="568" y="0"/>
                      <a:pt x="0" y="568"/>
                      <a:pt x="0" y="1266"/>
                    </a:cubicBezTo>
                    <a:cubicBezTo>
                      <a:pt x="0" y="1966"/>
                      <a:pt x="568" y="2534"/>
                      <a:pt x="1267" y="2534"/>
                    </a:cubicBezTo>
                    <a:cubicBezTo>
                      <a:pt x="1966" y="2534"/>
                      <a:pt x="2534" y="1966"/>
                      <a:pt x="2534" y="1266"/>
                    </a:cubicBezTo>
                    <a:cubicBezTo>
                      <a:pt x="2534" y="568"/>
                      <a:pt x="1966" y="0"/>
                      <a:pt x="1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6"/>
              <p:cNvSpPr/>
              <p:nvPr/>
            </p:nvSpPr>
            <p:spPr>
              <a:xfrm>
                <a:off x="6471285" y="1488876"/>
                <a:ext cx="43276" cy="43231"/>
              </a:xfrm>
              <a:custGeom>
                <a:rect b="b" l="l" r="r" t="t"/>
                <a:pathLst>
                  <a:path extrusionOk="0" h="966" w="967">
                    <a:moveTo>
                      <a:pt x="483" y="1"/>
                    </a:moveTo>
                    <a:cubicBezTo>
                      <a:pt x="217" y="1"/>
                      <a:pt x="1" y="217"/>
                      <a:pt x="1" y="483"/>
                    </a:cubicBezTo>
                    <a:cubicBezTo>
                      <a:pt x="1" y="750"/>
                      <a:pt x="216" y="966"/>
                      <a:pt x="483" y="966"/>
                    </a:cubicBezTo>
                    <a:cubicBezTo>
                      <a:pt x="750" y="966"/>
                      <a:pt x="967" y="750"/>
                      <a:pt x="967" y="483"/>
                    </a:cubicBezTo>
                    <a:cubicBezTo>
                      <a:pt x="967" y="217"/>
                      <a:pt x="750" y="1"/>
                      <a:pt x="4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6"/>
              <p:cNvSpPr/>
              <p:nvPr/>
            </p:nvSpPr>
            <p:spPr>
              <a:xfrm>
                <a:off x="6176504" y="1764413"/>
                <a:ext cx="43186" cy="43231"/>
              </a:xfrm>
              <a:custGeom>
                <a:rect b="b" l="l" r="r" t="t"/>
                <a:pathLst>
                  <a:path extrusionOk="0" h="966" w="965">
                    <a:moveTo>
                      <a:pt x="483" y="0"/>
                    </a:moveTo>
                    <a:cubicBezTo>
                      <a:pt x="216" y="0"/>
                      <a:pt x="0" y="217"/>
                      <a:pt x="0" y="483"/>
                    </a:cubicBezTo>
                    <a:cubicBezTo>
                      <a:pt x="0" y="749"/>
                      <a:pt x="216" y="965"/>
                      <a:pt x="483" y="965"/>
                    </a:cubicBezTo>
                    <a:cubicBezTo>
                      <a:pt x="749" y="965"/>
                      <a:pt x="965" y="749"/>
                      <a:pt x="965" y="483"/>
                    </a:cubicBezTo>
                    <a:cubicBezTo>
                      <a:pt x="965" y="217"/>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6"/>
              <p:cNvSpPr/>
              <p:nvPr/>
            </p:nvSpPr>
            <p:spPr>
              <a:xfrm>
                <a:off x="4808666" y="1488876"/>
                <a:ext cx="43276" cy="43231"/>
              </a:xfrm>
              <a:custGeom>
                <a:rect b="b" l="l" r="r" t="t"/>
                <a:pathLst>
                  <a:path extrusionOk="0" h="966" w="967">
                    <a:moveTo>
                      <a:pt x="484" y="1"/>
                    </a:moveTo>
                    <a:cubicBezTo>
                      <a:pt x="218" y="1"/>
                      <a:pt x="1" y="217"/>
                      <a:pt x="1" y="483"/>
                    </a:cubicBezTo>
                    <a:cubicBezTo>
                      <a:pt x="1" y="750"/>
                      <a:pt x="218" y="966"/>
                      <a:pt x="484" y="966"/>
                    </a:cubicBezTo>
                    <a:cubicBezTo>
                      <a:pt x="751" y="966"/>
                      <a:pt x="967" y="750"/>
                      <a:pt x="967" y="483"/>
                    </a:cubicBezTo>
                    <a:cubicBezTo>
                      <a:pt x="967" y="217"/>
                      <a:pt x="751" y="1"/>
                      <a:pt x="48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6"/>
              <p:cNvSpPr/>
              <p:nvPr/>
            </p:nvSpPr>
            <p:spPr>
              <a:xfrm>
                <a:off x="5103536" y="1764413"/>
                <a:ext cx="43231" cy="43231"/>
              </a:xfrm>
              <a:custGeom>
                <a:rect b="b" l="l" r="r" t="t"/>
                <a:pathLst>
                  <a:path extrusionOk="0" h="966" w="966">
                    <a:moveTo>
                      <a:pt x="483" y="0"/>
                    </a:moveTo>
                    <a:cubicBezTo>
                      <a:pt x="217" y="0"/>
                      <a:pt x="1" y="217"/>
                      <a:pt x="1" y="483"/>
                    </a:cubicBezTo>
                    <a:cubicBezTo>
                      <a:pt x="1" y="749"/>
                      <a:pt x="217" y="965"/>
                      <a:pt x="483" y="965"/>
                    </a:cubicBezTo>
                    <a:cubicBezTo>
                      <a:pt x="749" y="965"/>
                      <a:pt x="966" y="749"/>
                      <a:pt x="966" y="483"/>
                    </a:cubicBezTo>
                    <a:cubicBezTo>
                      <a:pt x="966" y="217"/>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6"/>
              <p:cNvSpPr/>
              <p:nvPr/>
            </p:nvSpPr>
            <p:spPr>
              <a:xfrm>
                <a:off x="4808666" y="410986"/>
                <a:ext cx="43276" cy="43276"/>
              </a:xfrm>
              <a:custGeom>
                <a:rect b="b" l="l" r="r" t="t"/>
                <a:pathLst>
                  <a:path extrusionOk="0" h="967" w="967">
                    <a:moveTo>
                      <a:pt x="484" y="1"/>
                    </a:moveTo>
                    <a:cubicBezTo>
                      <a:pt x="218" y="1"/>
                      <a:pt x="1" y="217"/>
                      <a:pt x="1" y="483"/>
                    </a:cubicBezTo>
                    <a:cubicBezTo>
                      <a:pt x="1" y="750"/>
                      <a:pt x="218" y="967"/>
                      <a:pt x="484" y="967"/>
                    </a:cubicBezTo>
                    <a:cubicBezTo>
                      <a:pt x="751" y="967"/>
                      <a:pt x="967" y="751"/>
                      <a:pt x="967" y="484"/>
                    </a:cubicBezTo>
                    <a:cubicBezTo>
                      <a:pt x="967" y="218"/>
                      <a:pt x="751" y="1"/>
                      <a:pt x="48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6"/>
              <p:cNvSpPr/>
              <p:nvPr/>
            </p:nvSpPr>
            <p:spPr>
              <a:xfrm>
                <a:off x="5103536" y="135494"/>
                <a:ext cx="43231" cy="43276"/>
              </a:xfrm>
              <a:custGeom>
                <a:rect b="b" l="l" r="r" t="t"/>
                <a:pathLst>
                  <a:path extrusionOk="0" h="967" w="966">
                    <a:moveTo>
                      <a:pt x="483" y="0"/>
                    </a:moveTo>
                    <a:cubicBezTo>
                      <a:pt x="217" y="0"/>
                      <a:pt x="1" y="218"/>
                      <a:pt x="1" y="484"/>
                    </a:cubicBezTo>
                    <a:cubicBezTo>
                      <a:pt x="1" y="750"/>
                      <a:pt x="217" y="966"/>
                      <a:pt x="483" y="966"/>
                    </a:cubicBezTo>
                    <a:cubicBezTo>
                      <a:pt x="749" y="966"/>
                      <a:pt x="966" y="750"/>
                      <a:pt x="966" y="484"/>
                    </a:cubicBezTo>
                    <a:cubicBezTo>
                      <a:pt x="966" y="218"/>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6"/>
              <p:cNvSpPr/>
              <p:nvPr/>
            </p:nvSpPr>
            <p:spPr>
              <a:xfrm>
                <a:off x="6471285" y="410986"/>
                <a:ext cx="43276" cy="43276"/>
              </a:xfrm>
              <a:custGeom>
                <a:rect b="b" l="l" r="r" t="t"/>
                <a:pathLst>
                  <a:path extrusionOk="0" h="967" w="967">
                    <a:moveTo>
                      <a:pt x="483" y="1"/>
                    </a:moveTo>
                    <a:cubicBezTo>
                      <a:pt x="216" y="1"/>
                      <a:pt x="1" y="218"/>
                      <a:pt x="1" y="484"/>
                    </a:cubicBezTo>
                    <a:cubicBezTo>
                      <a:pt x="1" y="751"/>
                      <a:pt x="217" y="967"/>
                      <a:pt x="483" y="967"/>
                    </a:cubicBezTo>
                    <a:cubicBezTo>
                      <a:pt x="750" y="967"/>
                      <a:pt x="967" y="750"/>
                      <a:pt x="967" y="483"/>
                    </a:cubicBezTo>
                    <a:cubicBezTo>
                      <a:pt x="967" y="217"/>
                      <a:pt x="750" y="1"/>
                      <a:pt x="4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6"/>
              <p:cNvSpPr/>
              <p:nvPr/>
            </p:nvSpPr>
            <p:spPr>
              <a:xfrm>
                <a:off x="6176504" y="135494"/>
                <a:ext cx="43186" cy="43276"/>
              </a:xfrm>
              <a:custGeom>
                <a:rect b="b" l="l" r="r" t="t"/>
                <a:pathLst>
                  <a:path extrusionOk="0" h="967" w="965">
                    <a:moveTo>
                      <a:pt x="483" y="0"/>
                    </a:moveTo>
                    <a:cubicBezTo>
                      <a:pt x="216" y="0"/>
                      <a:pt x="0" y="218"/>
                      <a:pt x="0" y="484"/>
                    </a:cubicBezTo>
                    <a:cubicBezTo>
                      <a:pt x="0" y="750"/>
                      <a:pt x="216" y="966"/>
                      <a:pt x="483" y="966"/>
                    </a:cubicBezTo>
                    <a:cubicBezTo>
                      <a:pt x="749" y="966"/>
                      <a:pt x="965" y="750"/>
                      <a:pt x="965" y="484"/>
                    </a:cubicBezTo>
                    <a:cubicBezTo>
                      <a:pt x="965" y="218"/>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6"/>
              <p:cNvSpPr/>
              <p:nvPr/>
            </p:nvSpPr>
            <p:spPr>
              <a:xfrm>
                <a:off x="4834309" y="125067"/>
                <a:ext cx="64130" cy="64086"/>
              </a:xfrm>
              <a:custGeom>
                <a:rect b="b" l="l" r="r" t="t"/>
                <a:pathLst>
                  <a:path extrusionOk="0" h="1432" w="1433">
                    <a:moveTo>
                      <a:pt x="717" y="1"/>
                    </a:moveTo>
                    <a:cubicBezTo>
                      <a:pt x="321" y="1"/>
                      <a:pt x="0" y="320"/>
                      <a:pt x="0" y="717"/>
                    </a:cubicBezTo>
                    <a:cubicBezTo>
                      <a:pt x="0" y="1112"/>
                      <a:pt x="321" y="1432"/>
                      <a:pt x="717" y="1432"/>
                    </a:cubicBezTo>
                    <a:cubicBezTo>
                      <a:pt x="1112" y="1432"/>
                      <a:pt x="1433" y="1112"/>
                      <a:pt x="1433" y="717"/>
                    </a:cubicBezTo>
                    <a:cubicBezTo>
                      <a:pt x="1433" y="320"/>
                      <a:pt x="1112" y="1"/>
                      <a:pt x="7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6"/>
              <p:cNvSpPr/>
              <p:nvPr/>
            </p:nvSpPr>
            <p:spPr>
              <a:xfrm>
                <a:off x="6431903" y="125067"/>
                <a:ext cx="64130" cy="64086"/>
              </a:xfrm>
              <a:custGeom>
                <a:rect b="b" l="l" r="r" t="t"/>
                <a:pathLst>
                  <a:path extrusionOk="0" h="1432" w="1433">
                    <a:moveTo>
                      <a:pt x="717" y="1"/>
                    </a:moveTo>
                    <a:cubicBezTo>
                      <a:pt x="321" y="1"/>
                      <a:pt x="1" y="321"/>
                      <a:pt x="1" y="716"/>
                    </a:cubicBezTo>
                    <a:cubicBezTo>
                      <a:pt x="1" y="1111"/>
                      <a:pt x="321" y="1432"/>
                      <a:pt x="717" y="1432"/>
                    </a:cubicBezTo>
                    <a:cubicBezTo>
                      <a:pt x="1112" y="1432"/>
                      <a:pt x="1433" y="1111"/>
                      <a:pt x="1433" y="716"/>
                    </a:cubicBezTo>
                    <a:cubicBezTo>
                      <a:pt x="1433" y="321"/>
                      <a:pt x="1112" y="1"/>
                      <a:pt x="7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6"/>
              <p:cNvSpPr/>
              <p:nvPr/>
            </p:nvSpPr>
            <p:spPr>
              <a:xfrm>
                <a:off x="4835025" y="1734608"/>
                <a:ext cx="68964" cy="64130"/>
              </a:xfrm>
              <a:custGeom>
                <a:rect b="b" l="l" r="r" t="t"/>
                <a:pathLst>
                  <a:path extrusionOk="0" h="1433" w="1541">
                    <a:moveTo>
                      <a:pt x="769" y="0"/>
                    </a:moveTo>
                    <a:cubicBezTo>
                      <a:pt x="424" y="0"/>
                      <a:pt x="121" y="250"/>
                      <a:pt x="63" y="602"/>
                    </a:cubicBezTo>
                    <a:cubicBezTo>
                      <a:pt x="1" y="992"/>
                      <a:pt x="265" y="1360"/>
                      <a:pt x="655" y="1423"/>
                    </a:cubicBezTo>
                    <a:cubicBezTo>
                      <a:pt x="694" y="1430"/>
                      <a:pt x="733" y="1433"/>
                      <a:pt x="771" y="1433"/>
                    </a:cubicBezTo>
                    <a:cubicBezTo>
                      <a:pt x="1116" y="1433"/>
                      <a:pt x="1420" y="1183"/>
                      <a:pt x="1477" y="831"/>
                    </a:cubicBezTo>
                    <a:cubicBezTo>
                      <a:pt x="1541" y="441"/>
                      <a:pt x="1275" y="73"/>
                      <a:pt x="885" y="10"/>
                    </a:cubicBezTo>
                    <a:cubicBezTo>
                      <a:pt x="846" y="3"/>
                      <a:pt x="807" y="0"/>
                      <a:pt x="7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6"/>
              <p:cNvSpPr/>
              <p:nvPr/>
            </p:nvSpPr>
            <p:spPr>
              <a:xfrm>
                <a:off x="6432529" y="1734921"/>
                <a:ext cx="68964" cy="64130"/>
              </a:xfrm>
              <a:custGeom>
                <a:rect b="b" l="l" r="r" t="t"/>
                <a:pathLst>
                  <a:path extrusionOk="0" h="1433" w="1541">
                    <a:moveTo>
                      <a:pt x="769" y="1"/>
                    </a:moveTo>
                    <a:cubicBezTo>
                      <a:pt x="425" y="1"/>
                      <a:pt x="121" y="250"/>
                      <a:pt x="64" y="601"/>
                    </a:cubicBezTo>
                    <a:cubicBezTo>
                      <a:pt x="0" y="991"/>
                      <a:pt x="264" y="1359"/>
                      <a:pt x="655" y="1423"/>
                    </a:cubicBezTo>
                    <a:cubicBezTo>
                      <a:pt x="694" y="1429"/>
                      <a:pt x="733" y="1432"/>
                      <a:pt x="772" y="1432"/>
                    </a:cubicBezTo>
                    <a:cubicBezTo>
                      <a:pt x="1116" y="1432"/>
                      <a:pt x="1419" y="1182"/>
                      <a:pt x="1476" y="832"/>
                    </a:cubicBezTo>
                    <a:cubicBezTo>
                      <a:pt x="1541" y="442"/>
                      <a:pt x="1275" y="73"/>
                      <a:pt x="885" y="10"/>
                    </a:cubicBezTo>
                    <a:cubicBezTo>
                      <a:pt x="846" y="4"/>
                      <a:pt x="808" y="1"/>
                      <a:pt x="7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6"/>
              <p:cNvSpPr/>
              <p:nvPr/>
            </p:nvSpPr>
            <p:spPr>
              <a:xfrm>
                <a:off x="5622701" y="38562"/>
                <a:ext cx="90937" cy="1846622"/>
              </a:xfrm>
              <a:custGeom>
                <a:rect b="b" l="l" r="r" t="t"/>
                <a:pathLst>
                  <a:path extrusionOk="0" h="41263" w="2032">
                    <a:moveTo>
                      <a:pt x="1" y="1"/>
                    </a:moveTo>
                    <a:lnTo>
                      <a:pt x="1" y="41263"/>
                    </a:lnTo>
                    <a:lnTo>
                      <a:pt x="2032" y="41263"/>
                    </a:lnTo>
                    <a:lnTo>
                      <a:pt x="203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6"/>
              <p:cNvSpPr/>
              <p:nvPr/>
            </p:nvSpPr>
            <p:spPr>
              <a:xfrm>
                <a:off x="4735900" y="916412"/>
                <a:ext cx="1846578" cy="90982"/>
              </a:xfrm>
              <a:custGeom>
                <a:rect b="b" l="l" r="r" t="t"/>
                <a:pathLst>
                  <a:path extrusionOk="0" h="2033" w="41262">
                    <a:moveTo>
                      <a:pt x="0" y="1"/>
                    </a:moveTo>
                    <a:lnTo>
                      <a:pt x="0" y="2033"/>
                    </a:lnTo>
                    <a:lnTo>
                      <a:pt x="41262" y="2033"/>
                    </a:lnTo>
                    <a:lnTo>
                      <a:pt x="412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6"/>
              <p:cNvSpPr/>
              <p:nvPr/>
            </p:nvSpPr>
            <p:spPr>
              <a:xfrm>
                <a:off x="5046746" y="388207"/>
                <a:ext cx="634948" cy="573772"/>
              </a:xfrm>
              <a:custGeom>
                <a:rect b="b" l="l" r="r" t="t"/>
                <a:pathLst>
                  <a:path extrusionOk="0" h="12821" w="14188">
                    <a:moveTo>
                      <a:pt x="0" y="1"/>
                    </a:moveTo>
                    <a:cubicBezTo>
                      <a:pt x="0" y="1"/>
                      <a:pt x="0" y="1"/>
                      <a:pt x="0" y="1"/>
                    </a:cubicBezTo>
                    <a:cubicBezTo>
                      <a:pt x="0" y="1"/>
                      <a:pt x="0" y="1"/>
                      <a:pt x="0" y="1"/>
                    </a:cubicBezTo>
                    <a:lnTo>
                      <a:pt x="0" y="1"/>
                    </a:lnTo>
                    <a:cubicBezTo>
                      <a:pt x="0" y="1"/>
                      <a:pt x="0" y="1"/>
                      <a:pt x="0" y="1"/>
                    </a:cubicBezTo>
                    <a:close/>
                    <a:moveTo>
                      <a:pt x="0" y="1"/>
                    </a:moveTo>
                    <a:cubicBezTo>
                      <a:pt x="1" y="2"/>
                      <a:pt x="1845" y="11804"/>
                      <a:pt x="13886" y="12821"/>
                    </a:cubicBezTo>
                    <a:cubicBezTo>
                      <a:pt x="13886" y="12821"/>
                      <a:pt x="14188" y="3070"/>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6"/>
              <p:cNvSpPr/>
              <p:nvPr/>
            </p:nvSpPr>
            <p:spPr>
              <a:xfrm>
                <a:off x="5191965" y="563813"/>
                <a:ext cx="482611" cy="398163"/>
              </a:xfrm>
              <a:custGeom>
                <a:rect b="b" l="l" r="r" t="t"/>
                <a:pathLst>
                  <a:path extrusionOk="0" h="8897" w="10784">
                    <a:moveTo>
                      <a:pt x="5084" y="0"/>
                    </a:moveTo>
                    <a:cubicBezTo>
                      <a:pt x="2887" y="0"/>
                      <a:pt x="1" y="3207"/>
                      <a:pt x="1583" y="5022"/>
                    </a:cubicBezTo>
                    <a:cubicBezTo>
                      <a:pt x="3448" y="7159"/>
                      <a:pt x="6558" y="8553"/>
                      <a:pt x="10641" y="8897"/>
                    </a:cubicBezTo>
                    <a:cubicBezTo>
                      <a:pt x="10641" y="8897"/>
                      <a:pt x="10783" y="4299"/>
                      <a:pt x="6281" y="425"/>
                    </a:cubicBezTo>
                    <a:cubicBezTo>
                      <a:pt x="5938" y="130"/>
                      <a:pt x="5525" y="0"/>
                      <a:pt x="5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6"/>
              <p:cNvSpPr/>
              <p:nvPr/>
            </p:nvSpPr>
            <p:spPr>
              <a:xfrm>
                <a:off x="5654654" y="388207"/>
                <a:ext cx="634993" cy="573772"/>
              </a:xfrm>
              <a:custGeom>
                <a:rect b="b" l="l" r="r" t="t"/>
                <a:pathLst>
                  <a:path extrusionOk="0" h="12821" w="14189">
                    <a:moveTo>
                      <a:pt x="14188" y="1"/>
                    </a:moveTo>
                    <a:cubicBezTo>
                      <a:pt x="14188" y="1"/>
                      <a:pt x="14188" y="1"/>
                      <a:pt x="14188" y="1"/>
                    </a:cubicBezTo>
                    <a:lnTo>
                      <a:pt x="14188" y="1"/>
                    </a:lnTo>
                    <a:cubicBezTo>
                      <a:pt x="14188" y="1"/>
                      <a:pt x="14188" y="1"/>
                      <a:pt x="14188" y="1"/>
                    </a:cubicBezTo>
                    <a:cubicBezTo>
                      <a:pt x="14188" y="1"/>
                      <a:pt x="14188" y="1"/>
                      <a:pt x="14188" y="1"/>
                    </a:cubicBezTo>
                    <a:close/>
                    <a:moveTo>
                      <a:pt x="14188" y="1"/>
                    </a:moveTo>
                    <a:lnTo>
                      <a:pt x="14188" y="1"/>
                    </a:lnTo>
                    <a:cubicBezTo>
                      <a:pt x="1" y="3070"/>
                      <a:pt x="303" y="12821"/>
                      <a:pt x="303" y="12821"/>
                    </a:cubicBezTo>
                    <a:cubicBezTo>
                      <a:pt x="12343" y="11804"/>
                      <a:pt x="14188" y="2"/>
                      <a:pt x="141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6"/>
              <p:cNvSpPr/>
              <p:nvPr/>
            </p:nvSpPr>
            <p:spPr>
              <a:xfrm>
                <a:off x="5661859" y="563813"/>
                <a:ext cx="482566" cy="398163"/>
              </a:xfrm>
              <a:custGeom>
                <a:rect b="b" l="l" r="r" t="t"/>
                <a:pathLst>
                  <a:path extrusionOk="0" h="8897" w="10783">
                    <a:moveTo>
                      <a:pt x="5700" y="0"/>
                    </a:moveTo>
                    <a:cubicBezTo>
                      <a:pt x="5259" y="0"/>
                      <a:pt x="4846" y="130"/>
                      <a:pt x="4503" y="425"/>
                    </a:cubicBezTo>
                    <a:cubicBezTo>
                      <a:pt x="0" y="4299"/>
                      <a:pt x="142" y="8897"/>
                      <a:pt x="142" y="8897"/>
                    </a:cubicBezTo>
                    <a:cubicBezTo>
                      <a:pt x="4226" y="8553"/>
                      <a:pt x="7336" y="7159"/>
                      <a:pt x="9200" y="5022"/>
                    </a:cubicBezTo>
                    <a:cubicBezTo>
                      <a:pt x="10783" y="3207"/>
                      <a:pt x="7896" y="0"/>
                      <a:pt x="57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6"/>
              <p:cNvSpPr/>
              <p:nvPr/>
            </p:nvSpPr>
            <p:spPr>
              <a:xfrm>
                <a:off x="5654654" y="961925"/>
                <a:ext cx="634993" cy="573772"/>
              </a:xfrm>
              <a:custGeom>
                <a:rect b="b" l="l" r="r" t="t"/>
                <a:pathLst>
                  <a:path extrusionOk="0" h="12821" w="14189">
                    <a:moveTo>
                      <a:pt x="303" y="1"/>
                    </a:moveTo>
                    <a:cubicBezTo>
                      <a:pt x="303" y="1"/>
                      <a:pt x="1" y="9752"/>
                      <a:pt x="14188" y="12821"/>
                    </a:cubicBezTo>
                    <a:cubicBezTo>
                      <a:pt x="14188" y="12821"/>
                      <a:pt x="12344" y="1016"/>
                      <a:pt x="3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6"/>
              <p:cNvSpPr/>
              <p:nvPr/>
            </p:nvSpPr>
            <p:spPr>
              <a:xfrm>
                <a:off x="5661859" y="961925"/>
                <a:ext cx="482566" cy="398208"/>
              </a:xfrm>
              <a:custGeom>
                <a:rect b="b" l="l" r="r" t="t"/>
                <a:pathLst>
                  <a:path extrusionOk="0" h="8898" w="10783">
                    <a:moveTo>
                      <a:pt x="142" y="1"/>
                    </a:moveTo>
                    <a:cubicBezTo>
                      <a:pt x="142" y="1"/>
                      <a:pt x="0" y="4597"/>
                      <a:pt x="4503" y="8472"/>
                    </a:cubicBezTo>
                    <a:cubicBezTo>
                      <a:pt x="4846" y="8768"/>
                      <a:pt x="5259" y="8897"/>
                      <a:pt x="5700" y="8897"/>
                    </a:cubicBezTo>
                    <a:cubicBezTo>
                      <a:pt x="7896" y="8897"/>
                      <a:pt x="10783" y="5690"/>
                      <a:pt x="9200" y="3875"/>
                    </a:cubicBezTo>
                    <a:cubicBezTo>
                      <a:pt x="7336" y="1737"/>
                      <a:pt x="4226" y="345"/>
                      <a:pt x="1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6"/>
              <p:cNvSpPr/>
              <p:nvPr/>
            </p:nvSpPr>
            <p:spPr>
              <a:xfrm>
                <a:off x="5046746" y="961925"/>
                <a:ext cx="634948" cy="573772"/>
              </a:xfrm>
              <a:custGeom>
                <a:rect b="b" l="l" r="r" t="t"/>
                <a:pathLst>
                  <a:path extrusionOk="0" h="12821" w="14188">
                    <a:moveTo>
                      <a:pt x="13886" y="1"/>
                    </a:moveTo>
                    <a:cubicBezTo>
                      <a:pt x="1844" y="1016"/>
                      <a:pt x="0" y="12821"/>
                      <a:pt x="0" y="12821"/>
                    </a:cubicBezTo>
                    <a:cubicBezTo>
                      <a:pt x="14188" y="9752"/>
                      <a:pt x="13886" y="1"/>
                      <a:pt x="1388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6"/>
              <p:cNvSpPr/>
              <p:nvPr/>
            </p:nvSpPr>
            <p:spPr>
              <a:xfrm>
                <a:off x="5191965" y="961925"/>
                <a:ext cx="482611" cy="398208"/>
              </a:xfrm>
              <a:custGeom>
                <a:rect b="b" l="l" r="r" t="t"/>
                <a:pathLst>
                  <a:path extrusionOk="0" h="8898" w="10784">
                    <a:moveTo>
                      <a:pt x="10641" y="1"/>
                    </a:moveTo>
                    <a:lnTo>
                      <a:pt x="10641" y="1"/>
                    </a:lnTo>
                    <a:cubicBezTo>
                      <a:pt x="6558" y="345"/>
                      <a:pt x="3448" y="1737"/>
                      <a:pt x="1583" y="3875"/>
                    </a:cubicBezTo>
                    <a:cubicBezTo>
                      <a:pt x="1" y="5690"/>
                      <a:pt x="2887" y="8897"/>
                      <a:pt x="5084" y="8897"/>
                    </a:cubicBezTo>
                    <a:cubicBezTo>
                      <a:pt x="5525" y="8897"/>
                      <a:pt x="5938" y="8768"/>
                      <a:pt x="6281" y="8472"/>
                    </a:cubicBezTo>
                    <a:cubicBezTo>
                      <a:pt x="10783" y="4597"/>
                      <a:pt x="10641" y="1"/>
                      <a:pt x="106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6"/>
              <p:cNvSpPr/>
              <p:nvPr/>
            </p:nvSpPr>
            <p:spPr>
              <a:xfrm>
                <a:off x="5550740" y="846510"/>
                <a:ext cx="216871" cy="216871"/>
              </a:xfrm>
              <a:custGeom>
                <a:rect b="b" l="l" r="r" t="t"/>
                <a:pathLst>
                  <a:path extrusionOk="0" h="4846" w="4846">
                    <a:moveTo>
                      <a:pt x="2423" y="0"/>
                    </a:moveTo>
                    <a:cubicBezTo>
                      <a:pt x="1084" y="0"/>
                      <a:pt x="0" y="1085"/>
                      <a:pt x="0" y="2423"/>
                    </a:cubicBezTo>
                    <a:cubicBezTo>
                      <a:pt x="0" y="3762"/>
                      <a:pt x="1084" y="4846"/>
                      <a:pt x="2423" y="4846"/>
                    </a:cubicBezTo>
                    <a:cubicBezTo>
                      <a:pt x="3761" y="4846"/>
                      <a:pt x="4846" y="3762"/>
                      <a:pt x="4846" y="2423"/>
                    </a:cubicBezTo>
                    <a:cubicBezTo>
                      <a:pt x="4846" y="1085"/>
                      <a:pt x="3761" y="0"/>
                      <a:pt x="24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6"/>
              <p:cNvSpPr/>
              <p:nvPr/>
            </p:nvSpPr>
            <p:spPr>
              <a:xfrm>
                <a:off x="6044084" y="1536358"/>
                <a:ext cx="58223" cy="71783"/>
              </a:xfrm>
              <a:custGeom>
                <a:rect b="b" l="l" r="r" t="t"/>
                <a:pathLst>
                  <a:path extrusionOk="0" h="1604" w="1301">
                    <a:moveTo>
                      <a:pt x="269" y="0"/>
                    </a:moveTo>
                    <a:cubicBezTo>
                      <a:pt x="224" y="0"/>
                      <a:pt x="178" y="13"/>
                      <a:pt x="138" y="40"/>
                    </a:cubicBezTo>
                    <a:cubicBezTo>
                      <a:pt x="30" y="112"/>
                      <a:pt x="1" y="257"/>
                      <a:pt x="74" y="365"/>
                    </a:cubicBezTo>
                    <a:lnTo>
                      <a:pt x="839" y="1500"/>
                    </a:lnTo>
                    <a:cubicBezTo>
                      <a:pt x="884" y="1567"/>
                      <a:pt x="957" y="1603"/>
                      <a:pt x="1033" y="1603"/>
                    </a:cubicBezTo>
                    <a:cubicBezTo>
                      <a:pt x="1078" y="1603"/>
                      <a:pt x="1122" y="1590"/>
                      <a:pt x="1163" y="1563"/>
                    </a:cubicBezTo>
                    <a:cubicBezTo>
                      <a:pt x="1271" y="1492"/>
                      <a:pt x="1301" y="1346"/>
                      <a:pt x="1228" y="1239"/>
                    </a:cubicBezTo>
                    <a:lnTo>
                      <a:pt x="463" y="104"/>
                    </a:lnTo>
                    <a:cubicBezTo>
                      <a:pt x="417" y="36"/>
                      <a:pt x="344" y="0"/>
                      <a:pt x="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6"/>
              <p:cNvSpPr/>
              <p:nvPr/>
            </p:nvSpPr>
            <p:spPr>
              <a:xfrm>
                <a:off x="5199662" y="283444"/>
                <a:ext cx="58089" cy="71828"/>
              </a:xfrm>
              <a:custGeom>
                <a:rect b="b" l="l" r="r" t="t"/>
                <a:pathLst>
                  <a:path extrusionOk="0" h="1605" w="1298">
                    <a:moveTo>
                      <a:pt x="268" y="1"/>
                    </a:moveTo>
                    <a:cubicBezTo>
                      <a:pt x="223" y="1"/>
                      <a:pt x="177" y="14"/>
                      <a:pt x="137" y="41"/>
                    </a:cubicBezTo>
                    <a:cubicBezTo>
                      <a:pt x="30" y="113"/>
                      <a:pt x="1" y="258"/>
                      <a:pt x="73" y="366"/>
                    </a:cubicBezTo>
                    <a:lnTo>
                      <a:pt x="839" y="1501"/>
                    </a:lnTo>
                    <a:cubicBezTo>
                      <a:pt x="883" y="1568"/>
                      <a:pt x="958" y="1604"/>
                      <a:pt x="1033" y="1604"/>
                    </a:cubicBezTo>
                    <a:cubicBezTo>
                      <a:pt x="1079" y="1604"/>
                      <a:pt x="1124" y="1590"/>
                      <a:pt x="1162" y="1564"/>
                    </a:cubicBezTo>
                    <a:cubicBezTo>
                      <a:pt x="1270" y="1493"/>
                      <a:pt x="1298" y="1347"/>
                      <a:pt x="1226" y="1239"/>
                    </a:cubicBezTo>
                    <a:lnTo>
                      <a:pt x="462" y="104"/>
                    </a:lnTo>
                    <a:cubicBezTo>
                      <a:pt x="417" y="37"/>
                      <a:pt x="343" y="1"/>
                      <a:pt x="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6"/>
              <p:cNvSpPr/>
              <p:nvPr/>
            </p:nvSpPr>
            <p:spPr>
              <a:xfrm>
                <a:off x="5004321" y="1328710"/>
                <a:ext cx="74781" cy="55269"/>
              </a:xfrm>
              <a:custGeom>
                <a:rect b="b" l="l" r="r" t="t"/>
                <a:pathLst>
                  <a:path extrusionOk="0" h="1235" w="1671">
                    <a:moveTo>
                      <a:pt x="1404" y="1"/>
                    </a:moveTo>
                    <a:cubicBezTo>
                      <a:pt x="1358" y="1"/>
                      <a:pt x="1313" y="14"/>
                      <a:pt x="1272" y="41"/>
                    </a:cubicBezTo>
                    <a:lnTo>
                      <a:pt x="138" y="805"/>
                    </a:lnTo>
                    <a:cubicBezTo>
                      <a:pt x="31" y="877"/>
                      <a:pt x="1" y="1023"/>
                      <a:pt x="74" y="1131"/>
                    </a:cubicBezTo>
                    <a:cubicBezTo>
                      <a:pt x="119" y="1198"/>
                      <a:pt x="193" y="1234"/>
                      <a:pt x="268" y="1234"/>
                    </a:cubicBezTo>
                    <a:cubicBezTo>
                      <a:pt x="313" y="1234"/>
                      <a:pt x="359" y="1221"/>
                      <a:pt x="399" y="1194"/>
                    </a:cubicBezTo>
                    <a:lnTo>
                      <a:pt x="1533" y="430"/>
                    </a:lnTo>
                    <a:cubicBezTo>
                      <a:pt x="1641" y="358"/>
                      <a:pt x="1671" y="212"/>
                      <a:pt x="1598" y="104"/>
                    </a:cubicBezTo>
                    <a:cubicBezTo>
                      <a:pt x="1553" y="37"/>
                      <a:pt x="1479" y="1"/>
                      <a:pt x="1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6"/>
              <p:cNvSpPr/>
              <p:nvPr/>
            </p:nvSpPr>
            <p:spPr>
              <a:xfrm>
                <a:off x="6257237" y="484334"/>
                <a:ext cx="74737" cy="55269"/>
              </a:xfrm>
              <a:custGeom>
                <a:rect b="b" l="l" r="r" t="t"/>
                <a:pathLst>
                  <a:path extrusionOk="0" h="1235" w="1670">
                    <a:moveTo>
                      <a:pt x="1403" y="1"/>
                    </a:moveTo>
                    <a:cubicBezTo>
                      <a:pt x="1358" y="1"/>
                      <a:pt x="1313" y="14"/>
                      <a:pt x="1273" y="41"/>
                    </a:cubicBezTo>
                    <a:lnTo>
                      <a:pt x="138" y="805"/>
                    </a:lnTo>
                    <a:cubicBezTo>
                      <a:pt x="31" y="877"/>
                      <a:pt x="1" y="1023"/>
                      <a:pt x="75" y="1131"/>
                    </a:cubicBezTo>
                    <a:cubicBezTo>
                      <a:pt x="119" y="1198"/>
                      <a:pt x="194" y="1234"/>
                      <a:pt x="269" y="1234"/>
                    </a:cubicBezTo>
                    <a:cubicBezTo>
                      <a:pt x="313" y="1234"/>
                      <a:pt x="360" y="1222"/>
                      <a:pt x="399" y="1194"/>
                    </a:cubicBezTo>
                    <a:lnTo>
                      <a:pt x="1534" y="430"/>
                    </a:lnTo>
                    <a:cubicBezTo>
                      <a:pt x="1641" y="358"/>
                      <a:pt x="1670" y="213"/>
                      <a:pt x="1598" y="105"/>
                    </a:cubicBezTo>
                    <a:cubicBezTo>
                      <a:pt x="1553" y="37"/>
                      <a:pt x="1478" y="1"/>
                      <a:pt x="14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6"/>
              <p:cNvSpPr/>
              <p:nvPr/>
            </p:nvSpPr>
            <p:spPr>
              <a:xfrm>
                <a:off x="6382497" y="944471"/>
                <a:ext cx="82255" cy="20989"/>
              </a:xfrm>
              <a:custGeom>
                <a:rect b="b" l="l" r="r" t="t"/>
                <a:pathLst>
                  <a:path extrusionOk="0" h="469" w="1838">
                    <a:moveTo>
                      <a:pt x="234" y="0"/>
                    </a:moveTo>
                    <a:cubicBezTo>
                      <a:pt x="105" y="0"/>
                      <a:pt x="1" y="105"/>
                      <a:pt x="1" y="234"/>
                    </a:cubicBezTo>
                    <a:cubicBezTo>
                      <a:pt x="1" y="364"/>
                      <a:pt x="105" y="469"/>
                      <a:pt x="234" y="469"/>
                    </a:cubicBezTo>
                    <a:lnTo>
                      <a:pt x="1604" y="469"/>
                    </a:lnTo>
                    <a:cubicBezTo>
                      <a:pt x="1733" y="469"/>
                      <a:pt x="1837" y="364"/>
                      <a:pt x="1837" y="234"/>
                    </a:cubicBezTo>
                    <a:cubicBezTo>
                      <a:pt x="1837" y="105"/>
                      <a:pt x="1733" y="0"/>
                      <a:pt x="16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6"/>
              <p:cNvSpPr/>
              <p:nvPr/>
            </p:nvSpPr>
            <p:spPr>
              <a:xfrm>
                <a:off x="4871632" y="944471"/>
                <a:ext cx="82300" cy="20989"/>
              </a:xfrm>
              <a:custGeom>
                <a:rect b="b" l="l" r="r" t="t"/>
                <a:pathLst>
                  <a:path extrusionOk="0" h="469" w="1839">
                    <a:moveTo>
                      <a:pt x="235" y="0"/>
                    </a:moveTo>
                    <a:cubicBezTo>
                      <a:pt x="106" y="0"/>
                      <a:pt x="0" y="105"/>
                      <a:pt x="0" y="234"/>
                    </a:cubicBezTo>
                    <a:cubicBezTo>
                      <a:pt x="0" y="364"/>
                      <a:pt x="106" y="469"/>
                      <a:pt x="235" y="469"/>
                    </a:cubicBezTo>
                    <a:lnTo>
                      <a:pt x="1603" y="469"/>
                    </a:lnTo>
                    <a:cubicBezTo>
                      <a:pt x="1733" y="469"/>
                      <a:pt x="1838" y="364"/>
                      <a:pt x="1838" y="234"/>
                    </a:cubicBezTo>
                    <a:cubicBezTo>
                      <a:pt x="1838" y="105"/>
                      <a:pt x="1733" y="0"/>
                      <a:pt x="16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6"/>
              <p:cNvSpPr/>
              <p:nvPr/>
            </p:nvSpPr>
            <p:spPr>
              <a:xfrm>
                <a:off x="5657652" y="1648461"/>
                <a:ext cx="21034" cy="82300"/>
              </a:xfrm>
              <a:custGeom>
                <a:rect b="b" l="l" r="r" t="t"/>
                <a:pathLst>
                  <a:path extrusionOk="0" h="1839" w="470">
                    <a:moveTo>
                      <a:pt x="235" y="1"/>
                    </a:moveTo>
                    <a:cubicBezTo>
                      <a:pt x="106" y="1"/>
                      <a:pt x="0" y="105"/>
                      <a:pt x="0" y="235"/>
                    </a:cubicBezTo>
                    <a:lnTo>
                      <a:pt x="0" y="1604"/>
                    </a:lnTo>
                    <a:cubicBezTo>
                      <a:pt x="0" y="1733"/>
                      <a:pt x="106" y="1838"/>
                      <a:pt x="235" y="1838"/>
                    </a:cubicBezTo>
                    <a:cubicBezTo>
                      <a:pt x="364" y="1838"/>
                      <a:pt x="469" y="1733"/>
                      <a:pt x="469" y="1604"/>
                    </a:cubicBezTo>
                    <a:lnTo>
                      <a:pt x="469" y="235"/>
                    </a:lnTo>
                    <a:cubicBezTo>
                      <a:pt x="469" y="105"/>
                      <a:pt x="364" y="1"/>
                      <a:pt x="2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6"/>
              <p:cNvSpPr/>
              <p:nvPr/>
            </p:nvSpPr>
            <p:spPr>
              <a:xfrm>
                <a:off x="5657652" y="137642"/>
                <a:ext cx="21034" cy="82255"/>
              </a:xfrm>
              <a:custGeom>
                <a:rect b="b" l="l" r="r" t="t"/>
                <a:pathLst>
                  <a:path extrusionOk="0" h="1838" w="470">
                    <a:moveTo>
                      <a:pt x="235" y="0"/>
                    </a:moveTo>
                    <a:cubicBezTo>
                      <a:pt x="106" y="0"/>
                      <a:pt x="0" y="105"/>
                      <a:pt x="0" y="234"/>
                    </a:cubicBezTo>
                    <a:lnTo>
                      <a:pt x="0" y="1604"/>
                    </a:lnTo>
                    <a:cubicBezTo>
                      <a:pt x="0" y="1733"/>
                      <a:pt x="106" y="1837"/>
                      <a:pt x="235" y="1837"/>
                    </a:cubicBezTo>
                    <a:cubicBezTo>
                      <a:pt x="364" y="1837"/>
                      <a:pt x="469" y="1733"/>
                      <a:pt x="469" y="1603"/>
                    </a:cubicBezTo>
                    <a:lnTo>
                      <a:pt x="469" y="234"/>
                    </a:lnTo>
                    <a:cubicBezTo>
                      <a:pt x="469" y="105"/>
                      <a:pt x="364" y="0"/>
                      <a:pt x="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5" name="Google Shape;1955;p16"/>
            <p:cNvGrpSpPr/>
            <p:nvPr/>
          </p:nvGrpSpPr>
          <p:grpSpPr>
            <a:xfrm>
              <a:off x="7544048" y="4514750"/>
              <a:ext cx="2250860" cy="2052796"/>
              <a:chOff x="6765125" y="6564"/>
              <a:chExt cx="2148177" cy="1959149"/>
            </a:xfrm>
          </p:grpSpPr>
          <p:sp>
            <p:nvSpPr>
              <p:cNvPr id="1956" name="Google Shape;1956;p16"/>
              <p:cNvSpPr/>
              <p:nvPr/>
            </p:nvSpPr>
            <p:spPr>
              <a:xfrm>
                <a:off x="6765125" y="963043"/>
                <a:ext cx="98590" cy="98500"/>
              </a:xfrm>
              <a:custGeom>
                <a:rect b="b" l="l" r="r" t="t"/>
                <a:pathLst>
                  <a:path extrusionOk="0" h="2201" w="2203">
                    <a:moveTo>
                      <a:pt x="1" y="0"/>
                    </a:moveTo>
                    <a:lnTo>
                      <a:pt x="1" y="2201"/>
                    </a:lnTo>
                    <a:lnTo>
                      <a:pt x="2202" y="2201"/>
                    </a:lnTo>
                    <a:lnTo>
                      <a:pt x="2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6"/>
              <p:cNvSpPr/>
              <p:nvPr/>
            </p:nvSpPr>
            <p:spPr>
              <a:xfrm>
                <a:off x="6765125" y="867498"/>
                <a:ext cx="98590" cy="98545"/>
              </a:xfrm>
              <a:custGeom>
                <a:rect b="b" l="l" r="r" t="t"/>
                <a:pathLst>
                  <a:path extrusionOk="0" h="2202" w="2203">
                    <a:moveTo>
                      <a:pt x="1" y="1"/>
                    </a:moveTo>
                    <a:lnTo>
                      <a:pt x="1" y="2202"/>
                    </a:lnTo>
                    <a:lnTo>
                      <a:pt x="2202" y="2202"/>
                    </a:lnTo>
                    <a:lnTo>
                      <a:pt x="22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6"/>
              <p:cNvSpPr/>
              <p:nvPr/>
            </p:nvSpPr>
            <p:spPr>
              <a:xfrm>
                <a:off x="8814757" y="963043"/>
                <a:ext cx="98545" cy="98500"/>
              </a:xfrm>
              <a:custGeom>
                <a:rect b="b" l="l" r="r" t="t"/>
                <a:pathLst>
                  <a:path extrusionOk="0" h="2201" w="2202">
                    <a:moveTo>
                      <a:pt x="1" y="0"/>
                    </a:moveTo>
                    <a:lnTo>
                      <a:pt x="1" y="2201"/>
                    </a:lnTo>
                    <a:lnTo>
                      <a:pt x="2202" y="2201"/>
                    </a:lnTo>
                    <a:lnTo>
                      <a:pt x="22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6"/>
              <p:cNvSpPr/>
              <p:nvPr/>
            </p:nvSpPr>
            <p:spPr>
              <a:xfrm>
                <a:off x="8814757" y="868528"/>
                <a:ext cx="98545" cy="98545"/>
              </a:xfrm>
              <a:custGeom>
                <a:rect b="b" l="l" r="r" t="t"/>
                <a:pathLst>
                  <a:path extrusionOk="0" h="2202" w="2202">
                    <a:moveTo>
                      <a:pt x="1" y="0"/>
                    </a:moveTo>
                    <a:lnTo>
                      <a:pt x="1" y="2201"/>
                    </a:lnTo>
                    <a:lnTo>
                      <a:pt x="2202" y="2201"/>
                    </a:lnTo>
                    <a:lnTo>
                      <a:pt x="2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6"/>
              <p:cNvSpPr/>
              <p:nvPr/>
            </p:nvSpPr>
            <p:spPr>
              <a:xfrm>
                <a:off x="7273639" y="1530854"/>
                <a:ext cx="1131119" cy="434860"/>
              </a:xfrm>
              <a:custGeom>
                <a:rect b="b" l="l" r="r" t="t"/>
                <a:pathLst>
                  <a:path extrusionOk="0" h="9717" w="25275">
                    <a:moveTo>
                      <a:pt x="12638" y="0"/>
                    </a:moveTo>
                    <a:cubicBezTo>
                      <a:pt x="9286" y="0"/>
                      <a:pt x="6072" y="511"/>
                      <a:pt x="3702" y="1423"/>
                    </a:cubicBezTo>
                    <a:cubicBezTo>
                      <a:pt x="1332" y="2334"/>
                      <a:pt x="0" y="3569"/>
                      <a:pt x="0" y="4858"/>
                    </a:cubicBezTo>
                    <a:cubicBezTo>
                      <a:pt x="0" y="6146"/>
                      <a:pt x="1332" y="7382"/>
                      <a:pt x="3702" y="8294"/>
                    </a:cubicBezTo>
                    <a:cubicBezTo>
                      <a:pt x="6072" y="9204"/>
                      <a:pt x="9286" y="9716"/>
                      <a:pt x="12638" y="9716"/>
                    </a:cubicBezTo>
                    <a:cubicBezTo>
                      <a:pt x="15990" y="9716"/>
                      <a:pt x="19203" y="9204"/>
                      <a:pt x="21574" y="8294"/>
                    </a:cubicBezTo>
                    <a:cubicBezTo>
                      <a:pt x="23943" y="7382"/>
                      <a:pt x="25275" y="6146"/>
                      <a:pt x="25275" y="4858"/>
                    </a:cubicBezTo>
                    <a:cubicBezTo>
                      <a:pt x="25275" y="3569"/>
                      <a:pt x="23943" y="2334"/>
                      <a:pt x="21574" y="1423"/>
                    </a:cubicBezTo>
                    <a:cubicBezTo>
                      <a:pt x="19203" y="511"/>
                      <a:pt x="15990" y="0"/>
                      <a:pt x="126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6"/>
              <p:cNvSpPr/>
              <p:nvPr/>
            </p:nvSpPr>
            <p:spPr>
              <a:xfrm>
                <a:off x="7273639" y="6564"/>
                <a:ext cx="1131119" cy="434860"/>
              </a:xfrm>
              <a:custGeom>
                <a:rect b="b" l="l" r="r" t="t"/>
                <a:pathLst>
                  <a:path extrusionOk="0" h="9717" w="25275">
                    <a:moveTo>
                      <a:pt x="12638" y="1"/>
                    </a:moveTo>
                    <a:cubicBezTo>
                      <a:pt x="9286" y="1"/>
                      <a:pt x="6072" y="512"/>
                      <a:pt x="3702" y="1424"/>
                    </a:cubicBezTo>
                    <a:cubicBezTo>
                      <a:pt x="1332" y="2334"/>
                      <a:pt x="0" y="3570"/>
                      <a:pt x="0" y="4858"/>
                    </a:cubicBezTo>
                    <a:cubicBezTo>
                      <a:pt x="0" y="6147"/>
                      <a:pt x="1332" y="7382"/>
                      <a:pt x="3702" y="8294"/>
                    </a:cubicBezTo>
                    <a:cubicBezTo>
                      <a:pt x="6072" y="9205"/>
                      <a:pt x="9286" y="9717"/>
                      <a:pt x="12638" y="9717"/>
                    </a:cubicBezTo>
                    <a:cubicBezTo>
                      <a:pt x="15990" y="9717"/>
                      <a:pt x="19203" y="9205"/>
                      <a:pt x="21574" y="8294"/>
                    </a:cubicBezTo>
                    <a:cubicBezTo>
                      <a:pt x="23943" y="7382"/>
                      <a:pt x="25275" y="6147"/>
                      <a:pt x="25275" y="4858"/>
                    </a:cubicBezTo>
                    <a:cubicBezTo>
                      <a:pt x="25275" y="3570"/>
                      <a:pt x="23943" y="2334"/>
                      <a:pt x="21574" y="1424"/>
                    </a:cubicBezTo>
                    <a:cubicBezTo>
                      <a:pt x="19203" y="512"/>
                      <a:pt x="15990" y="1"/>
                      <a:pt x="126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6"/>
              <p:cNvSpPr/>
              <p:nvPr/>
            </p:nvSpPr>
            <p:spPr>
              <a:xfrm>
                <a:off x="6859641" y="420563"/>
                <a:ext cx="434860" cy="1131164"/>
              </a:xfrm>
              <a:custGeom>
                <a:rect b="b" l="l" r="r" t="t"/>
                <a:pathLst>
                  <a:path extrusionOk="0" h="25276" w="9717">
                    <a:moveTo>
                      <a:pt x="4859" y="1"/>
                    </a:moveTo>
                    <a:cubicBezTo>
                      <a:pt x="3570" y="1"/>
                      <a:pt x="2335" y="1333"/>
                      <a:pt x="1423" y="3702"/>
                    </a:cubicBezTo>
                    <a:cubicBezTo>
                      <a:pt x="512" y="6072"/>
                      <a:pt x="0" y="9286"/>
                      <a:pt x="0" y="12638"/>
                    </a:cubicBezTo>
                    <a:cubicBezTo>
                      <a:pt x="0" y="15989"/>
                      <a:pt x="512" y="19204"/>
                      <a:pt x="1423" y="21573"/>
                    </a:cubicBezTo>
                    <a:cubicBezTo>
                      <a:pt x="2335" y="23944"/>
                      <a:pt x="3570" y="25275"/>
                      <a:pt x="4859" y="25275"/>
                    </a:cubicBezTo>
                    <a:cubicBezTo>
                      <a:pt x="6147" y="25275"/>
                      <a:pt x="7383" y="23944"/>
                      <a:pt x="8294" y="21573"/>
                    </a:cubicBezTo>
                    <a:cubicBezTo>
                      <a:pt x="9205" y="19204"/>
                      <a:pt x="9716" y="15989"/>
                      <a:pt x="9716" y="12638"/>
                    </a:cubicBezTo>
                    <a:cubicBezTo>
                      <a:pt x="9716" y="9286"/>
                      <a:pt x="9205" y="6072"/>
                      <a:pt x="8294" y="3702"/>
                    </a:cubicBezTo>
                    <a:cubicBezTo>
                      <a:pt x="7383" y="1333"/>
                      <a:pt x="6147" y="1"/>
                      <a:pt x="48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6"/>
              <p:cNvSpPr/>
              <p:nvPr/>
            </p:nvSpPr>
            <p:spPr>
              <a:xfrm>
                <a:off x="8383886" y="420563"/>
                <a:ext cx="434860" cy="1131164"/>
              </a:xfrm>
              <a:custGeom>
                <a:rect b="b" l="l" r="r" t="t"/>
                <a:pathLst>
                  <a:path extrusionOk="0" h="25276" w="9717">
                    <a:moveTo>
                      <a:pt x="4859" y="1"/>
                    </a:moveTo>
                    <a:cubicBezTo>
                      <a:pt x="3570" y="1"/>
                      <a:pt x="2335" y="1333"/>
                      <a:pt x="1423" y="3702"/>
                    </a:cubicBezTo>
                    <a:cubicBezTo>
                      <a:pt x="513" y="6072"/>
                      <a:pt x="1" y="9286"/>
                      <a:pt x="1" y="12638"/>
                    </a:cubicBezTo>
                    <a:cubicBezTo>
                      <a:pt x="1" y="15989"/>
                      <a:pt x="513" y="19204"/>
                      <a:pt x="1423" y="21573"/>
                    </a:cubicBezTo>
                    <a:cubicBezTo>
                      <a:pt x="2335" y="23944"/>
                      <a:pt x="3570" y="25275"/>
                      <a:pt x="4859" y="25275"/>
                    </a:cubicBezTo>
                    <a:cubicBezTo>
                      <a:pt x="6148" y="25275"/>
                      <a:pt x="7383" y="23944"/>
                      <a:pt x="8294" y="21573"/>
                    </a:cubicBezTo>
                    <a:cubicBezTo>
                      <a:pt x="9206" y="19204"/>
                      <a:pt x="9717" y="15989"/>
                      <a:pt x="9717" y="12638"/>
                    </a:cubicBezTo>
                    <a:cubicBezTo>
                      <a:pt x="9717" y="9286"/>
                      <a:pt x="9206" y="6072"/>
                      <a:pt x="8294" y="3702"/>
                    </a:cubicBezTo>
                    <a:cubicBezTo>
                      <a:pt x="7383" y="1333"/>
                      <a:pt x="6148" y="1"/>
                      <a:pt x="48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6"/>
              <p:cNvSpPr/>
              <p:nvPr/>
            </p:nvSpPr>
            <p:spPr>
              <a:xfrm>
                <a:off x="6958139" y="83985"/>
                <a:ext cx="1762130" cy="1762130"/>
              </a:xfrm>
              <a:custGeom>
                <a:rect b="b" l="l" r="r" t="t"/>
                <a:pathLst>
                  <a:path extrusionOk="0" h="39375" w="39375">
                    <a:moveTo>
                      <a:pt x="1" y="1"/>
                    </a:moveTo>
                    <a:lnTo>
                      <a:pt x="1" y="39375"/>
                    </a:lnTo>
                    <a:lnTo>
                      <a:pt x="39374" y="39375"/>
                    </a:lnTo>
                    <a:lnTo>
                      <a:pt x="3937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6"/>
              <p:cNvSpPr/>
              <p:nvPr/>
            </p:nvSpPr>
            <p:spPr>
              <a:xfrm>
                <a:off x="7056638" y="182484"/>
                <a:ext cx="1565129" cy="1565129"/>
              </a:xfrm>
              <a:custGeom>
                <a:rect b="b" l="l" r="r" t="t"/>
                <a:pathLst>
                  <a:path extrusionOk="0" h="34973" w="34973">
                    <a:moveTo>
                      <a:pt x="1" y="0"/>
                    </a:moveTo>
                    <a:lnTo>
                      <a:pt x="1" y="34972"/>
                    </a:lnTo>
                    <a:lnTo>
                      <a:pt x="34973" y="34972"/>
                    </a:lnTo>
                    <a:lnTo>
                      <a:pt x="3497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6"/>
              <p:cNvSpPr/>
              <p:nvPr/>
            </p:nvSpPr>
            <p:spPr>
              <a:xfrm>
                <a:off x="7063351" y="185169"/>
                <a:ext cx="1559848" cy="1559893"/>
              </a:xfrm>
              <a:custGeom>
                <a:rect b="b" l="l" r="r" t="t"/>
                <a:pathLst>
                  <a:path extrusionOk="0" h="34856" w="34855">
                    <a:moveTo>
                      <a:pt x="17427" y="1"/>
                    </a:moveTo>
                    <a:cubicBezTo>
                      <a:pt x="12805" y="1"/>
                      <a:pt x="8373" y="1836"/>
                      <a:pt x="5105" y="5105"/>
                    </a:cubicBezTo>
                    <a:cubicBezTo>
                      <a:pt x="1836" y="8373"/>
                      <a:pt x="1" y="12805"/>
                      <a:pt x="1" y="17427"/>
                    </a:cubicBezTo>
                    <a:cubicBezTo>
                      <a:pt x="1" y="22049"/>
                      <a:pt x="1836" y="26482"/>
                      <a:pt x="5105" y="29751"/>
                    </a:cubicBezTo>
                    <a:cubicBezTo>
                      <a:pt x="8373" y="33018"/>
                      <a:pt x="12805" y="34855"/>
                      <a:pt x="17427" y="34855"/>
                    </a:cubicBezTo>
                    <a:cubicBezTo>
                      <a:pt x="22049" y="34855"/>
                      <a:pt x="26483" y="33018"/>
                      <a:pt x="29750" y="29751"/>
                    </a:cubicBezTo>
                    <a:cubicBezTo>
                      <a:pt x="33018" y="26482"/>
                      <a:pt x="34855" y="22049"/>
                      <a:pt x="34855" y="17427"/>
                    </a:cubicBezTo>
                    <a:cubicBezTo>
                      <a:pt x="34855" y="12805"/>
                      <a:pt x="33018" y="8373"/>
                      <a:pt x="29750" y="5105"/>
                    </a:cubicBezTo>
                    <a:cubicBezTo>
                      <a:pt x="26483" y="1836"/>
                      <a:pt x="22049" y="1"/>
                      <a:pt x="174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6"/>
              <p:cNvSpPr/>
              <p:nvPr/>
            </p:nvSpPr>
            <p:spPr>
              <a:xfrm>
                <a:off x="7831963" y="1073535"/>
                <a:ext cx="14097" cy="673615"/>
              </a:xfrm>
              <a:custGeom>
                <a:rect b="b" l="l" r="r" t="t"/>
                <a:pathLst>
                  <a:path extrusionOk="0" h="15052" w="315">
                    <a:moveTo>
                      <a:pt x="0" y="0"/>
                    </a:moveTo>
                    <a:lnTo>
                      <a:pt x="0" y="15051"/>
                    </a:lnTo>
                    <a:lnTo>
                      <a:pt x="315" y="15051"/>
                    </a:lnTo>
                    <a:lnTo>
                      <a:pt x="31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6"/>
              <p:cNvSpPr/>
              <p:nvPr/>
            </p:nvSpPr>
            <p:spPr>
              <a:xfrm>
                <a:off x="7831963" y="185124"/>
                <a:ext cx="14097" cy="673659"/>
              </a:xfrm>
              <a:custGeom>
                <a:rect b="b" l="l" r="r" t="t"/>
                <a:pathLst>
                  <a:path extrusionOk="0" h="15053" w="315">
                    <a:moveTo>
                      <a:pt x="0" y="1"/>
                    </a:moveTo>
                    <a:lnTo>
                      <a:pt x="0" y="15053"/>
                    </a:lnTo>
                    <a:lnTo>
                      <a:pt x="315" y="15053"/>
                    </a:lnTo>
                    <a:lnTo>
                      <a:pt x="3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6"/>
              <p:cNvSpPr/>
              <p:nvPr/>
            </p:nvSpPr>
            <p:spPr>
              <a:xfrm>
                <a:off x="7056638" y="972083"/>
                <a:ext cx="673704" cy="14052"/>
              </a:xfrm>
              <a:custGeom>
                <a:rect b="b" l="l" r="r" t="t"/>
                <a:pathLst>
                  <a:path extrusionOk="0" h="314" w="15054">
                    <a:moveTo>
                      <a:pt x="1" y="0"/>
                    </a:moveTo>
                    <a:lnTo>
                      <a:pt x="1" y="314"/>
                    </a:lnTo>
                    <a:lnTo>
                      <a:pt x="15053" y="314"/>
                    </a:lnTo>
                    <a:lnTo>
                      <a:pt x="150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6"/>
              <p:cNvSpPr/>
              <p:nvPr/>
            </p:nvSpPr>
            <p:spPr>
              <a:xfrm>
                <a:off x="7947691" y="972083"/>
                <a:ext cx="673659" cy="14052"/>
              </a:xfrm>
              <a:custGeom>
                <a:rect b="b" l="l" r="r" t="t"/>
                <a:pathLst>
                  <a:path extrusionOk="0" h="314" w="15053">
                    <a:moveTo>
                      <a:pt x="1" y="0"/>
                    </a:moveTo>
                    <a:lnTo>
                      <a:pt x="1" y="314"/>
                    </a:lnTo>
                    <a:lnTo>
                      <a:pt x="15053" y="314"/>
                    </a:lnTo>
                    <a:lnTo>
                      <a:pt x="150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6"/>
              <p:cNvSpPr/>
              <p:nvPr/>
            </p:nvSpPr>
            <p:spPr>
              <a:xfrm>
                <a:off x="8404696" y="182484"/>
                <a:ext cx="217050" cy="217050"/>
              </a:xfrm>
              <a:custGeom>
                <a:rect b="b" l="l" r="r" t="t"/>
                <a:pathLst>
                  <a:path extrusionOk="0" h="4850" w="4850">
                    <a:moveTo>
                      <a:pt x="1" y="0"/>
                    </a:moveTo>
                    <a:lnTo>
                      <a:pt x="1" y="4850"/>
                    </a:lnTo>
                    <a:lnTo>
                      <a:pt x="4850" y="4850"/>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6"/>
              <p:cNvSpPr/>
              <p:nvPr/>
            </p:nvSpPr>
            <p:spPr>
              <a:xfrm>
                <a:off x="8187695" y="399485"/>
                <a:ext cx="217050" cy="217094"/>
              </a:xfrm>
              <a:custGeom>
                <a:rect b="b" l="l" r="r" t="t"/>
                <a:pathLst>
                  <a:path extrusionOk="0" h="4851" w="4850">
                    <a:moveTo>
                      <a:pt x="0" y="1"/>
                    </a:moveTo>
                    <a:lnTo>
                      <a:pt x="0" y="4850"/>
                    </a:lnTo>
                    <a:lnTo>
                      <a:pt x="4850" y="4850"/>
                    </a:lnTo>
                    <a:lnTo>
                      <a:pt x="48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6"/>
              <p:cNvSpPr/>
              <p:nvPr/>
            </p:nvSpPr>
            <p:spPr>
              <a:xfrm>
                <a:off x="7970738" y="616531"/>
                <a:ext cx="217094" cy="217050"/>
              </a:xfrm>
              <a:custGeom>
                <a:rect b="b" l="l" r="r" t="t"/>
                <a:pathLst>
                  <a:path extrusionOk="0" h="4850" w="4851">
                    <a:moveTo>
                      <a:pt x="1" y="0"/>
                    </a:moveTo>
                    <a:lnTo>
                      <a:pt x="1" y="4849"/>
                    </a:lnTo>
                    <a:lnTo>
                      <a:pt x="4850" y="4849"/>
                    </a:lnTo>
                    <a:lnTo>
                      <a:pt x="48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6"/>
              <p:cNvSpPr/>
              <p:nvPr/>
            </p:nvSpPr>
            <p:spPr>
              <a:xfrm>
                <a:off x="7730689" y="856534"/>
                <a:ext cx="217050" cy="217094"/>
              </a:xfrm>
              <a:custGeom>
                <a:rect b="b" l="l" r="r" t="t"/>
                <a:pathLst>
                  <a:path extrusionOk="0" h="4851" w="4850">
                    <a:moveTo>
                      <a:pt x="0" y="1"/>
                    </a:moveTo>
                    <a:lnTo>
                      <a:pt x="0" y="4850"/>
                    </a:lnTo>
                    <a:lnTo>
                      <a:pt x="4850" y="4850"/>
                    </a:lnTo>
                    <a:lnTo>
                      <a:pt x="4850" y="1"/>
                    </a:lnTo>
                    <a:close/>
                  </a:path>
                </a:pathLst>
              </a:custGeom>
              <a:solidFill>
                <a:srgbClr val="3598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6"/>
              <p:cNvSpPr/>
              <p:nvPr/>
            </p:nvSpPr>
            <p:spPr>
              <a:xfrm>
                <a:off x="7490641" y="1096583"/>
                <a:ext cx="217094" cy="217050"/>
              </a:xfrm>
              <a:custGeom>
                <a:rect b="b" l="l" r="r" t="t"/>
                <a:pathLst>
                  <a:path extrusionOk="0" h="4850" w="4851">
                    <a:moveTo>
                      <a:pt x="1" y="0"/>
                    </a:moveTo>
                    <a:lnTo>
                      <a:pt x="1" y="4850"/>
                    </a:lnTo>
                    <a:lnTo>
                      <a:pt x="4850" y="4850"/>
                    </a:lnTo>
                    <a:lnTo>
                      <a:pt x="48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6"/>
              <p:cNvSpPr/>
              <p:nvPr/>
            </p:nvSpPr>
            <p:spPr>
              <a:xfrm>
                <a:off x="7273684" y="1313539"/>
                <a:ext cx="217005" cy="217050"/>
              </a:xfrm>
              <a:custGeom>
                <a:rect b="b" l="l" r="r" t="t"/>
                <a:pathLst>
                  <a:path extrusionOk="0" h="4850" w="4849">
                    <a:moveTo>
                      <a:pt x="0" y="1"/>
                    </a:moveTo>
                    <a:lnTo>
                      <a:pt x="0" y="4849"/>
                    </a:lnTo>
                    <a:lnTo>
                      <a:pt x="4849" y="4849"/>
                    </a:lnTo>
                    <a:lnTo>
                      <a:pt x="48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6"/>
              <p:cNvSpPr/>
              <p:nvPr/>
            </p:nvSpPr>
            <p:spPr>
              <a:xfrm>
                <a:off x="7056638" y="1530540"/>
                <a:ext cx="217094" cy="217050"/>
              </a:xfrm>
              <a:custGeom>
                <a:rect b="b" l="l" r="r" t="t"/>
                <a:pathLst>
                  <a:path extrusionOk="0" h="4850" w="4851">
                    <a:moveTo>
                      <a:pt x="1" y="0"/>
                    </a:moveTo>
                    <a:lnTo>
                      <a:pt x="1" y="4849"/>
                    </a:lnTo>
                    <a:lnTo>
                      <a:pt x="4850" y="4849"/>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6"/>
              <p:cNvSpPr/>
              <p:nvPr/>
            </p:nvSpPr>
            <p:spPr>
              <a:xfrm>
                <a:off x="7056638" y="182484"/>
                <a:ext cx="217094" cy="217050"/>
              </a:xfrm>
              <a:custGeom>
                <a:rect b="b" l="l" r="r" t="t"/>
                <a:pathLst>
                  <a:path extrusionOk="0" h="4850" w="4851">
                    <a:moveTo>
                      <a:pt x="1" y="0"/>
                    </a:moveTo>
                    <a:lnTo>
                      <a:pt x="1" y="4850"/>
                    </a:lnTo>
                    <a:lnTo>
                      <a:pt x="4850" y="4850"/>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6"/>
              <p:cNvSpPr/>
              <p:nvPr/>
            </p:nvSpPr>
            <p:spPr>
              <a:xfrm>
                <a:off x="7273684" y="399485"/>
                <a:ext cx="217005" cy="217094"/>
              </a:xfrm>
              <a:custGeom>
                <a:rect b="b" l="l" r="r" t="t"/>
                <a:pathLst>
                  <a:path extrusionOk="0" h="4851" w="4849">
                    <a:moveTo>
                      <a:pt x="0" y="1"/>
                    </a:moveTo>
                    <a:lnTo>
                      <a:pt x="0" y="4850"/>
                    </a:lnTo>
                    <a:lnTo>
                      <a:pt x="4849" y="4850"/>
                    </a:lnTo>
                    <a:lnTo>
                      <a:pt x="48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6"/>
              <p:cNvSpPr/>
              <p:nvPr/>
            </p:nvSpPr>
            <p:spPr>
              <a:xfrm>
                <a:off x="7490641" y="616531"/>
                <a:ext cx="217094" cy="217050"/>
              </a:xfrm>
              <a:custGeom>
                <a:rect b="b" l="l" r="r" t="t"/>
                <a:pathLst>
                  <a:path extrusionOk="0" h="4850" w="4851">
                    <a:moveTo>
                      <a:pt x="1" y="0"/>
                    </a:moveTo>
                    <a:lnTo>
                      <a:pt x="1" y="4849"/>
                    </a:lnTo>
                    <a:lnTo>
                      <a:pt x="4850" y="4849"/>
                    </a:lnTo>
                    <a:lnTo>
                      <a:pt x="4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6"/>
              <p:cNvSpPr/>
              <p:nvPr/>
            </p:nvSpPr>
            <p:spPr>
              <a:xfrm>
                <a:off x="7707687" y="833442"/>
                <a:ext cx="263100" cy="263145"/>
              </a:xfrm>
              <a:custGeom>
                <a:rect b="b" l="l" r="r" t="t"/>
                <a:pathLst>
                  <a:path extrusionOk="0" h="5880" w="5879">
                    <a:moveTo>
                      <a:pt x="0" y="0"/>
                    </a:moveTo>
                    <a:lnTo>
                      <a:pt x="0" y="5879"/>
                    </a:lnTo>
                    <a:lnTo>
                      <a:pt x="5879" y="5879"/>
                    </a:lnTo>
                    <a:lnTo>
                      <a:pt x="58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6"/>
              <p:cNvSpPr/>
              <p:nvPr/>
            </p:nvSpPr>
            <p:spPr>
              <a:xfrm>
                <a:off x="7707687" y="833442"/>
                <a:ext cx="129335" cy="129424"/>
              </a:xfrm>
              <a:custGeom>
                <a:rect b="b" l="l" r="r" t="t"/>
                <a:pathLst>
                  <a:path extrusionOk="0" h="2892" w="2890">
                    <a:moveTo>
                      <a:pt x="0" y="0"/>
                    </a:moveTo>
                    <a:lnTo>
                      <a:pt x="0" y="2891"/>
                    </a:lnTo>
                    <a:lnTo>
                      <a:pt x="2890" y="2891"/>
                    </a:lnTo>
                    <a:lnTo>
                      <a:pt x="28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6"/>
              <p:cNvSpPr/>
              <p:nvPr/>
            </p:nvSpPr>
            <p:spPr>
              <a:xfrm>
                <a:off x="7836975" y="962864"/>
                <a:ext cx="134123" cy="134034"/>
              </a:xfrm>
              <a:custGeom>
                <a:rect b="b" l="l" r="r" t="t"/>
                <a:pathLst>
                  <a:path extrusionOk="0" h="2995" w="2997">
                    <a:moveTo>
                      <a:pt x="1" y="0"/>
                    </a:moveTo>
                    <a:lnTo>
                      <a:pt x="1" y="2994"/>
                    </a:lnTo>
                    <a:lnTo>
                      <a:pt x="2996" y="2994"/>
                    </a:lnTo>
                    <a:lnTo>
                      <a:pt x="29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6"/>
              <p:cNvSpPr/>
              <p:nvPr/>
            </p:nvSpPr>
            <p:spPr>
              <a:xfrm>
                <a:off x="7970738" y="1096583"/>
                <a:ext cx="217094" cy="217050"/>
              </a:xfrm>
              <a:custGeom>
                <a:rect b="b" l="l" r="r" t="t"/>
                <a:pathLst>
                  <a:path extrusionOk="0" h="4850" w="4851">
                    <a:moveTo>
                      <a:pt x="1" y="0"/>
                    </a:moveTo>
                    <a:lnTo>
                      <a:pt x="1" y="4850"/>
                    </a:lnTo>
                    <a:lnTo>
                      <a:pt x="4850" y="4850"/>
                    </a:lnTo>
                    <a:lnTo>
                      <a:pt x="4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6"/>
              <p:cNvSpPr/>
              <p:nvPr/>
            </p:nvSpPr>
            <p:spPr>
              <a:xfrm>
                <a:off x="8187695" y="1313539"/>
                <a:ext cx="217050" cy="217050"/>
              </a:xfrm>
              <a:custGeom>
                <a:rect b="b" l="l" r="r" t="t"/>
                <a:pathLst>
                  <a:path extrusionOk="0" h="4850" w="4850">
                    <a:moveTo>
                      <a:pt x="0" y="1"/>
                    </a:moveTo>
                    <a:lnTo>
                      <a:pt x="0" y="4849"/>
                    </a:lnTo>
                    <a:lnTo>
                      <a:pt x="4850" y="4849"/>
                    </a:lnTo>
                    <a:lnTo>
                      <a:pt x="48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6"/>
              <p:cNvSpPr/>
              <p:nvPr/>
            </p:nvSpPr>
            <p:spPr>
              <a:xfrm>
                <a:off x="8404696" y="1530540"/>
                <a:ext cx="217050" cy="217050"/>
              </a:xfrm>
              <a:custGeom>
                <a:rect b="b" l="l" r="r" t="t"/>
                <a:pathLst>
                  <a:path extrusionOk="0" h="4850" w="4850">
                    <a:moveTo>
                      <a:pt x="1" y="0"/>
                    </a:moveTo>
                    <a:lnTo>
                      <a:pt x="1" y="4849"/>
                    </a:lnTo>
                    <a:lnTo>
                      <a:pt x="4850" y="4849"/>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6"/>
              <p:cNvSpPr/>
              <p:nvPr/>
            </p:nvSpPr>
            <p:spPr>
              <a:xfrm>
                <a:off x="6957736" y="1747541"/>
                <a:ext cx="98545" cy="98545"/>
              </a:xfrm>
              <a:custGeom>
                <a:rect b="b" l="l" r="r" t="t"/>
                <a:pathLst>
                  <a:path extrusionOk="0" h="2202" w="2202">
                    <a:moveTo>
                      <a:pt x="0" y="0"/>
                    </a:moveTo>
                    <a:lnTo>
                      <a:pt x="0" y="2202"/>
                    </a:lnTo>
                    <a:lnTo>
                      <a:pt x="2202" y="2202"/>
                    </a:lnTo>
                    <a:lnTo>
                      <a:pt x="22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6"/>
              <p:cNvSpPr/>
              <p:nvPr/>
            </p:nvSpPr>
            <p:spPr>
              <a:xfrm>
                <a:off x="7055922" y="1649401"/>
                <a:ext cx="98500" cy="98545"/>
              </a:xfrm>
              <a:custGeom>
                <a:rect b="b" l="l" r="r" t="t"/>
                <a:pathLst>
                  <a:path extrusionOk="0" h="2202" w="2201">
                    <a:moveTo>
                      <a:pt x="1" y="0"/>
                    </a:moveTo>
                    <a:lnTo>
                      <a:pt x="1" y="2202"/>
                    </a:lnTo>
                    <a:lnTo>
                      <a:pt x="2201" y="2202"/>
                    </a:lnTo>
                    <a:lnTo>
                      <a:pt x="22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6"/>
              <p:cNvSpPr/>
              <p:nvPr/>
            </p:nvSpPr>
            <p:spPr>
              <a:xfrm>
                <a:off x="8621295" y="1747541"/>
                <a:ext cx="98590" cy="98545"/>
              </a:xfrm>
              <a:custGeom>
                <a:rect b="b" l="l" r="r" t="t"/>
                <a:pathLst>
                  <a:path extrusionOk="0" h="2202" w="2203">
                    <a:moveTo>
                      <a:pt x="1" y="0"/>
                    </a:moveTo>
                    <a:lnTo>
                      <a:pt x="1" y="2202"/>
                    </a:lnTo>
                    <a:lnTo>
                      <a:pt x="2202" y="2202"/>
                    </a:lnTo>
                    <a:lnTo>
                      <a:pt x="22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6"/>
              <p:cNvSpPr/>
              <p:nvPr/>
            </p:nvSpPr>
            <p:spPr>
              <a:xfrm>
                <a:off x="8522796" y="1649043"/>
                <a:ext cx="98545" cy="98545"/>
              </a:xfrm>
              <a:custGeom>
                <a:rect b="b" l="l" r="r" t="t"/>
                <a:pathLst>
                  <a:path extrusionOk="0" h="2202" w="2202">
                    <a:moveTo>
                      <a:pt x="0" y="0"/>
                    </a:moveTo>
                    <a:lnTo>
                      <a:pt x="0" y="2201"/>
                    </a:lnTo>
                    <a:lnTo>
                      <a:pt x="2202" y="2201"/>
                    </a:lnTo>
                    <a:lnTo>
                      <a:pt x="22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6"/>
              <p:cNvSpPr/>
              <p:nvPr/>
            </p:nvSpPr>
            <p:spPr>
              <a:xfrm>
                <a:off x="8621295" y="83985"/>
                <a:ext cx="98590" cy="98545"/>
              </a:xfrm>
              <a:custGeom>
                <a:rect b="b" l="l" r="r" t="t"/>
                <a:pathLst>
                  <a:path extrusionOk="0" h="2202" w="2203">
                    <a:moveTo>
                      <a:pt x="1" y="1"/>
                    </a:moveTo>
                    <a:lnTo>
                      <a:pt x="1" y="2201"/>
                    </a:lnTo>
                    <a:lnTo>
                      <a:pt x="2202" y="2201"/>
                    </a:lnTo>
                    <a:lnTo>
                      <a:pt x="22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6"/>
              <p:cNvSpPr/>
              <p:nvPr/>
            </p:nvSpPr>
            <p:spPr>
              <a:xfrm>
                <a:off x="8522796" y="182484"/>
                <a:ext cx="98545" cy="98545"/>
              </a:xfrm>
              <a:custGeom>
                <a:rect b="b" l="l" r="r" t="t"/>
                <a:pathLst>
                  <a:path extrusionOk="0" h="2202" w="2202">
                    <a:moveTo>
                      <a:pt x="0" y="0"/>
                    </a:moveTo>
                    <a:lnTo>
                      <a:pt x="0" y="2202"/>
                    </a:lnTo>
                    <a:lnTo>
                      <a:pt x="2202" y="2202"/>
                    </a:lnTo>
                    <a:lnTo>
                      <a:pt x="22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6"/>
              <p:cNvSpPr/>
              <p:nvPr/>
            </p:nvSpPr>
            <p:spPr>
              <a:xfrm>
                <a:off x="6957736" y="83985"/>
                <a:ext cx="98545" cy="98545"/>
              </a:xfrm>
              <a:custGeom>
                <a:rect b="b" l="l" r="r" t="t"/>
                <a:pathLst>
                  <a:path extrusionOk="0" h="2202" w="2202">
                    <a:moveTo>
                      <a:pt x="0" y="1"/>
                    </a:moveTo>
                    <a:lnTo>
                      <a:pt x="0" y="2201"/>
                    </a:lnTo>
                    <a:lnTo>
                      <a:pt x="2202" y="2201"/>
                    </a:lnTo>
                    <a:lnTo>
                      <a:pt x="22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6"/>
              <p:cNvSpPr/>
              <p:nvPr/>
            </p:nvSpPr>
            <p:spPr>
              <a:xfrm>
                <a:off x="7056638" y="182484"/>
                <a:ext cx="98545" cy="98545"/>
              </a:xfrm>
              <a:custGeom>
                <a:rect b="b" l="l" r="r" t="t"/>
                <a:pathLst>
                  <a:path extrusionOk="0" h="2202" w="2202">
                    <a:moveTo>
                      <a:pt x="1" y="0"/>
                    </a:moveTo>
                    <a:lnTo>
                      <a:pt x="1" y="2202"/>
                    </a:lnTo>
                    <a:lnTo>
                      <a:pt x="2201" y="2202"/>
                    </a:lnTo>
                    <a:lnTo>
                      <a:pt x="22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6"/>
              <p:cNvSpPr/>
              <p:nvPr/>
            </p:nvSpPr>
            <p:spPr>
              <a:xfrm>
                <a:off x="7569404" y="986091"/>
                <a:ext cx="84672" cy="101722"/>
              </a:xfrm>
              <a:custGeom>
                <a:rect b="b" l="l" r="r" t="t"/>
                <a:pathLst>
                  <a:path extrusionOk="0" h="2273" w="1892">
                    <a:moveTo>
                      <a:pt x="1892" y="1"/>
                    </a:moveTo>
                    <a:cubicBezTo>
                      <a:pt x="1891" y="1"/>
                      <a:pt x="533" y="303"/>
                      <a:pt x="1" y="2273"/>
                    </a:cubicBezTo>
                    <a:lnTo>
                      <a:pt x="1" y="2273"/>
                    </a:lnTo>
                    <a:cubicBezTo>
                      <a:pt x="1" y="2272"/>
                      <a:pt x="1707" y="1433"/>
                      <a:pt x="1892" y="1"/>
                    </a:cubicBezTo>
                    <a:close/>
                    <a:moveTo>
                      <a:pt x="1" y="2273"/>
                    </a:moveTo>
                    <a:lnTo>
                      <a:pt x="1" y="2273"/>
                    </a:lnTo>
                    <a:cubicBezTo>
                      <a:pt x="1" y="2273"/>
                      <a:pt x="1" y="2273"/>
                      <a:pt x="1" y="2273"/>
                    </a:cubicBezTo>
                    <a:cubicBezTo>
                      <a:pt x="1" y="2273"/>
                      <a:pt x="1" y="2273"/>
                      <a:pt x="1" y="22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6"/>
              <p:cNvSpPr/>
              <p:nvPr/>
            </p:nvSpPr>
            <p:spPr>
              <a:xfrm>
                <a:off x="7461463" y="986091"/>
                <a:ext cx="84672" cy="101722"/>
              </a:xfrm>
              <a:custGeom>
                <a:rect b="b" l="l" r="r" t="t"/>
                <a:pathLst>
                  <a:path extrusionOk="0" h="2273" w="1892">
                    <a:moveTo>
                      <a:pt x="1891" y="1"/>
                    </a:moveTo>
                    <a:cubicBezTo>
                      <a:pt x="1891" y="1"/>
                      <a:pt x="533" y="303"/>
                      <a:pt x="0" y="2273"/>
                    </a:cubicBezTo>
                    <a:lnTo>
                      <a:pt x="0" y="2273"/>
                    </a:lnTo>
                    <a:cubicBezTo>
                      <a:pt x="1" y="2272"/>
                      <a:pt x="1707" y="1433"/>
                      <a:pt x="1891" y="1"/>
                    </a:cubicBezTo>
                    <a:close/>
                    <a:moveTo>
                      <a:pt x="0" y="2273"/>
                    </a:moveTo>
                    <a:lnTo>
                      <a:pt x="0" y="2273"/>
                    </a:lnTo>
                    <a:cubicBezTo>
                      <a:pt x="0" y="2273"/>
                      <a:pt x="0" y="2273"/>
                      <a:pt x="0" y="2273"/>
                    </a:cubicBezTo>
                    <a:cubicBezTo>
                      <a:pt x="0" y="2273"/>
                      <a:pt x="0" y="2273"/>
                      <a:pt x="0" y="22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6"/>
              <p:cNvSpPr/>
              <p:nvPr/>
            </p:nvSpPr>
            <p:spPr>
              <a:xfrm>
                <a:off x="7353432" y="986091"/>
                <a:ext cx="84672" cy="101722"/>
              </a:xfrm>
              <a:custGeom>
                <a:rect b="b" l="l" r="r" t="t"/>
                <a:pathLst>
                  <a:path extrusionOk="0" h="2273" w="1892">
                    <a:moveTo>
                      <a:pt x="1892" y="1"/>
                    </a:moveTo>
                    <a:cubicBezTo>
                      <a:pt x="1892" y="1"/>
                      <a:pt x="533" y="303"/>
                      <a:pt x="1" y="2273"/>
                    </a:cubicBezTo>
                    <a:cubicBezTo>
                      <a:pt x="1" y="2273"/>
                      <a:pt x="1708" y="1434"/>
                      <a:pt x="18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6"/>
              <p:cNvSpPr/>
              <p:nvPr/>
            </p:nvSpPr>
            <p:spPr>
              <a:xfrm>
                <a:off x="7245490" y="986091"/>
                <a:ext cx="84672" cy="101722"/>
              </a:xfrm>
              <a:custGeom>
                <a:rect b="b" l="l" r="r" t="t"/>
                <a:pathLst>
                  <a:path extrusionOk="0" h="2273" w="1892">
                    <a:moveTo>
                      <a:pt x="1891" y="1"/>
                    </a:moveTo>
                    <a:cubicBezTo>
                      <a:pt x="1891" y="1"/>
                      <a:pt x="533" y="303"/>
                      <a:pt x="0" y="2273"/>
                    </a:cubicBezTo>
                    <a:cubicBezTo>
                      <a:pt x="0" y="2273"/>
                      <a:pt x="1708" y="1434"/>
                      <a:pt x="18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6"/>
              <p:cNvSpPr/>
              <p:nvPr/>
            </p:nvSpPr>
            <p:spPr>
              <a:xfrm>
                <a:off x="7137460" y="986091"/>
                <a:ext cx="84716" cy="101722"/>
              </a:xfrm>
              <a:custGeom>
                <a:rect b="b" l="l" r="r" t="t"/>
                <a:pathLst>
                  <a:path extrusionOk="0" h="2273" w="1893">
                    <a:moveTo>
                      <a:pt x="1893" y="1"/>
                    </a:moveTo>
                    <a:cubicBezTo>
                      <a:pt x="1893" y="1"/>
                      <a:pt x="535" y="303"/>
                      <a:pt x="1" y="2273"/>
                    </a:cubicBezTo>
                    <a:cubicBezTo>
                      <a:pt x="2" y="2273"/>
                      <a:pt x="1710" y="1434"/>
                      <a:pt x="18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6"/>
              <p:cNvSpPr/>
              <p:nvPr/>
            </p:nvSpPr>
            <p:spPr>
              <a:xfrm>
                <a:off x="7569404" y="870452"/>
                <a:ext cx="84672" cy="101678"/>
              </a:xfrm>
              <a:custGeom>
                <a:rect b="b" l="l" r="r" t="t"/>
                <a:pathLst>
                  <a:path extrusionOk="0" h="2272" w="1892">
                    <a:moveTo>
                      <a:pt x="1" y="0"/>
                    </a:moveTo>
                    <a:cubicBezTo>
                      <a:pt x="1" y="0"/>
                      <a:pt x="1" y="0"/>
                      <a:pt x="1" y="0"/>
                    </a:cubicBezTo>
                    <a:cubicBezTo>
                      <a:pt x="533" y="1970"/>
                      <a:pt x="1892" y="2271"/>
                      <a:pt x="1892" y="2271"/>
                    </a:cubicBezTo>
                    <a:cubicBezTo>
                      <a:pt x="1707" y="839"/>
                      <a:pt x="4"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6"/>
              <p:cNvSpPr/>
              <p:nvPr/>
            </p:nvSpPr>
            <p:spPr>
              <a:xfrm>
                <a:off x="7461463" y="870452"/>
                <a:ext cx="84672" cy="101678"/>
              </a:xfrm>
              <a:custGeom>
                <a:rect b="b" l="l" r="r" t="t"/>
                <a:pathLst>
                  <a:path extrusionOk="0" h="2272" w="1892">
                    <a:moveTo>
                      <a:pt x="0" y="0"/>
                    </a:moveTo>
                    <a:cubicBezTo>
                      <a:pt x="0" y="0"/>
                      <a:pt x="0" y="0"/>
                      <a:pt x="0" y="0"/>
                    </a:cubicBezTo>
                    <a:cubicBezTo>
                      <a:pt x="533" y="1970"/>
                      <a:pt x="1891" y="2271"/>
                      <a:pt x="1891" y="2271"/>
                    </a:cubicBezTo>
                    <a:cubicBezTo>
                      <a:pt x="1707" y="839"/>
                      <a:pt x="3"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6"/>
              <p:cNvSpPr/>
              <p:nvPr/>
            </p:nvSpPr>
            <p:spPr>
              <a:xfrm>
                <a:off x="7353432" y="870452"/>
                <a:ext cx="84672" cy="101678"/>
              </a:xfrm>
              <a:custGeom>
                <a:rect b="b" l="l" r="r" t="t"/>
                <a:pathLst>
                  <a:path extrusionOk="0" h="2272" w="1892">
                    <a:moveTo>
                      <a:pt x="1" y="0"/>
                    </a:moveTo>
                    <a:cubicBezTo>
                      <a:pt x="1" y="0"/>
                      <a:pt x="1" y="0"/>
                      <a:pt x="1" y="0"/>
                    </a:cubicBezTo>
                    <a:cubicBezTo>
                      <a:pt x="533" y="1970"/>
                      <a:pt x="1892" y="2271"/>
                      <a:pt x="1892" y="2271"/>
                    </a:cubicBezTo>
                    <a:cubicBezTo>
                      <a:pt x="1709" y="839"/>
                      <a:pt x="5"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6"/>
              <p:cNvSpPr/>
              <p:nvPr/>
            </p:nvSpPr>
            <p:spPr>
              <a:xfrm>
                <a:off x="7245490" y="870452"/>
                <a:ext cx="84672" cy="101678"/>
              </a:xfrm>
              <a:custGeom>
                <a:rect b="b" l="l" r="r" t="t"/>
                <a:pathLst>
                  <a:path extrusionOk="0" h="2272" w="1892">
                    <a:moveTo>
                      <a:pt x="0" y="0"/>
                    </a:moveTo>
                    <a:cubicBezTo>
                      <a:pt x="0" y="0"/>
                      <a:pt x="0" y="0"/>
                      <a:pt x="0" y="0"/>
                    </a:cubicBezTo>
                    <a:cubicBezTo>
                      <a:pt x="533" y="1970"/>
                      <a:pt x="1891" y="2271"/>
                      <a:pt x="1891" y="2271"/>
                    </a:cubicBezTo>
                    <a:cubicBezTo>
                      <a:pt x="1708" y="839"/>
                      <a:pt x="5"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6"/>
              <p:cNvSpPr/>
              <p:nvPr/>
            </p:nvSpPr>
            <p:spPr>
              <a:xfrm>
                <a:off x="7137460" y="870452"/>
                <a:ext cx="84716" cy="101678"/>
              </a:xfrm>
              <a:custGeom>
                <a:rect b="b" l="l" r="r" t="t"/>
                <a:pathLst>
                  <a:path extrusionOk="0" h="2272" w="1893">
                    <a:moveTo>
                      <a:pt x="1" y="0"/>
                    </a:moveTo>
                    <a:cubicBezTo>
                      <a:pt x="1" y="0"/>
                      <a:pt x="1" y="0"/>
                      <a:pt x="1" y="0"/>
                    </a:cubicBezTo>
                    <a:cubicBezTo>
                      <a:pt x="535" y="1970"/>
                      <a:pt x="1893" y="2271"/>
                      <a:pt x="1893" y="2271"/>
                    </a:cubicBezTo>
                    <a:cubicBezTo>
                      <a:pt x="1710" y="839"/>
                      <a:pt x="6"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6"/>
              <p:cNvSpPr/>
              <p:nvPr/>
            </p:nvSpPr>
            <p:spPr>
              <a:xfrm>
                <a:off x="8023948" y="870452"/>
                <a:ext cx="84672" cy="101678"/>
              </a:xfrm>
              <a:custGeom>
                <a:rect b="b" l="l" r="r" t="t"/>
                <a:pathLst>
                  <a:path extrusionOk="0" h="2272" w="1892">
                    <a:moveTo>
                      <a:pt x="1891" y="0"/>
                    </a:moveTo>
                    <a:cubicBezTo>
                      <a:pt x="1888" y="0"/>
                      <a:pt x="184" y="839"/>
                      <a:pt x="0" y="2271"/>
                    </a:cubicBezTo>
                    <a:cubicBezTo>
                      <a:pt x="0" y="2271"/>
                      <a:pt x="1359" y="1970"/>
                      <a:pt x="1891" y="0"/>
                    </a:cubicBezTo>
                    <a:cubicBezTo>
                      <a:pt x="1891" y="0"/>
                      <a:pt x="1891"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6"/>
              <p:cNvSpPr/>
              <p:nvPr/>
            </p:nvSpPr>
            <p:spPr>
              <a:xfrm>
                <a:off x="8131889" y="870452"/>
                <a:ext cx="84672" cy="101678"/>
              </a:xfrm>
              <a:custGeom>
                <a:rect b="b" l="l" r="r" t="t"/>
                <a:pathLst>
                  <a:path extrusionOk="0" h="2272" w="1892">
                    <a:moveTo>
                      <a:pt x="1892" y="0"/>
                    </a:moveTo>
                    <a:cubicBezTo>
                      <a:pt x="1888" y="0"/>
                      <a:pt x="185" y="839"/>
                      <a:pt x="1" y="2271"/>
                    </a:cubicBezTo>
                    <a:cubicBezTo>
                      <a:pt x="1" y="2271"/>
                      <a:pt x="1359" y="1970"/>
                      <a:pt x="1892" y="0"/>
                    </a:cubicBezTo>
                    <a:cubicBezTo>
                      <a:pt x="1892" y="0"/>
                      <a:pt x="1892" y="0"/>
                      <a:pt x="18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6"/>
              <p:cNvSpPr/>
              <p:nvPr/>
            </p:nvSpPr>
            <p:spPr>
              <a:xfrm>
                <a:off x="8239920" y="870452"/>
                <a:ext cx="84627" cy="101678"/>
              </a:xfrm>
              <a:custGeom>
                <a:rect b="b" l="l" r="r" t="t"/>
                <a:pathLst>
                  <a:path extrusionOk="0" h="2272" w="1891">
                    <a:moveTo>
                      <a:pt x="1891" y="0"/>
                    </a:moveTo>
                    <a:cubicBezTo>
                      <a:pt x="1887" y="0"/>
                      <a:pt x="183" y="839"/>
                      <a:pt x="0" y="2271"/>
                    </a:cubicBezTo>
                    <a:cubicBezTo>
                      <a:pt x="0" y="2271"/>
                      <a:pt x="1358" y="1970"/>
                      <a:pt x="1891" y="0"/>
                    </a:cubicBezTo>
                    <a:cubicBezTo>
                      <a:pt x="1891" y="0"/>
                      <a:pt x="1891" y="0"/>
                      <a:pt x="18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6"/>
              <p:cNvSpPr/>
              <p:nvPr/>
            </p:nvSpPr>
            <p:spPr>
              <a:xfrm>
                <a:off x="8347861" y="870452"/>
                <a:ext cx="84672" cy="101678"/>
              </a:xfrm>
              <a:custGeom>
                <a:rect b="b" l="l" r="r" t="t"/>
                <a:pathLst>
                  <a:path extrusionOk="0" h="2272" w="1892">
                    <a:moveTo>
                      <a:pt x="1891" y="0"/>
                    </a:moveTo>
                    <a:cubicBezTo>
                      <a:pt x="1887" y="0"/>
                      <a:pt x="184" y="839"/>
                      <a:pt x="0" y="2271"/>
                    </a:cubicBezTo>
                    <a:cubicBezTo>
                      <a:pt x="0" y="2271"/>
                      <a:pt x="1359" y="1970"/>
                      <a:pt x="1891" y="0"/>
                    </a:cubicBezTo>
                    <a:cubicBezTo>
                      <a:pt x="1891" y="0"/>
                      <a:pt x="1891"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6"/>
              <p:cNvSpPr/>
              <p:nvPr/>
            </p:nvSpPr>
            <p:spPr>
              <a:xfrm>
                <a:off x="8455802" y="870452"/>
                <a:ext cx="84672" cy="101678"/>
              </a:xfrm>
              <a:custGeom>
                <a:rect b="b" l="l" r="r" t="t"/>
                <a:pathLst>
                  <a:path extrusionOk="0" h="2272" w="1892">
                    <a:moveTo>
                      <a:pt x="1892" y="0"/>
                    </a:moveTo>
                    <a:cubicBezTo>
                      <a:pt x="1888" y="0"/>
                      <a:pt x="184" y="839"/>
                      <a:pt x="1" y="2271"/>
                    </a:cubicBezTo>
                    <a:cubicBezTo>
                      <a:pt x="1" y="2271"/>
                      <a:pt x="1359" y="1970"/>
                      <a:pt x="1892" y="0"/>
                    </a:cubicBezTo>
                    <a:cubicBezTo>
                      <a:pt x="1892" y="0"/>
                      <a:pt x="1892" y="0"/>
                      <a:pt x="18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6"/>
              <p:cNvSpPr/>
              <p:nvPr/>
            </p:nvSpPr>
            <p:spPr>
              <a:xfrm>
                <a:off x="8023948" y="986091"/>
                <a:ext cx="84672" cy="101722"/>
              </a:xfrm>
              <a:custGeom>
                <a:rect b="b" l="l" r="r" t="t"/>
                <a:pathLst>
                  <a:path extrusionOk="0" h="2273" w="1892">
                    <a:moveTo>
                      <a:pt x="0" y="1"/>
                    </a:moveTo>
                    <a:lnTo>
                      <a:pt x="0" y="1"/>
                    </a:lnTo>
                    <a:cubicBezTo>
                      <a:pt x="184" y="1433"/>
                      <a:pt x="1891" y="2272"/>
                      <a:pt x="1891" y="2273"/>
                    </a:cubicBezTo>
                    <a:lnTo>
                      <a:pt x="1891" y="2273"/>
                    </a:lnTo>
                    <a:cubicBezTo>
                      <a:pt x="1359" y="303"/>
                      <a:pt x="0" y="1"/>
                      <a:pt x="0" y="1"/>
                    </a:cubicBezTo>
                    <a:close/>
                    <a:moveTo>
                      <a:pt x="1891" y="2273"/>
                    </a:moveTo>
                    <a:cubicBezTo>
                      <a:pt x="1891" y="2273"/>
                      <a:pt x="1891" y="2273"/>
                      <a:pt x="1891" y="2273"/>
                    </a:cubicBezTo>
                    <a:cubicBezTo>
                      <a:pt x="1891" y="2273"/>
                      <a:pt x="1891" y="2273"/>
                      <a:pt x="1891" y="22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6"/>
              <p:cNvSpPr/>
              <p:nvPr/>
            </p:nvSpPr>
            <p:spPr>
              <a:xfrm>
                <a:off x="8131889" y="986091"/>
                <a:ext cx="84672" cy="101722"/>
              </a:xfrm>
              <a:custGeom>
                <a:rect b="b" l="l" r="r" t="t"/>
                <a:pathLst>
                  <a:path extrusionOk="0" h="2273" w="1892">
                    <a:moveTo>
                      <a:pt x="1" y="1"/>
                    </a:moveTo>
                    <a:cubicBezTo>
                      <a:pt x="185" y="1433"/>
                      <a:pt x="1891" y="2272"/>
                      <a:pt x="1892" y="2273"/>
                    </a:cubicBezTo>
                    <a:lnTo>
                      <a:pt x="1892" y="2273"/>
                    </a:lnTo>
                    <a:cubicBezTo>
                      <a:pt x="1359" y="303"/>
                      <a:pt x="1" y="1"/>
                      <a:pt x="1" y="1"/>
                    </a:cubicBezTo>
                    <a:close/>
                    <a:moveTo>
                      <a:pt x="1892" y="2273"/>
                    </a:moveTo>
                    <a:cubicBezTo>
                      <a:pt x="1892" y="2273"/>
                      <a:pt x="1892" y="2273"/>
                      <a:pt x="1892" y="2273"/>
                    </a:cubicBezTo>
                    <a:cubicBezTo>
                      <a:pt x="1892" y="2273"/>
                      <a:pt x="1892" y="2273"/>
                      <a:pt x="1892" y="22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6"/>
              <p:cNvSpPr/>
              <p:nvPr/>
            </p:nvSpPr>
            <p:spPr>
              <a:xfrm>
                <a:off x="8239920" y="986091"/>
                <a:ext cx="84627" cy="101722"/>
              </a:xfrm>
              <a:custGeom>
                <a:rect b="b" l="l" r="r" t="t"/>
                <a:pathLst>
                  <a:path extrusionOk="0" h="2273" w="1891">
                    <a:moveTo>
                      <a:pt x="0" y="1"/>
                    </a:moveTo>
                    <a:lnTo>
                      <a:pt x="0" y="1"/>
                    </a:lnTo>
                    <a:cubicBezTo>
                      <a:pt x="183" y="1434"/>
                      <a:pt x="1891" y="2273"/>
                      <a:pt x="1891" y="2273"/>
                    </a:cubicBezTo>
                    <a:cubicBezTo>
                      <a:pt x="1358" y="303"/>
                      <a:pt x="0" y="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6"/>
              <p:cNvSpPr/>
              <p:nvPr/>
            </p:nvSpPr>
            <p:spPr>
              <a:xfrm>
                <a:off x="8347861" y="986091"/>
                <a:ext cx="84672" cy="101722"/>
              </a:xfrm>
              <a:custGeom>
                <a:rect b="b" l="l" r="r" t="t"/>
                <a:pathLst>
                  <a:path extrusionOk="0" h="2273" w="1892">
                    <a:moveTo>
                      <a:pt x="0" y="1"/>
                    </a:moveTo>
                    <a:lnTo>
                      <a:pt x="0" y="1"/>
                    </a:lnTo>
                    <a:cubicBezTo>
                      <a:pt x="184" y="1434"/>
                      <a:pt x="1891" y="2273"/>
                      <a:pt x="1891" y="2273"/>
                    </a:cubicBezTo>
                    <a:cubicBezTo>
                      <a:pt x="1359" y="303"/>
                      <a:pt x="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6"/>
              <p:cNvSpPr/>
              <p:nvPr/>
            </p:nvSpPr>
            <p:spPr>
              <a:xfrm>
                <a:off x="8455802" y="986091"/>
                <a:ext cx="84672" cy="101722"/>
              </a:xfrm>
              <a:custGeom>
                <a:rect b="b" l="l" r="r" t="t"/>
                <a:pathLst>
                  <a:path extrusionOk="0" h="2273" w="1892">
                    <a:moveTo>
                      <a:pt x="1" y="1"/>
                    </a:moveTo>
                    <a:lnTo>
                      <a:pt x="1" y="1"/>
                    </a:lnTo>
                    <a:cubicBezTo>
                      <a:pt x="184" y="1434"/>
                      <a:pt x="1892" y="2273"/>
                      <a:pt x="1892" y="2273"/>
                    </a:cubicBezTo>
                    <a:cubicBezTo>
                      <a:pt x="1359" y="303"/>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6"/>
              <p:cNvSpPr/>
              <p:nvPr/>
            </p:nvSpPr>
            <p:spPr>
              <a:xfrm>
                <a:off x="7730287" y="681600"/>
                <a:ext cx="101722" cy="84672"/>
              </a:xfrm>
              <a:custGeom>
                <a:rect b="b" l="l" r="r" t="t"/>
                <a:pathLst>
                  <a:path extrusionOk="0" h="1892" w="2273">
                    <a:moveTo>
                      <a:pt x="1" y="1"/>
                    </a:moveTo>
                    <a:cubicBezTo>
                      <a:pt x="0" y="1"/>
                      <a:pt x="840" y="1708"/>
                      <a:pt x="2272" y="1892"/>
                    </a:cubicBezTo>
                    <a:cubicBezTo>
                      <a:pt x="2272" y="1892"/>
                      <a:pt x="1972" y="533"/>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6"/>
              <p:cNvSpPr/>
              <p:nvPr/>
            </p:nvSpPr>
            <p:spPr>
              <a:xfrm>
                <a:off x="7730287" y="573659"/>
                <a:ext cx="101722" cy="84672"/>
              </a:xfrm>
              <a:custGeom>
                <a:rect b="b" l="l" r="r" t="t"/>
                <a:pathLst>
                  <a:path extrusionOk="0" h="1892" w="2273">
                    <a:moveTo>
                      <a:pt x="1" y="0"/>
                    </a:moveTo>
                    <a:cubicBezTo>
                      <a:pt x="0" y="0"/>
                      <a:pt x="840" y="1708"/>
                      <a:pt x="2272" y="1891"/>
                    </a:cubicBezTo>
                    <a:cubicBezTo>
                      <a:pt x="2272" y="1891"/>
                      <a:pt x="1972" y="53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6"/>
              <p:cNvSpPr/>
              <p:nvPr/>
            </p:nvSpPr>
            <p:spPr>
              <a:xfrm>
                <a:off x="7730287" y="465673"/>
                <a:ext cx="101722" cy="84672"/>
              </a:xfrm>
              <a:custGeom>
                <a:rect b="b" l="l" r="r" t="t"/>
                <a:pathLst>
                  <a:path extrusionOk="0" h="1892" w="2273">
                    <a:moveTo>
                      <a:pt x="1" y="1"/>
                    </a:moveTo>
                    <a:lnTo>
                      <a:pt x="1" y="1"/>
                    </a:lnTo>
                    <a:cubicBezTo>
                      <a:pt x="0" y="1"/>
                      <a:pt x="840" y="1709"/>
                      <a:pt x="2272" y="1892"/>
                    </a:cubicBezTo>
                    <a:cubicBezTo>
                      <a:pt x="2272" y="1892"/>
                      <a:pt x="1972" y="534"/>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6"/>
              <p:cNvSpPr/>
              <p:nvPr/>
            </p:nvSpPr>
            <p:spPr>
              <a:xfrm>
                <a:off x="7730287" y="357731"/>
                <a:ext cx="101722" cy="84672"/>
              </a:xfrm>
              <a:custGeom>
                <a:rect b="b" l="l" r="r" t="t"/>
                <a:pathLst>
                  <a:path extrusionOk="0" h="1892" w="2273">
                    <a:moveTo>
                      <a:pt x="1" y="1"/>
                    </a:moveTo>
                    <a:cubicBezTo>
                      <a:pt x="1" y="1"/>
                      <a:pt x="841" y="1707"/>
                      <a:pt x="2272" y="1891"/>
                    </a:cubicBezTo>
                    <a:cubicBezTo>
                      <a:pt x="2272" y="1891"/>
                      <a:pt x="1972" y="533"/>
                      <a:pt x="1" y="1"/>
                    </a:cubicBezTo>
                    <a:cubicBezTo>
                      <a:pt x="1" y="1"/>
                      <a:pt x="1"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16"/>
              <p:cNvSpPr/>
              <p:nvPr/>
            </p:nvSpPr>
            <p:spPr>
              <a:xfrm>
                <a:off x="7730287" y="249790"/>
                <a:ext cx="101722" cy="84672"/>
              </a:xfrm>
              <a:custGeom>
                <a:rect b="b" l="l" r="r" t="t"/>
                <a:pathLst>
                  <a:path extrusionOk="0" h="1892" w="2273">
                    <a:moveTo>
                      <a:pt x="1" y="0"/>
                    </a:moveTo>
                    <a:cubicBezTo>
                      <a:pt x="1" y="0"/>
                      <a:pt x="841" y="1707"/>
                      <a:pt x="2272" y="1891"/>
                    </a:cubicBezTo>
                    <a:cubicBezTo>
                      <a:pt x="2272" y="1891"/>
                      <a:pt x="1972" y="533"/>
                      <a:pt x="1" y="0"/>
                    </a:cubicBezTo>
                    <a:cubicBezTo>
                      <a:pt x="1" y="0"/>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6"/>
              <p:cNvSpPr/>
              <p:nvPr/>
            </p:nvSpPr>
            <p:spPr>
              <a:xfrm>
                <a:off x="7846015" y="681600"/>
                <a:ext cx="101722" cy="84672"/>
              </a:xfrm>
              <a:custGeom>
                <a:rect b="b" l="l" r="r" t="t"/>
                <a:pathLst>
                  <a:path extrusionOk="0" h="1892" w="2273">
                    <a:moveTo>
                      <a:pt x="2272" y="1"/>
                    </a:moveTo>
                    <a:cubicBezTo>
                      <a:pt x="301" y="533"/>
                      <a:pt x="1" y="1892"/>
                      <a:pt x="1" y="1892"/>
                    </a:cubicBezTo>
                    <a:cubicBezTo>
                      <a:pt x="1433" y="1708"/>
                      <a:pt x="2273" y="1"/>
                      <a:pt x="2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6"/>
              <p:cNvSpPr/>
              <p:nvPr/>
            </p:nvSpPr>
            <p:spPr>
              <a:xfrm>
                <a:off x="7846015" y="573659"/>
                <a:ext cx="101722" cy="84672"/>
              </a:xfrm>
              <a:custGeom>
                <a:rect b="b" l="l" r="r" t="t"/>
                <a:pathLst>
                  <a:path extrusionOk="0" h="1892" w="2273">
                    <a:moveTo>
                      <a:pt x="2272" y="0"/>
                    </a:moveTo>
                    <a:cubicBezTo>
                      <a:pt x="301" y="533"/>
                      <a:pt x="1" y="1891"/>
                      <a:pt x="1" y="1891"/>
                    </a:cubicBezTo>
                    <a:cubicBezTo>
                      <a:pt x="1433" y="1708"/>
                      <a:pt x="2273" y="0"/>
                      <a:pt x="22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16"/>
              <p:cNvSpPr/>
              <p:nvPr/>
            </p:nvSpPr>
            <p:spPr>
              <a:xfrm>
                <a:off x="7846015" y="465673"/>
                <a:ext cx="101722" cy="84672"/>
              </a:xfrm>
              <a:custGeom>
                <a:rect b="b" l="l" r="r" t="t"/>
                <a:pathLst>
                  <a:path extrusionOk="0" h="1892" w="2273">
                    <a:moveTo>
                      <a:pt x="2272" y="1"/>
                    </a:moveTo>
                    <a:cubicBezTo>
                      <a:pt x="301" y="534"/>
                      <a:pt x="1" y="1892"/>
                      <a:pt x="1" y="1892"/>
                    </a:cubicBezTo>
                    <a:cubicBezTo>
                      <a:pt x="1433" y="1709"/>
                      <a:pt x="2273" y="1"/>
                      <a:pt x="22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6"/>
              <p:cNvSpPr/>
              <p:nvPr/>
            </p:nvSpPr>
            <p:spPr>
              <a:xfrm>
                <a:off x="7846015" y="357731"/>
                <a:ext cx="101722" cy="84672"/>
              </a:xfrm>
              <a:custGeom>
                <a:rect b="b" l="l" r="r" t="t"/>
                <a:pathLst>
                  <a:path extrusionOk="0" h="1892" w="2273">
                    <a:moveTo>
                      <a:pt x="2272" y="1"/>
                    </a:moveTo>
                    <a:cubicBezTo>
                      <a:pt x="2272" y="1"/>
                      <a:pt x="2272" y="1"/>
                      <a:pt x="2272" y="1"/>
                    </a:cubicBezTo>
                    <a:cubicBezTo>
                      <a:pt x="301" y="533"/>
                      <a:pt x="1" y="1891"/>
                      <a:pt x="1" y="1891"/>
                    </a:cubicBezTo>
                    <a:cubicBezTo>
                      <a:pt x="1432" y="1707"/>
                      <a:pt x="2272" y="1"/>
                      <a:pt x="2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6"/>
              <p:cNvSpPr/>
              <p:nvPr/>
            </p:nvSpPr>
            <p:spPr>
              <a:xfrm>
                <a:off x="7846015" y="249790"/>
                <a:ext cx="101722" cy="84672"/>
              </a:xfrm>
              <a:custGeom>
                <a:rect b="b" l="l" r="r" t="t"/>
                <a:pathLst>
                  <a:path extrusionOk="0" h="1892" w="2273">
                    <a:moveTo>
                      <a:pt x="2272" y="0"/>
                    </a:moveTo>
                    <a:cubicBezTo>
                      <a:pt x="2272" y="0"/>
                      <a:pt x="2272" y="0"/>
                      <a:pt x="2272" y="0"/>
                    </a:cubicBezTo>
                    <a:cubicBezTo>
                      <a:pt x="301" y="533"/>
                      <a:pt x="1" y="1891"/>
                      <a:pt x="1" y="1891"/>
                    </a:cubicBezTo>
                    <a:cubicBezTo>
                      <a:pt x="1432" y="1707"/>
                      <a:pt x="2272" y="0"/>
                      <a:pt x="22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6"/>
              <p:cNvSpPr/>
              <p:nvPr/>
            </p:nvSpPr>
            <p:spPr>
              <a:xfrm>
                <a:off x="7846015" y="1136188"/>
                <a:ext cx="101722" cy="84672"/>
              </a:xfrm>
              <a:custGeom>
                <a:rect b="b" l="l" r="r" t="t"/>
                <a:pathLst>
                  <a:path extrusionOk="0" h="1892" w="2273">
                    <a:moveTo>
                      <a:pt x="1" y="0"/>
                    </a:moveTo>
                    <a:cubicBezTo>
                      <a:pt x="1" y="0"/>
                      <a:pt x="301" y="1359"/>
                      <a:pt x="2272" y="1891"/>
                    </a:cubicBezTo>
                    <a:cubicBezTo>
                      <a:pt x="2273" y="1891"/>
                      <a:pt x="1433" y="184"/>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16"/>
              <p:cNvSpPr/>
              <p:nvPr/>
            </p:nvSpPr>
            <p:spPr>
              <a:xfrm>
                <a:off x="7846015" y="1244129"/>
                <a:ext cx="101722" cy="84672"/>
              </a:xfrm>
              <a:custGeom>
                <a:rect b="b" l="l" r="r" t="t"/>
                <a:pathLst>
                  <a:path extrusionOk="0" h="1892" w="2273">
                    <a:moveTo>
                      <a:pt x="1" y="1"/>
                    </a:moveTo>
                    <a:cubicBezTo>
                      <a:pt x="1" y="1"/>
                      <a:pt x="301" y="1359"/>
                      <a:pt x="2272" y="1892"/>
                    </a:cubicBezTo>
                    <a:cubicBezTo>
                      <a:pt x="2273" y="1892"/>
                      <a:pt x="1433"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6"/>
              <p:cNvSpPr/>
              <p:nvPr/>
            </p:nvSpPr>
            <p:spPr>
              <a:xfrm>
                <a:off x="7846015" y="1352115"/>
                <a:ext cx="101722" cy="84672"/>
              </a:xfrm>
              <a:custGeom>
                <a:rect b="b" l="l" r="r" t="t"/>
                <a:pathLst>
                  <a:path extrusionOk="0" h="1892" w="2273">
                    <a:moveTo>
                      <a:pt x="1" y="0"/>
                    </a:moveTo>
                    <a:cubicBezTo>
                      <a:pt x="1" y="0"/>
                      <a:pt x="301" y="1359"/>
                      <a:pt x="2272" y="1891"/>
                    </a:cubicBezTo>
                    <a:cubicBezTo>
                      <a:pt x="2273" y="1891"/>
                      <a:pt x="1433" y="184"/>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6"/>
              <p:cNvSpPr/>
              <p:nvPr/>
            </p:nvSpPr>
            <p:spPr>
              <a:xfrm>
                <a:off x="7846015" y="1460056"/>
                <a:ext cx="101678" cy="84672"/>
              </a:xfrm>
              <a:custGeom>
                <a:rect b="b" l="l" r="r" t="t"/>
                <a:pathLst>
                  <a:path extrusionOk="0" h="1892" w="2272">
                    <a:moveTo>
                      <a:pt x="1" y="1"/>
                    </a:moveTo>
                    <a:cubicBezTo>
                      <a:pt x="1" y="1"/>
                      <a:pt x="301" y="1359"/>
                      <a:pt x="2272" y="1892"/>
                    </a:cubicBezTo>
                    <a:cubicBezTo>
                      <a:pt x="2272" y="1892"/>
                      <a:pt x="2272" y="1892"/>
                      <a:pt x="2272" y="1892"/>
                    </a:cubicBezTo>
                    <a:lnTo>
                      <a:pt x="2272" y="1892"/>
                    </a:lnTo>
                    <a:cubicBezTo>
                      <a:pt x="2272" y="1892"/>
                      <a:pt x="1432" y="185"/>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6"/>
              <p:cNvSpPr/>
              <p:nvPr/>
            </p:nvSpPr>
            <p:spPr>
              <a:xfrm>
                <a:off x="7846015" y="1567997"/>
                <a:ext cx="101678" cy="84672"/>
              </a:xfrm>
              <a:custGeom>
                <a:rect b="b" l="l" r="r" t="t"/>
                <a:pathLst>
                  <a:path extrusionOk="0" h="1892" w="2272">
                    <a:moveTo>
                      <a:pt x="1" y="1"/>
                    </a:moveTo>
                    <a:cubicBezTo>
                      <a:pt x="1" y="1"/>
                      <a:pt x="301" y="1359"/>
                      <a:pt x="2272" y="1892"/>
                    </a:cubicBezTo>
                    <a:cubicBezTo>
                      <a:pt x="2272" y="1892"/>
                      <a:pt x="2272" y="1892"/>
                      <a:pt x="2272" y="1892"/>
                    </a:cubicBezTo>
                    <a:lnTo>
                      <a:pt x="2272" y="1892"/>
                    </a:lnTo>
                    <a:cubicBezTo>
                      <a:pt x="2272" y="1892"/>
                      <a:pt x="1432" y="185"/>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6"/>
              <p:cNvSpPr/>
              <p:nvPr/>
            </p:nvSpPr>
            <p:spPr>
              <a:xfrm>
                <a:off x="7730287" y="1136188"/>
                <a:ext cx="101722" cy="84672"/>
              </a:xfrm>
              <a:custGeom>
                <a:rect b="b" l="l" r="r" t="t"/>
                <a:pathLst>
                  <a:path extrusionOk="0" h="1892" w="2273">
                    <a:moveTo>
                      <a:pt x="2272" y="0"/>
                    </a:moveTo>
                    <a:lnTo>
                      <a:pt x="2272" y="0"/>
                    </a:lnTo>
                    <a:cubicBezTo>
                      <a:pt x="840" y="184"/>
                      <a:pt x="0" y="1891"/>
                      <a:pt x="1" y="1891"/>
                    </a:cubicBezTo>
                    <a:cubicBezTo>
                      <a:pt x="1972" y="1359"/>
                      <a:pt x="2272" y="0"/>
                      <a:pt x="22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6"/>
              <p:cNvSpPr/>
              <p:nvPr/>
            </p:nvSpPr>
            <p:spPr>
              <a:xfrm>
                <a:off x="7730287" y="1244129"/>
                <a:ext cx="101722" cy="84672"/>
              </a:xfrm>
              <a:custGeom>
                <a:rect b="b" l="l" r="r" t="t"/>
                <a:pathLst>
                  <a:path extrusionOk="0" h="1892" w="2273">
                    <a:moveTo>
                      <a:pt x="2272" y="1"/>
                    </a:moveTo>
                    <a:lnTo>
                      <a:pt x="2272" y="1"/>
                    </a:lnTo>
                    <a:cubicBezTo>
                      <a:pt x="840" y="184"/>
                      <a:pt x="0" y="1892"/>
                      <a:pt x="1" y="1892"/>
                    </a:cubicBezTo>
                    <a:cubicBezTo>
                      <a:pt x="1972" y="1359"/>
                      <a:pt x="2272" y="1"/>
                      <a:pt x="2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16"/>
              <p:cNvSpPr/>
              <p:nvPr/>
            </p:nvSpPr>
            <p:spPr>
              <a:xfrm>
                <a:off x="7730287" y="1352115"/>
                <a:ext cx="101722" cy="84672"/>
              </a:xfrm>
              <a:custGeom>
                <a:rect b="b" l="l" r="r" t="t"/>
                <a:pathLst>
                  <a:path extrusionOk="0" h="1892" w="2273">
                    <a:moveTo>
                      <a:pt x="2272" y="0"/>
                    </a:moveTo>
                    <a:lnTo>
                      <a:pt x="2272" y="0"/>
                    </a:lnTo>
                    <a:cubicBezTo>
                      <a:pt x="840" y="184"/>
                      <a:pt x="0" y="1891"/>
                      <a:pt x="1" y="1891"/>
                    </a:cubicBezTo>
                    <a:cubicBezTo>
                      <a:pt x="1972" y="1359"/>
                      <a:pt x="2272" y="0"/>
                      <a:pt x="22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6"/>
              <p:cNvSpPr/>
              <p:nvPr/>
            </p:nvSpPr>
            <p:spPr>
              <a:xfrm>
                <a:off x="7730331" y="1460056"/>
                <a:ext cx="101678" cy="84672"/>
              </a:xfrm>
              <a:custGeom>
                <a:rect b="b" l="l" r="r" t="t"/>
                <a:pathLst>
                  <a:path extrusionOk="0" h="1892" w="2272">
                    <a:moveTo>
                      <a:pt x="2271" y="1"/>
                    </a:moveTo>
                    <a:lnTo>
                      <a:pt x="2271" y="1"/>
                    </a:lnTo>
                    <a:cubicBezTo>
                      <a:pt x="840" y="185"/>
                      <a:pt x="0" y="1892"/>
                      <a:pt x="0" y="1892"/>
                    </a:cubicBezTo>
                    <a:lnTo>
                      <a:pt x="0" y="1892"/>
                    </a:lnTo>
                    <a:cubicBezTo>
                      <a:pt x="0" y="1892"/>
                      <a:pt x="0" y="1892"/>
                      <a:pt x="0" y="1892"/>
                    </a:cubicBezTo>
                    <a:cubicBezTo>
                      <a:pt x="1971" y="1359"/>
                      <a:pt x="2271" y="1"/>
                      <a:pt x="22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6"/>
              <p:cNvSpPr/>
              <p:nvPr/>
            </p:nvSpPr>
            <p:spPr>
              <a:xfrm>
                <a:off x="7730331" y="1567997"/>
                <a:ext cx="101678" cy="84672"/>
              </a:xfrm>
              <a:custGeom>
                <a:rect b="b" l="l" r="r" t="t"/>
                <a:pathLst>
                  <a:path extrusionOk="0" h="1892" w="2272">
                    <a:moveTo>
                      <a:pt x="2271" y="1"/>
                    </a:moveTo>
                    <a:lnTo>
                      <a:pt x="2271" y="1"/>
                    </a:lnTo>
                    <a:cubicBezTo>
                      <a:pt x="840" y="185"/>
                      <a:pt x="0" y="1892"/>
                      <a:pt x="0" y="1892"/>
                    </a:cubicBezTo>
                    <a:lnTo>
                      <a:pt x="0" y="1892"/>
                    </a:lnTo>
                    <a:cubicBezTo>
                      <a:pt x="0" y="1892"/>
                      <a:pt x="0" y="1892"/>
                      <a:pt x="0" y="1892"/>
                    </a:cubicBezTo>
                    <a:cubicBezTo>
                      <a:pt x="1971" y="1359"/>
                      <a:pt x="2271" y="1"/>
                      <a:pt x="22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6"/>
              <p:cNvSpPr/>
              <p:nvPr/>
            </p:nvSpPr>
            <p:spPr>
              <a:xfrm>
                <a:off x="7210763" y="616531"/>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6"/>
              <p:cNvSpPr/>
              <p:nvPr/>
            </p:nvSpPr>
            <p:spPr>
              <a:xfrm>
                <a:off x="7490641" y="337146"/>
                <a:ext cx="62967" cy="62877"/>
              </a:xfrm>
              <a:custGeom>
                <a:rect b="b" l="l" r="r" t="t"/>
                <a:pathLst>
                  <a:path extrusionOk="0" h="1405" w="1407">
                    <a:moveTo>
                      <a:pt x="1" y="1"/>
                    </a:moveTo>
                    <a:lnTo>
                      <a:pt x="1" y="1405"/>
                    </a:lnTo>
                    <a:lnTo>
                      <a:pt x="1406" y="1405"/>
                    </a:lnTo>
                    <a:lnTo>
                      <a:pt x="14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6"/>
              <p:cNvSpPr/>
              <p:nvPr/>
            </p:nvSpPr>
            <p:spPr>
              <a:xfrm>
                <a:off x="8404696" y="616531"/>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6"/>
              <p:cNvSpPr/>
              <p:nvPr/>
            </p:nvSpPr>
            <p:spPr>
              <a:xfrm>
                <a:off x="8125087" y="336877"/>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6"/>
              <p:cNvSpPr/>
              <p:nvPr/>
            </p:nvSpPr>
            <p:spPr>
              <a:xfrm>
                <a:off x="8125087" y="1530854"/>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6"/>
              <p:cNvSpPr/>
              <p:nvPr/>
            </p:nvSpPr>
            <p:spPr>
              <a:xfrm>
                <a:off x="7210763" y="1250708"/>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6"/>
              <p:cNvSpPr/>
              <p:nvPr/>
            </p:nvSpPr>
            <p:spPr>
              <a:xfrm>
                <a:off x="7490775" y="1530719"/>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6"/>
              <p:cNvSpPr/>
              <p:nvPr/>
            </p:nvSpPr>
            <p:spPr>
              <a:xfrm>
                <a:off x="8404696" y="1250708"/>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2043" name="Shape 2043"/>
        <p:cNvGrpSpPr/>
        <p:nvPr/>
      </p:nvGrpSpPr>
      <p:grpSpPr>
        <a:xfrm>
          <a:off x="0" y="0"/>
          <a:ext cx="0" cy="0"/>
          <a:chOff x="0" y="0"/>
          <a:chExt cx="0" cy="0"/>
        </a:xfrm>
      </p:grpSpPr>
      <p:sp>
        <p:nvSpPr>
          <p:cNvPr id="2044" name="Google Shape;2044;p17"/>
          <p:cNvSpPr txBox="1"/>
          <p:nvPr>
            <p:ph type="title"/>
          </p:nvPr>
        </p:nvSpPr>
        <p:spPr>
          <a:xfrm>
            <a:off x="4818300" y="1691487"/>
            <a:ext cx="36123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045" name="Google Shape;2045;p17"/>
          <p:cNvSpPr txBox="1"/>
          <p:nvPr>
            <p:ph idx="1" type="subTitle"/>
          </p:nvPr>
        </p:nvSpPr>
        <p:spPr>
          <a:xfrm>
            <a:off x="4818472" y="2193590"/>
            <a:ext cx="3612300" cy="804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046" name="Google Shape;2046;p17"/>
          <p:cNvGrpSpPr/>
          <p:nvPr/>
        </p:nvGrpSpPr>
        <p:grpSpPr>
          <a:xfrm>
            <a:off x="-276607" y="4604003"/>
            <a:ext cx="9681888" cy="691842"/>
            <a:chOff x="-276607" y="4604003"/>
            <a:chExt cx="9681888" cy="691842"/>
          </a:xfrm>
        </p:grpSpPr>
        <p:sp>
          <p:nvSpPr>
            <p:cNvPr id="2047" name="Google Shape;2047;p17"/>
            <p:cNvSpPr/>
            <p:nvPr/>
          </p:nvSpPr>
          <p:spPr>
            <a:xfrm flipH="1" rot="10800000">
              <a:off x="4841021" y="4605361"/>
              <a:ext cx="690314" cy="690484"/>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7"/>
            <p:cNvSpPr/>
            <p:nvPr/>
          </p:nvSpPr>
          <p:spPr>
            <a:xfrm flipH="1" rot="10800000">
              <a:off x="4841106" y="4605373"/>
              <a:ext cx="248302" cy="248472"/>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7"/>
            <p:cNvSpPr/>
            <p:nvPr/>
          </p:nvSpPr>
          <p:spPr>
            <a:xfrm flipH="1" rot="10800000">
              <a:off x="5289399" y="5053836"/>
              <a:ext cx="242095" cy="242010"/>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7"/>
            <p:cNvSpPr/>
            <p:nvPr/>
          </p:nvSpPr>
          <p:spPr>
            <a:xfrm flipH="1" rot="10800000">
              <a:off x="4719934" y="4605373"/>
              <a:ext cx="241925" cy="242010"/>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17"/>
            <p:cNvSpPr/>
            <p:nvPr/>
          </p:nvSpPr>
          <p:spPr>
            <a:xfrm flipH="1" rot="10800000">
              <a:off x="4598932" y="4605373"/>
              <a:ext cx="242095" cy="242010"/>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17"/>
            <p:cNvSpPr/>
            <p:nvPr/>
          </p:nvSpPr>
          <p:spPr>
            <a:xfrm flipH="1" rot="10800000">
              <a:off x="5086425" y="4853159"/>
              <a:ext cx="202894" cy="203149"/>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17"/>
            <p:cNvSpPr/>
            <p:nvPr/>
          </p:nvSpPr>
          <p:spPr>
            <a:xfrm flipH="1" rot="10800000">
              <a:off x="4932346" y="4604003"/>
              <a:ext cx="600687" cy="600772"/>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17"/>
            <p:cNvSpPr/>
            <p:nvPr/>
          </p:nvSpPr>
          <p:spPr>
            <a:xfrm flipH="1" rot="10800000">
              <a:off x="5230301" y="4604011"/>
              <a:ext cx="302725" cy="302810"/>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17"/>
            <p:cNvSpPr/>
            <p:nvPr/>
          </p:nvSpPr>
          <p:spPr>
            <a:xfrm flipH="1" rot="10800000">
              <a:off x="4932091" y="4604015"/>
              <a:ext cx="300514" cy="151362"/>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17"/>
            <p:cNvSpPr/>
            <p:nvPr/>
          </p:nvSpPr>
          <p:spPr>
            <a:xfrm flipH="1" rot="10800000">
              <a:off x="4932091" y="4605377"/>
              <a:ext cx="149492" cy="74746"/>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17"/>
            <p:cNvSpPr/>
            <p:nvPr/>
          </p:nvSpPr>
          <p:spPr>
            <a:xfrm flipH="1" rot="10800000">
              <a:off x="5380894" y="4903581"/>
              <a:ext cx="152128" cy="301194"/>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7"/>
            <p:cNvSpPr/>
            <p:nvPr/>
          </p:nvSpPr>
          <p:spPr>
            <a:xfrm flipH="1" rot="10800000">
              <a:off x="5456063" y="5054008"/>
              <a:ext cx="75426" cy="150767"/>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7"/>
            <p:cNvSpPr/>
            <p:nvPr/>
          </p:nvSpPr>
          <p:spPr>
            <a:xfrm flipH="1" rot="10800000">
              <a:off x="5456063" y="4754523"/>
              <a:ext cx="76106" cy="150597"/>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17"/>
            <p:cNvSpPr/>
            <p:nvPr/>
          </p:nvSpPr>
          <p:spPr>
            <a:xfrm flipH="1" rot="10800000">
              <a:off x="5412952" y="4605376"/>
              <a:ext cx="118539" cy="112076"/>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17"/>
            <p:cNvSpPr/>
            <p:nvPr/>
          </p:nvSpPr>
          <p:spPr>
            <a:xfrm flipH="1" rot="10800000">
              <a:off x="3595374" y="4605276"/>
              <a:ext cx="690314" cy="690484"/>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17"/>
            <p:cNvSpPr/>
            <p:nvPr/>
          </p:nvSpPr>
          <p:spPr>
            <a:xfrm flipH="1" rot="10800000">
              <a:off x="4042647" y="4605373"/>
              <a:ext cx="242945" cy="243115"/>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17"/>
            <p:cNvSpPr/>
            <p:nvPr/>
          </p:nvSpPr>
          <p:spPr>
            <a:xfrm flipH="1" rot="10800000">
              <a:off x="3595289" y="5053836"/>
              <a:ext cx="242010" cy="242010"/>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7"/>
            <p:cNvSpPr/>
            <p:nvPr/>
          </p:nvSpPr>
          <p:spPr>
            <a:xfrm flipH="1" rot="10800000">
              <a:off x="3837208" y="4848397"/>
              <a:ext cx="205870" cy="205615"/>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17"/>
            <p:cNvSpPr/>
            <p:nvPr/>
          </p:nvSpPr>
          <p:spPr>
            <a:xfrm flipH="1" rot="10800000">
              <a:off x="4164669" y="4605373"/>
              <a:ext cx="242095" cy="242010"/>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7"/>
            <p:cNvSpPr/>
            <p:nvPr/>
          </p:nvSpPr>
          <p:spPr>
            <a:xfrm flipH="1" rot="10800000">
              <a:off x="4285671" y="4605373"/>
              <a:ext cx="242095" cy="242010"/>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17"/>
            <p:cNvSpPr/>
            <p:nvPr/>
          </p:nvSpPr>
          <p:spPr>
            <a:xfrm flipH="1" rot="10800000">
              <a:off x="3593758" y="4604003"/>
              <a:ext cx="600602" cy="600772"/>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17"/>
            <p:cNvSpPr/>
            <p:nvPr/>
          </p:nvSpPr>
          <p:spPr>
            <a:xfrm flipH="1" rot="10800000">
              <a:off x="3593758" y="4604011"/>
              <a:ext cx="302640" cy="302810"/>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17"/>
            <p:cNvSpPr/>
            <p:nvPr/>
          </p:nvSpPr>
          <p:spPr>
            <a:xfrm flipH="1" rot="10800000">
              <a:off x="3894095" y="4604015"/>
              <a:ext cx="300514" cy="151362"/>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7"/>
            <p:cNvSpPr/>
            <p:nvPr/>
          </p:nvSpPr>
          <p:spPr>
            <a:xfrm flipH="1" rot="10800000">
              <a:off x="4043497" y="4605377"/>
              <a:ext cx="149406" cy="74746"/>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17"/>
            <p:cNvSpPr/>
            <p:nvPr/>
          </p:nvSpPr>
          <p:spPr>
            <a:xfrm flipH="1" rot="10800000">
              <a:off x="3593758" y="4903581"/>
              <a:ext cx="152043" cy="301194"/>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17"/>
            <p:cNvSpPr/>
            <p:nvPr/>
          </p:nvSpPr>
          <p:spPr>
            <a:xfrm flipH="1" rot="10800000">
              <a:off x="3595289" y="5054008"/>
              <a:ext cx="75256" cy="150767"/>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17"/>
            <p:cNvSpPr/>
            <p:nvPr/>
          </p:nvSpPr>
          <p:spPr>
            <a:xfrm flipH="1" rot="10800000">
              <a:off x="3594524" y="4754523"/>
              <a:ext cx="76021" cy="150597"/>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17"/>
            <p:cNvSpPr/>
            <p:nvPr/>
          </p:nvSpPr>
          <p:spPr>
            <a:xfrm flipH="1" rot="10800000">
              <a:off x="3595289" y="4605376"/>
              <a:ext cx="116413" cy="105613"/>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17"/>
            <p:cNvSpPr/>
            <p:nvPr/>
          </p:nvSpPr>
          <p:spPr>
            <a:xfrm flipH="1" rot="10800000">
              <a:off x="4322235" y="4847716"/>
              <a:ext cx="482148" cy="241159"/>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17"/>
            <p:cNvSpPr/>
            <p:nvPr/>
          </p:nvSpPr>
          <p:spPr>
            <a:xfrm flipH="1" rot="10800000">
              <a:off x="4118411" y="5086744"/>
              <a:ext cx="203149" cy="203064"/>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17"/>
            <p:cNvSpPr/>
            <p:nvPr/>
          </p:nvSpPr>
          <p:spPr>
            <a:xfrm flipH="1" rot="10800000">
              <a:off x="4804286" y="5088445"/>
              <a:ext cx="206550" cy="206805"/>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7"/>
            <p:cNvSpPr/>
            <p:nvPr/>
          </p:nvSpPr>
          <p:spPr>
            <a:xfrm flipH="1" rot="10800000">
              <a:off x="4321385" y="4726374"/>
              <a:ext cx="483934" cy="241925"/>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17"/>
            <p:cNvSpPr/>
            <p:nvPr/>
          </p:nvSpPr>
          <p:spPr>
            <a:xfrm flipH="1" rot="10800000">
              <a:off x="4321385" y="4605373"/>
              <a:ext cx="483934" cy="242010"/>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17"/>
            <p:cNvSpPr/>
            <p:nvPr/>
          </p:nvSpPr>
          <p:spPr>
            <a:xfrm flipH="1" rot="10800000">
              <a:off x="4412710" y="4937339"/>
              <a:ext cx="301109" cy="301109"/>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17"/>
            <p:cNvSpPr/>
            <p:nvPr/>
          </p:nvSpPr>
          <p:spPr>
            <a:xfrm flipH="1" rot="10800000">
              <a:off x="4487964" y="4938959"/>
              <a:ext cx="150512" cy="150597"/>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17"/>
            <p:cNvSpPr/>
            <p:nvPr/>
          </p:nvSpPr>
          <p:spPr>
            <a:xfrm flipH="1" rot="10800000">
              <a:off x="2905147" y="4605361"/>
              <a:ext cx="690314" cy="690484"/>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17"/>
            <p:cNvSpPr/>
            <p:nvPr/>
          </p:nvSpPr>
          <p:spPr>
            <a:xfrm flipH="1" rot="10800000">
              <a:off x="2905232" y="4605373"/>
              <a:ext cx="248302" cy="248472"/>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17"/>
            <p:cNvSpPr/>
            <p:nvPr/>
          </p:nvSpPr>
          <p:spPr>
            <a:xfrm flipH="1" rot="10800000">
              <a:off x="3353526" y="5053836"/>
              <a:ext cx="242095" cy="242010"/>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17"/>
            <p:cNvSpPr/>
            <p:nvPr/>
          </p:nvSpPr>
          <p:spPr>
            <a:xfrm flipH="1" rot="10800000">
              <a:off x="2784061" y="4605373"/>
              <a:ext cx="241925" cy="242010"/>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17"/>
            <p:cNvSpPr/>
            <p:nvPr/>
          </p:nvSpPr>
          <p:spPr>
            <a:xfrm flipH="1" rot="10800000">
              <a:off x="2663059" y="4605373"/>
              <a:ext cx="242095" cy="242010"/>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7"/>
            <p:cNvSpPr/>
            <p:nvPr/>
          </p:nvSpPr>
          <p:spPr>
            <a:xfrm flipH="1" rot="10800000">
              <a:off x="3150552" y="4853159"/>
              <a:ext cx="202894" cy="203149"/>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7"/>
            <p:cNvSpPr/>
            <p:nvPr/>
          </p:nvSpPr>
          <p:spPr>
            <a:xfrm flipH="1" rot="10800000">
              <a:off x="2996473" y="4604003"/>
              <a:ext cx="600687" cy="600772"/>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7"/>
            <p:cNvSpPr/>
            <p:nvPr/>
          </p:nvSpPr>
          <p:spPr>
            <a:xfrm flipH="1" rot="10800000">
              <a:off x="3294428" y="4604011"/>
              <a:ext cx="302725" cy="302810"/>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7"/>
            <p:cNvSpPr/>
            <p:nvPr/>
          </p:nvSpPr>
          <p:spPr>
            <a:xfrm flipH="1" rot="10800000">
              <a:off x="2996218" y="4604015"/>
              <a:ext cx="300514" cy="151362"/>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17"/>
            <p:cNvSpPr/>
            <p:nvPr/>
          </p:nvSpPr>
          <p:spPr>
            <a:xfrm flipH="1" rot="10800000">
              <a:off x="2996218" y="4605377"/>
              <a:ext cx="149492" cy="74746"/>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17"/>
            <p:cNvSpPr/>
            <p:nvPr/>
          </p:nvSpPr>
          <p:spPr>
            <a:xfrm flipH="1" rot="10800000">
              <a:off x="3445021" y="4903581"/>
              <a:ext cx="152128" cy="301194"/>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7"/>
            <p:cNvSpPr/>
            <p:nvPr/>
          </p:nvSpPr>
          <p:spPr>
            <a:xfrm flipH="1" rot="10800000">
              <a:off x="3520190" y="5054008"/>
              <a:ext cx="75426" cy="150767"/>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17"/>
            <p:cNvSpPr/>
            <p:nvPr/>
          </p:nvSpPr>
          <p:spPr>
            <a:xfrm flipH="1" rot="10800000">
              <a:off x="3520190" y="4754523"/>
              <a:ext cx="76106" cy="150597"/>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17"/>
            <p:cNvSpPr/>
            <p:nvPr/>
          </p:nvSpPr>
          <p:spPr>
            <a:xfrm flipH="1" rot="10800000">
              <a:off x="3477078" y="4605376"/>
              <a:ext cx="118539" cy="112076"/>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7"/>
            <p:cNvSpPr/>
            <p:nvPr/>
          </p:nvSpPr>
          <p:spPr>
            <a:xfrm flipH="1" rot="10800000">
              <a:off x="1659501" y="4605276"/>
              <a:ext cx="690314" cy="690484"/>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17"/>
            <p:cNvSpPr/>
            <p:nvPr/>
          </p:nvSpPr>
          <p:spPr>
            <a:xfrm flipH="1" rot="10800000">
              <a:off x="2106774" y="4605373"/>
              <a:ext cx="242945" cy="243115"/>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17"/>
            <p:cNvSpPr/>
            <p:nvPr/>
          </p:nvSpPr>
          <p:spPr>
            <a:xfrm flipH="1" rot="10800000">
              <a:off x="1659416" y="5053836"/>
              <a:ext cx="242010" cy="242010"/>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7"/>
            <p:cNvSpPr/>
            <p:nvPr/>
          </p:nvSpPr>
          <p:spPr>
            <a:xfrm flipH="1" rot="10800000">
              <a:off x="1901334" y="4848397"/>
              <a:ext cx="205870" cy="205615"/>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17"/>
            <p:cNvSpPr/>
            <p:nvPr/>
          </p:nvSpPr>
          <p:spPr>
            <a:xfrm flipH="1" rot="10800000">
              <a:off x="2228796" y="4605373"/>
              <a:ext cx="242095" cy="242010"/>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7"/>
            <p:cNvSpPr/>
            <p:nvPr/>
          </p:nvSpPr>
          <p:spPr>
            <a:xfrm flipH="1" rot="10800000">
              <a:off x="2349798" y="4605373"/>
              <a:ext cx="242095" cy="242010"/>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7"/>
            <p:cNvSpPr/>
            <p:nvPr/>
          </p:nvSpPr>
          <p:spPr>
            <a:xfrm flipH="1" rot="10800000">
              <a:off x="1657885" y="4604003"/>
              <a:ext cx="600602" cy="600772"/>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17"/>
            <p:cNvSpPr/>
            <p:nvPr/>
          </p:nvSpPr>
          <p:spPr>
            <a:xfrm flipH="1" rot="10800000">
              <a:off x="1657885" y="4604011"/>
              <a:ext cx="302640" cy="302810"/>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17"/>
            <p:cNvSpPr/>
            <p:nvPr/>
          </p:nvSpPr>
          <p:spPr>
            <a:xfrm flipH="1" rot="10800000">
              <a:off x="1958221" y="4604015"/>
              <a:ext cx="300514" cy="151362"/>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7"/>
            <p:cNvSpPr/>
            <p:nvPr/>
          </p:nvSpPr>
          <p:spPr>
            <a:xfrm flipH="1" rot="10800000">
              <a:off x="2107624" y="4605377"/>
              <a:ext cx="149406" cy="74746"/>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17"/>
            <p:cNvSpPr/>
            <p:nvPr/>
          </p:nvSpPr>
          <p:spPr>
            <a:xfrm flipH="1" rot="10800000">
              <a:off x="1657885" y="4903581"/>
              <a:ext cx="152043" cy="301194"/>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7"/>
            <p:cNvSpPr/>
            <p:nvPr/>
          </p:nvSpPr>
          <p:spPr>
            <a:xfrm flipH="1" rot="10800000">
              <a:off x="1659416" y="5054008"/>
              <a:ext cx="75256" cy="150767"/>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7"/>
            <p:cNvSpPr/>
            <p:nvPr/>
          </p:nvSpPr>
          <p:spPr>
            <a:xfrm flipH="1" rot="10800000">
              <a:off x="1658650" y="4754523"/>
              <a:ext cx="76021" cy="150597"/>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7"/>
            <p:cNvSpPr/>
            <p:nvPr/>
          </p:nvSpPr>
          <p:spPr>
            <a:xfrm flipH="1" rot="10800000">
              <a:off x="1659416" y="4605376"/>
              <a:ext cx="116413" cy="105613"/>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7"/>
            <p:cNvSpPr/>
            <p:nvPr/>
          </p:nvSpPr>
          <p:spPr>
            <a:xfrm flipH="1" rot="10800000">
              <a:off x="2386362" y="4847716"/>
              <a:ext cx="482148" cy="241159"/>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7"/>
            <p:cNvSpPr/>
            <p:nvPr/>
          </p:nvSpPr>
          <p:spPr>
            <a:xfrm flipH="1" rot="10800000">
              <a:off x="2182538" y="5086744"/>
              <a:ext cx="203149" cy="203064"/>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17"/>
            <p:cNvSpPr/>
            <p:nvPr/>
          </p:nvSpPr>
          <p:spPr>
            <a:xfrm flipH="1" rot="10800000">
              <a:off x="2868413" y="5088445"/>
              <a:ext cx="206550" cy="206805"/>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7"/>
            <p:cNvSpPr/>
            <p:nvPr/>
          </p:nvSpPr>
          <p:spPr>
            <a:xfrm flipH="1" rot="10800000">
              <a:off x="2385511" y="4726374"/>
              <a:ext cx="483934" cy="241925"/>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7"/>
            <p:cNvSpPr/>
            <p:nvPr/>
          </p:nvSpPr>
          <p:spPr>
            <a:xfrm flipH="1" rot="10800000">
              <a:off x="2385511" y="4605373"/>
              <a:ext cx="483934" cy="242010"/>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17"/>
            <p:cNvSpPr/>
            <p:nvPr/>
          </p:nvSpPr>
          <p:spPr>
            <a:xfrm flipH="1" rot="10800000">
              <a:off x="2476837" y="4937339"/>
              <a:ext cx="301109" cy="301109"/>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7"/>
            <p:cNvSpPr/>
            <p:nvPr/>
          </p:nvSpPr>
          <p:spPr>
            <a:xfrm flipH="1" rot="10800000">
              <a:off x="2552091" y="4938959"/>
              <a:ext cx="150512" cy="150597"/>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7"/>
            <p:cNvSpPr/>
            <p:nvPr/>
          </p:nvSpPr>
          <p:spPr>
            <a:xfrm flipH="1" rot="10800000">
              <a:off x="6776894" y="4605361"/>
              <a:ext cx="690314" cy="690484"/>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17"/>
            <p:cNvSpPr/>
            <p:nvPr/>
          </p:nvSpPr>
          <p:spPr>
            <a:xfrm flipH="1" rot="10800000">
              <a:off x="6776979" y="4605373"/>
              <a:ext cx="248302" cy="248472"/>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7"/>
            <p:cNvSpPr/>
            <p:nvPr/>
          </p:nvSpPr>
          <p:spPr>
            <a:xfrm flipH="1" rot="10800000">
              <a:off x="7225272" y="5053836"/>
              <a:ext cx="242095" cy="242010"/>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7"/>
            <p:cNvSpPr/>
            <p:nvPr/>
          </p:nvSpPr>
          <p:spPr>
            <a:xfrm flipH="1" rot="10800000">
              <a:off x="6655807" y="4605373"/>
              <a:ext cx="241925" cy="242010"/>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7"/>
            <p:cNvSpPr/>
            <p:nvPr/>
          </p:nvSpPr>
          <p:spPr>
            <a:xfrm flipH="1" rot="10800000">
              <a:off x="6534805" y="4605373"/>
              <a:ext cx="242095" cy="242010"/>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7"/>
            <p:cNvSpPr/>
            <p:nvPr/>
          </p:nvSpPr>
          <p:spPr>
            <a:xfrm flipH="1" rot="10800000">
              <a:off x="7022299" y="4853159"/>
              <a:ext cx="202894" cy="203149"/>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7"/>
            <p:cNvSpPr/>
            <p:nvPr/>
          </p:nvSpPr>
          <p:spPr>
            <a:xfrm flipH="1" rot="10800000">
              <a:off x="6868219" y="4604003"/>
              <a:ext cx="600687" cy="600772"/>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7"/>
            <p:cNvSpPr/>
            <p:nvPr/>
          </p:nvSpPr>
          <p:spPr>
            <a:xfrm flipH="1" rot="10800000">
              <a:off x="7166174" y="4604011"/>
              <a:ext cx="302725" cy="302810"/>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7"/>
            <p:cNvSpPr/>
            <p:nvPr/>
          </p:nvSpPr>
          <p:spPr>
            <a:xfrm flipH="1" rot="10800000">
              <a:off x="6867964" y="4604015"/>
              <a:ext cx="300514" cy="151362"/>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7"/>
            <p:cNvSpPr/>
            <p:nvPr/>
          </p:nvSpPr>
          <p:spPr>
            <a:xfrm flipH="1" rot="10800000">
              <a:off x="6867964" y="4605377"/>
              <a:ext cx="149492" cy="74746"/>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7"/>
            <p:cNvSpPr/>
            <p:nvPr/>
          </p:nvSpPr>
          <p:spPr>
            <a:xfrm flipH="1" rot="10800000">
              <a:off x="7316767" y="4903581"/>
              <a:ext cx="152128" cy="301194"/>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7"/>
            <p:cNvSpPr/>
            <p:nvPr/>
          </p:nvSpPr>
          <p:spPr>
            <a:xfrm flipH="1" rot="10800000">
              <a:off x="7391937" y="5054008"/>
              <a:ext cx="75426" cy="150767"/>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7"/>
            <p:cNvSpPr/>
            <p:nvPr/>
          </p:nvSpPr>
          <p:spPr>
            <a:xfrm flipH="1" rot="10800000">
              <a:off x="7391937" y="4754523"/>
              <a:ext cx="76106" cy="150597"/>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7"/>
            <p:cNvSpPr/>
            <p:nvPr/>
          </p:nvSpPr>
          <p:spPr>
            <a:xfrm flipH="1" rot="10800000">
              <a:off x="7348825" y="4605376"/>
              <a:ext cx="118539" cy="112076"/>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7"/>
            <p:cNvSpPr/>
            <p:nvPr/>
          </p:nvSpPr>
          <p:spPr>
            <a:xfrm flipH="1" rot="10800000">
              <a:off x="5531247" y="4605276"/>
              <a:ext cx="690314" cy="690484"/>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7"/>
            <p:cNvSpPr/>
            <p:nvPr/>
          </p:nvSpPr>
          <p:spPr>
            <a:xfrm flipH="1" rot="10800000">
              <a:off x="5978520" y="4605373"/>
              <a:ext cx="242945" cy="243115"/>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7"/>
            <p:cNvSpPr/>
            <p:nvPr/>
          </p:nvSpPr>
          <p:spPr>
            <a:xfrm flipH="1" rot="10800000">
              <a:off x="5531162" y="5053836"/>
              <a:ext cx="242010" cy="242010"/>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7"/>
            <p:cNvSpPr/>
            <p:nvPr/>
          </p:nvSpPr>
          <p:spPr>
            <a:xfrm flipH="1" rot="10800000">
              <a:off x="5773081" y="4848397"/>
              <a:ext cx="205870" cy="205615"/>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7"/>
            <p:cNvSpPr/>
            <p:nvPr/>
          </p:nvSpPr>
          <p:spPr>
            <a:xfrm flipH="1" rot="10800000">
              <a:off x="6100542" y="4605373"/>
              <a:ext cx="242095" cy="242010"/>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17"/>
            <p:cNvSpPr/>
            <p:nvPr/>
          </p:nvSpPr>
          <p:spPr>
            <a:xfrm flipH="1" rot="10800000">
              <a:off x="6221544" y="4605373"/>
              <a:ext cx="242095" cy="242010"/>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7"/>
            <p:cNvSpPr/>
            <p:nvPr/>
          </p:nvSpPr>
          <p:spPr>
            <a:xfrm flipH="1" rot="10800000">
              <a:off x="5529632" y="4604003"/>
              <a:ext cx="600602" cy="600772"/>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7"/>
            <p:cNvSpPr/>
            <p:nvPr/>
          </p:nvSpPr>
          <p:spPr>
            <a:xfrm flipH="1" rot="10800000">
              <a:off x="5529632" y="4604011"/>
              <a:ext cx="302640" cy="302810"/>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7"/>
            <p:cNvSpPr/>
            <p:nvPr/>
          </p:nvSpPr>
          <p:spPr>
            <a:xfrm flipH="1" rot="10800000">
              <a:off x="5829968" y="4604015"/>
              <a:ext cx="300514" cy="151362"/>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17"/>
            <p:cNvSpPr/>
            <p:nvPr/>
          </p:nvSpPr>
          <p:spPr>
            <a:xfrm flipH="1" rot="10800000">
              <a:off x="5979370" y="4605377"/>
              <a:ext cx="149406" cy="74746"/>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17"/>
            <p:cNvSpPr/>
            <p:nvPr/>
          </p:nvSpPr>
          <p:spPr>
            <a:xfrm flipH="1" rot="10800000">
              <a:off x="5529632" y="4903581"/>
              <a:ext cx="152043" cy="301194"/>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7"/>
            <p:cNvSpPr/>
            <p:nvPr/>
          </p:nvSpPr>
          <p:spPr>
            <a:xfrm flipH="1" rot="10800000">
              <a:off x="5531162" y="5054008"/>
              <a:ext cx="75256" cy="150767"/>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7"/>
            <p:cNvSpPr/>
            <p:nvPr/>
          </p:nvSpPr>
          <p:spPr>
            <a:xfrm flipH="1" rot="10800000">
              <a:off x="5530397" y="4754523"/>
              <a:ext cx="76021" cy="150597"/>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7"/>
            <p:cNvSpPr/>
            <p:nvPr/>
          </p:nvSpPr>
          <p:spPr>
            <a:xfrm flipH="1" rot="10800000">
              <a:off x="5531162" y="4605376"/>
              <a:ext cx="116413" cy="105613"/>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7"/>
            <p:cNvSpPr/>
            <p:nvPr/>
          </p:nvSpPr>
          <p:spPr>
            <a:xfrm flipH="1" rot="10800000">
              <a:off x="6258108" y="4847716"/>
              <a:ext cx="482148" cy="241159"/>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7"/>
            <p:cNvSpPr/>
            <p:nvPr/>
          </p:nvSpPr>
          <p:spPr>
            <a:xfrm flipH="1" rot="10800000">
              <a:off x="6054284" y="5086744"/>
              <a:ext cx="203149" cy="203064"/>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7"/>
            <p:cNvSpPr/>
            <p:nvPr/>
          </p:nvSpPr>
          <p:spPr>
            <a:xfrm flipH="1" rot="10800000">
              <a:off x="6740160" y="5088445"/>
              <a:ext cx="206550" cy="206805"/>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7"/>
            <p:cNvSpPr/>
            <p:nvPr/>
          </p:nvSpPr>
          <p:spPr>
            <a:xfrm flipH="1" rot="10800000">
              <a:off x="6257258" y="4726374"/>
              <a:ext cx="483934" cy="241925"/>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17"/>
            <p:cNvSpPr/>
            <p:nvPr/>
          </p:nvSpPr>
          <p:spPr>
            <a:xfrm flipH="1" rot="10800000">
              <a:off x="6257258" y="4605373"/>
              <a:ext cx="483934" cy="242010"/>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7"/>
            <p:cNvSpPr/>
            <p:nvPr/>
          </p:nvSpPr>
          <p:spPr>
            <a:xfrm flipH="1" rot="10800000">
              <a:off x="6348583" y="4937339"/>
              <a:ext cx="301109" cy="301109"/>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7"/>
            <p:cNvSpPr/>
            <p:nvPr/>
          </p:nvSpPr>
          <p:spPr>
            <a:xfrm flipH="1" rot="10800000">
              <a:off x="6423837" y="4938959"/>
              <a:ext cx="150512" cy="150597"/>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7"/>
            <p:cNvSpPr/>
            <p:nvPr/>
          </p:nvSpPr>
          <p:spPr>
            <a:xfrm flipH="1" rot="10800000">
              <a:off x="8713269" y="4605361"/>
              <a:ext cx="690314" cy="690484"/>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7"/>
            <p:cNvSpPr/>
            <p:nvPr/>
          </p:nvSpPr>
          <p:spPr>
            <a:xfrm flipH="1" rot="10800000">
              <a:off x="8713354" y="4605373"/>
              <a:ext cx="248302" cy="248472"/>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7"/>
            <p:cNvSpPr/>
            <p:nvPr/>
          </p:nvSpPr>
          <p:spPr>
            <a:xfrm flipH="1" rot="10800000">
              <a:off x="9161647" y="5053836"/>
              <a:ext cx="242095" cy="242010"/>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17"/>
            <p:cNvSpPr/>
            <p:nvPr/>
          </p:nvSpPr>
          <p:spPr>
            <a:xfrm flipH="1" rot="10800000">
              <a:off x="8592182" y="4605373"/>
              <a:ext cx="241925" cy="242010"/>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17"/>
            <p:cNvSpPr/>
            <p:nvPr/>
          </p:nvSpPr>
          <p:spPr>
            <a:xfrm flipH="1" rot="10800000">
              <a:off x="8471180" y="4605373"/>
              <a:ext cx="242095" cy="242010"/>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7"/>
            <p:cNvSpPr/>
            <p:nvPr/>
          </p:nvSpPr>
          <p:spPr>
            <a:xfrm flipH="1" rot="10800000">
              <a:off x="8958674" y="4853159"/>
              <a:ext cx="202894" cy="203149"/>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7"/>
            <p:cNvSpPr/>
            <p:nvPr/>
          </p:nvSpPr>
          <p:spPr>
            <a:xfrm flipH="1" rot="10800000">
              <a:off x="8804594" y="4604003"/>
              <a:ext cx="600687" cy="600772"/>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7"/>
            <p:cNvSpPr/>
            <p:nvPr/>
          </p:nvSpPr>
          <p:spPr>
            <a:xfrm flipH="1" rot="10800000">
              <a:off x="9102549" y="4604011"/>
              <a:ext cx="302725" cy="302810"/>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7"/>
            <p:cNvSpPr/>
            <p:nvPr/>
          </p:nvSpPr>
          <p:spPr>
            <a:xfrm flipH="1" rot="10800000">
              <a:off x="8804339" y="4604015"/>
              <a:ext cx="300514" cy="151362"/>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7"/>
            <p:cNvSpPr/>
            <p:nvPr/>
          </p:nvSpPr>
          <p:spPr>
            <a:xfrm flipH="1" rot="10800000">
              <a:off x="8804339" y="4605377"/>
              <a:ext cx="149492" cy="74746"/>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7"/>
            <p:cNvSpPr/>
            <p:nvPr/>
          </p:nvSpPr>
          <p:spPr>
            <a:xfrm flipH="1" rot="10800000">
              <a:off x="9253143" y="4903581"/>
              <a:ext cx="152128" cy="301194"/>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7"/>
            <p:cNvSpPr/>
            <p:nvPr/>
          </p:nvSpPr>
          <p:spPr>
            <a:xfrm flipH="1" rot="10800000">
              <a:off x="9328312" y="5054008"/>
              <a:ext cx="75426" cy="150767"/>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7"/>
            <p:cNvSpPr/>
            <p:nvPr/>
          </p:nvSpPr>
          <p:spPr>
            <a:xfrm flipH="1" rot="10800000">
              <a:off x="9328312" y="4754523"/>
              <a:ext cx="76106" cy="150597"/>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7"/>
            <p:cNvSpPr/>
            <p:nvPr/>
          </p:nvSpPr>
          <p:spPr>
            <a:xfrm flipH="1" rot="10800000">
              <a:off x="9285200" y="4605376"/>
              <a:ext cx="118539" cy="112076"/>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7"/>
            <p:cNvSpPr/>
            <p:nvPr/>
          </p:nvSpPr>
          <p:spPr>
            <a:xfrm flipH="1" rot="10800000">
              <a:off x="7467622" y="4605276"/>
              <a:ext cx="690314" cy="690484"/>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7"/>
            <p:cNvSpPr/>
            <p:nvPr/>
          </p:nvSpPr>
          <p:spPr>
            <a:xfrm flipH="1" rot="10800000">
              <a:off x="7914895" y="4605373"/>
              <a:ext cx="242945" cy="243115"/>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7"/>
            <p:cNvSpPr/>
            <p:nvPr/>
          </p:nvSpPr>
          <p:spPr>
            <a:xfrm flipH="1" rot="10800000">
              <a:off x="7467537" y="5053836"/>
              <a:ext cx="242010" cy="242010"/>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7"/>
            <p:cNvSpPr/>
            <p:nvPr/>
          </p:nvSpPr>
          <p:spPr>
            <a:xfrm flipH="1" rot="10800000">
              <a:off x="7709456" y="4848397"/>
              <a:ext cx="205870" cy="205615"/>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17"/>
            <p:cNvSpPr/>
            <p:nvPr/>
          </p:nvSpPr>
          <p:spPr>
            <a:xfrm flipH="1" rot="10800000">
              <a:off x="8036917" y="4605373"/>
              <a:ext cx="242095" cy="242010"/>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7"/>
            <p:cNvSpPr/>
            <p:nvPr/>
          </p:nvSpPr>
          <p:spPr>
            <a:xfrm flipH="1" rot="10800000">
              <a:off x="8157919" y="4605373"/>
              <a:ext cx="242095" cy="242010"/>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7"/>
            <p:cNvSpPr/>
            <p:nvPr/>
          </p:nvSpPr>
          <p:spPr>
            <a:xfrm flipH="1" rot="10800000">
              <a:off x="7466007" y="4604003"/>
              <a:ext cx="600602" cy="600772"/>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7"/>
            <p:cNvSpPr/>
            <p:nvPr/>
          </p:nvSpPr>
          <p:spPr>
            <a:xfrm flipH="1" rot="10800000">
              <a:off x="7466007" y="4604011"/>
              <a:ext cx="302640" cy="302810"/>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17"/>
            <p:cNvSpPr/>
            <p:nvPr/>
          </p:nvSpPr>
          <p:spPr>
            <a:xfrm flipH="1" rot="10800000">
              <a:off x="7766343" y="4604015"/>
              <a:ext cx="300514" cy="151362"/>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7"/>
            <p:cNvSpPr/>
            <p:nvPr/>
          </p:nvSpPr>
          <p:spPr>
            <a:xfrm flipH="1" rot="10800000">
              <a:off x="7915746" y="4605377"/>
              <a:ext cx="149406" cy="74746"/>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7"/>
            <p:cNvSpPr/>
            <p:nvPr/>
          </p:nvSpPr>
          <p:spPr>
            <a:xfrm flipH="1" rot="10800000">
              <a:off x="7466007" y="4903581"/>
              <a:ext cx="152043" cy="301194"/>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7"/>
            <p:cNvSpPr/>
            <p:nvPr/>
          </p:nvSpPr>
          <p:spPr>
            <a:xfrm flipH="1" rot="10800000">
              <a:off x="7467537" y="5054008"/>
              <a:ext cx="75256" cy="150767"/>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7"/>
            <p:cNvSpPr/>
            <p:nvPr/>
          </p:nvSpPr>
          <p:spPr>
            <a:xfrm flipH="1" rot="10800000">
              <a:off x="7466772" y="4754523"/>
              <a:ext cx="76021" cy="150597"/>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7"/>
            <p:cNvSpPr/>
            <p:nvPr/>
          </p:nvSpPr>
          <p:spPr>
            <a:xfrm flipH="1" rot="10800000">
              <a:off x="7467537" y="4605376"/>
              <a:ext cx="116413" cy="105613"/>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7"/>
            <p:cNvSpPr/>
            <p:nvPr/>
          </p:nvSpPr>
          <p:spPr>
            <a:xfrm flipH="1" rot="10800000">
              <a:off x="8194483" y="4847716"/>
              <a:ext cx="482148" cy="241159"/>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7"/>
            <p:cNvSpPr/>
            <p:nvPr/>
          </p:nvSpPr>
          <p:spPr>
            <a:xfrm flipH="1" rot="10800000">
              <a:off x="7990660" y="5086744"/>
              <a:ext cx="203149" cy="203064"/>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7"/>
            <p:cNvSpPr/>
            <p:nvPr/>
          </p:nvSpPr>
          <p:spPr>
            <a:xfrm flipH="1" rot="10800000">
              <a:off x="8676535" y="5088445"/>
              <a:ext cx="206550" cy="206805"/>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7"/>
            <p:cNvSpPr/>
            <p:nvPr/>
          </p:nvSpPr>
          <p:spPr>
            <a:xfrm flipH="1" rot="10800000">
              <a:off x="8193633" y="4726374"/>
              <a:ext cx="483934" cy="241925"/>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7"/>
            <p:cNvSpPr/>
            <p:nvPr/>
          </p:nvSpPr>
          <p:spPr>
            <a:xfrm flipH="1" rot="10800000">
              <a:off x="8193633" y="4605373"/>
              <a:ext cx="483934" cy="242010"/>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7"/>
            <p:cNvSpPr/>
            <p:nvPr/>
          </p:nvSpPr>
          <p:spPr>
            <a:xfrm flipH="1" rot="10800000">
              <a:off x="8284958" y="4937339"/>
              <a:ext cx="301109" cy="301109"/>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7"/>
            <p:cNvSpPr/>
            <p:nvPr/>
          </p:nvSpPr>
          <p:spPr>
            <a:xfrm flipH="1" rot="10800000">
              <a:off x="8360212" y="4938959"/>
              <a:ext cx="150512" cy="150597"/>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17"/>
            <p:cNvSpPr/>
            <p:nvPr/>
          </p:nvSpPr>
          <p:spPr>
            <a:xfrm flipH="1" rot="10800000">
              <a:off x="970655" y="4605361"/>
              <a:ext cx="690314" cy="690484"/>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17"/>
            <p:cNvSpPr/>
            <p:nvPr/>
          </p:nvSpPr>
          <p:spPr>
            <a:xfrm flipH="1" rot="10800000">
              <a:off x="970740" y="4605373"/>
              <a:ext cx="248302" cy="248472"/>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17"/>
            <p:cNvSpPr/>
            <p:nvPr/>
          </p:nvSpPr>
          <p:spPr>
            <a:xfrm flipH="1" rot="10800000">
              <a:off x="1419034" y="5053836"/>
              <a:ext cx="242095" cy="242010"/>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7"/>
            <p:cNvSpPr/>
            <p:nvPr/>
          </p:nvSpPr>
          <p:spPr>
            <a:xfrm flipH="1" rot="10800000">
              <a:off x="849569" y="4605373"/>
              <a:ext cx="241925" cy="242010"/>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7"/>
            <p:cNvSpPr/>
            <p:nvPr/>
          </p:nvSpPr>
          <p:spPr>
            <a:xfrm flipH="1" rot="10800000">
              <a:off x="728567" y="4605373"/>
              <a:ext cx="242095" cy="242010"/>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7"/>
            <p:cNvSpPr/>
            <p:nvPr/>
          </p:nvSpPr>
          <p:spPr>
            <a:xfrm flipH="1" rot="10800000">
              <a:off x="1216060" y="4853159"/>
              <a:ext cx="202894" cy="203149"/>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7"/>
            <p:cNvSpPr/>
            <p:nvPr/>
          </p:nvSpPr>
          <p:spPr>
            <a:xfrm flipH="1" rot="10800000">
              <a:off x="1061981" y="4604003"/>
              <a:ext cx="600687" cy="600772"/>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7"/>
            <p:cNvSpPr/>
            <p:nvPr/>
          </p:nvSpPr>
          <p:spPr>
            <a:xfrm flipH="1" rot="10800000">
              <a:off x="1359936" y="4604011"/>
              <a:ext cx="302725" cy="302810"/>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7"/>
            <p:cNvSpPr/>
            <p:nvPr/>
          </p:nvSpPr>
          <p:spPr>
            <a:xfrm flipH="1" rot="10800000">
              <a:off x="1061726" y="4604015"/>
              <a:ext cx="300514" cy="151362"/>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7"/>
            <p:cNvSpPr/>
            <p:nvPr/>
          </p:nvSpPr>
          <p:spPr>
            <a:xfrm flipH="1" rot="10800000">
              <a:off x="1061726" y="4605377"/>
              <a:ext cx="149492" cy="74746"/>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7"/>
            <p:cNvSpPr/>
            <p:nvPr/>
          </p:nvSpPr>
          <p:spPr>
            <a:xfrm flipH="1" rot="10800000">
              <a:off x="1510529" y="4903581"/>
              <a:ext cx="152128" cy="301194"/>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7"/>
            <p:cNvSpPr/>
            <p:nvPr/>
          </p:nvSpPr>
          <p:spPr>
            <a:xfrm flipH="1" rot="10800000">
              <a:off x="1585698" y="5054008"/>
              <a:ext cx="75426" cy="150767"/>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7"/>
            <p:cNvSpPr/>
            <p:nvPr/>
          </p:nvSpPr>
          <p:spPr>
            <a:xfrm flipH="1" rot="10800000">
              <a:off x="1585698" y="4754523"/>
              <a:ext cx="76106" cy="150597"/>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7"/>
            <p:cNvSpPr/>
            <p:nvPr/>
          </p:nvSpPr>
          <p:spPr>
            <a:xfrm flipH="1" rot="10800000">
              <a:off x="1542587" y="4605376"/>
              <a:ext cx="118539" cy="112076"/>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7"/>
            <p:cNvSpPr/>
            <p:nvPr/>
          </p:nvSpPr>
          <p:spPr>
            <a:xfrm flipH="1" rot="10800000">
              <a:off x="172282" y="4605373"/>
              <a:ext cx="242945" cy="243115"/>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7"/>
            <p:cNvSpPr/>
            <p:nvPr/>
          </p:nvSpPr>
          <p:spPr>
            <a:xfrm flipH="1" rot="10800000">
              <a:off x="-33158" y="4848397"/>
              <a:ext cx="205870" cy="205615"/>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7"/>
            <p:cNvSpPr/>
            <p:nvPr/>
          </p:nvSpPr>
          <p:spPr>
            <a:xfrm flipH="1" rot="10800000">
              <a:off x="294304" y="4605373"/>
              <a:ext cx="242095" cy="242010"/>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7"/>
            <p:cNvSpPr/>
            <p:nvPr/>
          </p:nvSpPr>
          <p:spPr>
            <a:xfrm flipH="1" rot="10800000">
              <a:off x="415306" y="4605373"/>
              <a:ext cx="242095" cy="242010"/>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7"/>
            <p:cNvSpPr/>
            <p:nvPr/>
          </p:nvSpPr>
          <p:spPr>
            <a:xfrm flipH="1" rot="10800000">
              <a:off x="-276607" y="4604003"/>
              <a:ext cx="600602" cy="600772"/>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7"/>
            <p:cNvSpPr/>
            <p:nvPr/>
          </p:nvSpPr>
          <p:spPr>
            <a:xfrm flipH="1" rot="10800000">
              <a:off x="-276607" y="4604011"/>
              <a:ext cx="302640" cy="302810"/>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7"/>
            <p:cNvSpPr/>
            <p:nvPr/>
          </p:nvSpPr>
          <p:spPr>
            <a:xfrm flipH="1" rot="10800000">
              <a:off x="23729" y="4604015"/>
              <a:ext cx="300514" cy="151362"/>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7"/>
            <p:cNvSpPr/>
            <p:nvPr/>
          </p:nvSpPr>
          <p:spPr>
            <a:xfrm flipH="1" rot="10800000">
              <a:off x="173132" y="4605377"/>
              <a:ext cx="149406" cy="74746"/>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7"/>
            <p:cNvSpPr/>
            <p:nvPr/>
          </p:nvSpPr>
          <p:spPr>
            <a:xfrm flipH="1" rot="10800000">
              <a:off x="-276607" y="4903581"/>
              <a:ext cx="152043" cy="301194"/>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7"/>
            <p:cNvSpPr/>
            <p:nvPr/>
          </p:nvSpPr>
          <p:spPr>
            <a:xfrm flipH="1" rot="10800000">
              <a:off x="-275076" y="5054008"/>
              <a:ext cx="75256" cy="150767"/>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7"/>
            <p:cNvSpPr/>
            <p:nvPr/>
          </p:nvSpPr>
          <p:spPr>
            <a:xfrm flipH="1" rot="10800000">
              <a:off x="-275841" y="4754523"/>
              <a:ext cx="76021" cy="150597"/>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7"/>
            <p:cNvSpPr/>
            <p:nvPr/>
          </p:nvSpPr>
          <p:spPr>
            <a:xfrm flipH="1" rot="10800000">
              <a:off x="-275076" y="4605376"/>
              <a:ext cx="116413" cy="105613"/>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7"/>
            <p:cNvSpPr/>
            <p:nvPr/>
          </p:nvSpPr>
          <p:spPr>
            <a:xfrm flipH="1" rot="10800000">
              <a:off x="451870" y="4847716"/>
              <a:ext cx="482148" cy="241159"/>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7"/>
            <p:cNvSpPr/>
            <p:nvPr/>
          </p:nvSpPr>
          <p:spPr>
            <a:xfrm flipH="1" rot="10800000">
              <a:off x="248046" y="5086744"/>
              <a:ext cx="203149" cy="203064"/>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7"/>
            <p:cNvSpPr/>
            <p:nvPr/>
          </p:nvSpPr>
          <p:spPr>
            <a:xfrm flipH="1" rot="10800000">
              <a:off x="933921" y="5088445"/>
              <a:ext cx="206550" cy="206805"/>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7"/>
            <p:cNvSpPr/>
            <p:nvPr/>
          </p:nvSpPr>
          <p:spPr>
            <a:xfrm flipH="1" rot="10800000">
              <a:off x="451020" y="4726374"/>
              <a:ext cx="483934" cy="241925"/>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7"/>
            <p:cNvSpPr/>
            <p:nvPr/>
          </p:nvSpPr>
          <p:spPr>
            <a:xfrm flipH="1" rot="10800000">
              <a:off x="451020" y="4605373"/>
              <a:ext cx="483934" cy="242010"/>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7"/>
            <p:cNvSpPr/>
            <p:nvPr/>
          </p:nvSpPr>
          <p:spPr>
            <a:xfrm flipH="1" rot="10800000">
              <a:off x="542345" y="4937339"/>
              <a:ext cx="301109" cy="301109"/>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7"/>
            <p:cNvSpPr/>
            <p:nvPr/>
          </p:nvSpPr>
          <p:spPr>
            <a:xfrm flipH="1" rot="10800000">
              <a:off x="617599" y="4938959"/>
              <a:ext cx="150512" cy="150597"/>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
    <p:spTree>
      <p:nvGrpSpPr>
        <p:cNvPr id="2220" name="Shape 2220"/>
        <p:cNvGrpSpPr/>
        <p:nvPr/>
      </p:nvGrpSpPr>
      <p:grpSpPr>
        <a:xfrm>
          <a:off x="0" y="0"/>
          <a:ext cx="0" cy="0"/>
          <a:chOff x="0" y="0"/>
          <a:chExt cx="0" cy="0"/>
        </a:xfrm>
      </p:grpSpPr>
      <p:sp>
        <p:nvSpPr>
          <p:cNvPr id="2221" name="Google Shape;2221;p18"/>
          <p:cNvSpPr txBox="1"/>
          <p:nvPr>
            <p:ph type="title"/>
          </p:nvPr>
        </p:nvSpPr>
        <p:spPr>
          <a:xfrm>
            <a:off x="713225" y="750712"/>
            <a:ext cx="4286400" cy="11679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22" name="Google Shape;2222;p18"/>
          <p:cNvSpPr txBox="1"/>
          <p:nvPr>
            <p:ph idx="1" type="subTitle"/>
          </p:nvPr>
        </p:nvSpPr>
        <p:spPr>
          <a:xfrm>
            <a:off x="713425" y="1918675"/>
            <a:ext cx="4286400" cy="247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rgbClr val="262457"/>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23" name="Google Shape;2223;p18"/>
          <p:cNvSpPr/>
          <p:nvPr>
            <p:ph idx="2" type="pic"/>
          </p:nvPr>
        </p:nvSpPr>
        <p:spPr>
          <a:xfrm>
            <a:off x="5379165" y="571500"/>
            <a:ext cx="3051600" cy="4000500"/>
          </a:xfrm>
          <a:prstGeom prst="ellipse">
            <a:avLst/>
          </a:prstGeom>
          <a:noFill/>
          <a:ln>
            <a:noFill/>
          </a:ln>
          <a:effectLst>
            <a:outerShdw blurRad="57150" rotWithShape="0" algn="bl" dir="5400000" dist="19050">
              <a:schemeClr val="dk1">
                <a:alpha val="50000"/>
              </a:schemeClr>
            </a:outerShdw>
          </a:effectLst>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224" name="Shape 2224"/>
        <p:cNvGrpSpPr/>
        <p:nvPr/>
      </p:nvGrpSpPr>
      <p:grpSpPr>
        <a:xfrm>
          <a:off x="0" y="0"/>
          <a:ext cx="0" cy="0"/>
          <a:chOff x="0" y="0"/>
          <a:chExt cx="0" cy="0"/>
        </a:xfrm>
      </p:grpSpPr>
      <p:sp>
        <p:nvSpPr>
          <p:cNvPr id="2225" name="Google Shape;2225;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26" name="Google Shape;2226;p19"/>
          <p:cNvSpPr txBox="1"/>
          <p:nvPr>
            <p:ph idx="1" type="subTitle"/>
          </p:nvPr>
        </p:nvSpPr>
        <p:spPr>
          <a:xfrm>
            <a:off x="5206469" y="3193747"/>
            <a:ext cx="26667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27" name="Google Shape;2227;p19"/>
          <p:cNvSpPr txBox="1"/>
          <p:nvPr>
            <p:ph idx="2" type="subTitle"/>
          </p:nvPr>
        </p:nvSpPr>
        <p:spPr>
          <a:xfrm>
            <a:off x="1270825" y="3193747"/>
            <a:ext cx="26667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28" name="Google Shape;2228;p19"/>
          <p:cNvSpPr txBox="1"/>
          <p:nvPr>
            <p:ph idx="3" type="subTitle"/>
          </p:nvPr>
        </p:nvSpPr>
        <p:spPr>
          <a:xfrm>
            <a:off x="1270825" y="2725344"/>
            <a:ext cx="26667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229" name="Google Shape;2229;p19"/>
          <p:cNvSpPr txBox="1"/>
          <p:nvPr>
            <p:ph idx="4" type="subTitle"/>
          </p:nvPr>
        </p:nvSpPr>
        <p:spPr>
          <a:xfrm>
            <a:off x="5206472" y="2725344"/>
            <a:ext cx="26667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230" name="Google Shape;2230;p19"/>
          <p:cNvGrpSpPr/>
          <p:nvPr/>
        </p:nvGrpSpPr>
        <p:grpSpPr>
          <a:xfrm>
            <a:off x="1" y="4417780"/>
            <a:ext cx="9143999" cy="1351585"/>
            <a:chOff x="1" y="4417780"/>
            <a:chExt cx="9143999" cy="1351585"/>
          </a:xfrm>
        </p:grpSpPr>
        <p:grpSp>
          <p:nvGrpSpPr>
            <p:cNvPr id="2231" name="Google Shape;2231;p19"/>
            <p:cNvGrpSpPr/>
            <p:nvPr/>
          </p:nvGrpSpPr>
          <p:grpSpPr>
            <a:xfrm>
              <a:off x="2388756" y="4417780"/>
              <a:ext cx="4366489" cy="1351585"/>
              <a:chOff x="2388756" y="4321246"/>
              <a:chExt cx="4366489" cy="1351585"/>
            </a:xfrm>
          </p:grpSpPr>
          <p:grpSp>
            <p:nvGrpSpPr>
              <p:cNvPr id="2232" name="Google Shape;2232;p19"/>
              <p:cNvGrpSpPr/>
              <p:nvPr/>
            </p:nvGrpSpPr>
            <p:grpSpPr>
              <a:xfrm>
                <a:off x="5232865" y="4321246"/>
                <a:ext cx="1522380" cy="1351585"/>
                <a:chOff x="2335132" y="-2095237"/>
                <a:chExt cx="1106944" cy="982757"/>
              </a:xfrm>
            </p:grpSpPr>
            <p:sp>
              <p:nvSpPr>
                <p:cNvPr id="2233" name="Google Shape;2233;p19"/>
                <p:cNvSpPr/>
                <p:nvPr/>
              </p:nvSpPr>
              <p:spPr>
                <a:xfrm>
                  <a:off x="2888622" y="-1603460"/>
                  <a:ext cx="553454" cy="490980"/>
                </a:xfrm>
                <a:custGeom>
                  <a:rect b="b" l="l" r="r" t="t"/>
                  <a:pathLst>
                    <a:path extrusionOk="0" h="10971" w="12367">
                      <a:moveTo>
                        <a:pt x="1063" y="1"/>
                      </a:moveTo>
                      <a:cubicBezTo>
                        <a:pt x="850" y="1"/>
                        <a:pt x="632" y="5"/>
                        <a:pt x="411" y="15"/>
                      </a:cubicBezTo>
                      <a:cubicBezTo>
                        <a:pt x="383" y="15"/>
                        <a:pt x="356" y="17"/>
                        <a:pt x="329" y="18"/>
                      </a:cubicBezTo>
                      <a:cubicBezTo>
                        <a:pt x="258" y="20"/>
                        <a:pt x="186" y="25"/>
                        <a:pt x="112" y="31"/>
                      </a:cubicBezTo>
                      <a:lnTo>
                        <a:pt x="109" y="31"/>
                      </a:lnTo>
                      <a:cubicBezTo>
                        <a:pt x="100" y="31"/>
                        <a:pt x="90" y="33"/>
                        <a:pt x="80" y="33"/>
                      </a:cubicBezTo>
                      <a:cubicBezTo>
                        <a:pt x="80" y="33"/>
                        <a:pt x="80" y="36"/>
                        <a:pt x="79" y="41"/>
                      </a:cubicBezTo>
                      <a:cubicBezTo>
                        <a:pt x="76" y="48"/>
                        <a:pt x="75" y="54"/>
                        <a:pt x="73" y="64"/>
                      </a:cubicBezTo>
                      <a:lnTo>
                        <a:pt x="73" y="70"/>
                      </a:lnTo>
                      <a:cubicBezTo>
                        <a:pt x="64" y="117"/>
                        <a:pt x="50" y="204"/>
                        <a:pt x="35" y="328"/>
                      </a:cubicBezTo>
                      <a:cubicBezTo>
                        <a:pt x="17" y="494"/>
                        <a:pt x="1" y="722"/>
                        <a:pt x="1" y="1003"/>
                      </a:cubicBezTo>
                      <a:cubicBezTo>
                        <a:pt x="1" y="1316"/>
                        <a:pt x="22" y="1693"/>
                        <a:pt x="86" y="2114"/>
                      </a:cubicBezTo>
                      <a:cubicBezTo>
                        <a:pt x="501" y="4798"/>
                        <a:pt x="2685" y="9320"/>
                        <a:pt x="12367" y="10971"/>
                      </a:cubicBezTo>
                      <a:cubicBezTo>
                        <a:pt x="12367" y="10971"/>
                        <a:pt x="11758" y="4955"/>
                        <a:pt x="7302" y="1834"/>
                      </a:cubicBezTo>
                      <a:cubicBezTo>
                        <a:pt x="5974" y="901"/>
                        <a:pt x="4301" y="228"/>
                        <a:pt x="2199" y="48"/>
                      </a:cubicBezTo>
                      <a:cubicBezTo>
                        <a:pt x="1834" y="17"/>
                        <a:pt x="1455" y="1"/>
                        <a:pt x="1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9"/>
                <p:cNvSpPr/>
                <p:nvPr/>
              </p:nvSpPr>
              <p:spPr>
                <a:xfrm>
                  <a:off x="2335177" y="-2095237"/>
                  <a:ext cx="553409" cy="491114"/>
                </a:xfrm>
                <a:custGeom>
                  <a:rect b="b" l="l" r="r" t="t"/>
                  <a:pathLst>
                    <a:path extrusionOk="0" h="10974" w="12366">
                      <a:moveTo>
                        <a:pt x="0" y="0"/>
                      </a:moveTo>
                      <a:cubicBezTo>
                        <a:pt x="0" y="1"/>
                        <a:pt x="609" y="6018"/>
                        <a:pt x="5064" y="9139"/>
                      </a:cubicBezTo>
                      <a:cubicBezTo>
                        <a:pt x="6409" y="10084"/>
                        <a:pt x="8107" y="10762"/>
                        <a:pt x="10247" y="10932"/>
                      </a:cubicBezTo>
                      <a:cubicBezTo>
                        <a:pt x="10589" y="10959"/>
                        <a:pt x="10941" y="10974"/>
                        <a:pt x="11305" y="10974"/>
                      </a:cubicBezTo>
                      <a:cubicBezTo>
                        <a:pt x="11543" y="10974"/>
                        <a:pt x="11787" y="10968"/>
                        <a:pt x="12035" y="10955"/>
                      </a:cubicBezTo>
                      <a:cubicBezTo>
                        <a:pt x="12106" y="10952"/>
                        <a:pt x="12179" y="10947"/>
                        <a:pt x="12253" y="10942"/>
                      </a:cubicBezTo>
                      <a:lnTo>
                        <a:pt x="12257" y="10942"/>
                      </a:lnTo>
                      <a:cubicBezTo>
                        <a:pt x="12266" y="10942"/>
                        <a:pt x="12276" y="10941"/>
                        <a:pt x="12287" y="10941"/>
                      </a:cubicBezTo>
                      <a:cubicBezTo>
                        <a:pt x="12287" y="10941"/>
                        <a:pt x="12287" y="10937"/>
                        <a:pt x="12288" y="10932"/>
                      </a:cubicBezTo>
                      <a:cubicBezTo>
                        <a:pt x="12289" y="10925"/>
                        <a:pt x="12291" y="10919"/>
                        <a:pt x="12293" y="10909"/>
                      </a:cubicBezTo>
                      <a:lnTo>
                        <a:pt x="12293" y="10904"/>
                      </a:lnTo>
                      <a:cubicBezTo>
                        <a:pt x="12303" y="10846"/>
                        <a:pt x="12323" y="10735"/>
                        <a:pt x="12338" y="10573"/>
                      </a:cubicBezTo>
                      <a:cubicBezTo>
                        <a:pt x="12353" y="10415"/>
                        <a:pt x="12366" y="10211"/>
                        <a:pt x="12366" y="9970"/>
                      </a:cubicBezTo>
                      <a:cubicBezTo>
                        <a:pt x="12366" y="9640"/>
                        <a:pt x="12342" y="9237"/>
                        <a:pt x="12270" y="8784"/>
                      </a:cubicBezTo>
                      <a:cubicBezTo>
                        <a:pt x="11827" y="6091"/>
                        <a:pt x="9598" y="163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9"/>
                <p:cNvSpPr/>
                <p:nvPr/>
              </p:nvSpPr>
              <p:spPr>
                <a:xfrm>
                  <a:off x="2442179" y="-2012312"/>
                  <a:ext cx="445019" cy="408501"/>
                </a:xfrm>
                <a:custGeom>
                  <a:rect b="b" l="l" r="r" t="t"/>
                  <a:pathLst>
                    <a:path extrusionOk="0" h="9128" w="9944">
                      <a:moveTo>
                        <a:pt x="48" y="1"/>
                      </a:moveTo>
                      <a:cubicBezTo>
                        <a:pt x="48" y="1"/>
                        <a:pt x="0" y="382"/>
                        <a:pt x="7" y="990"/>
                      </a:cubicBezTo>
                      <a:cubicBezTo>
                        <a:pt x="7" y="1056"/>
                        <a:pt x="10" y="1123"/>
                        <a:pt x="11" y="1194"/>
                      </a:cubicBezTo>
                      <a:cubicBezTo>
                        <a:pt x="16" y="1346"/>
                        <a:pt x="25" y="1512"/>
                        <a:pt x="37" y="1687"/>
                      </a:cubicBezTo>
                      <a:cubicBezTo>
                        <a:pt x="41" y="1754"/>
                        <a:pt x="48" y="1821"/>
                        <a:pt x="54" y="1892"/>
                      </a:cubicBezTo>
                      <a:cubicBezTo>
                        <a:pt x="61" y="1950"/>
                        <a:pt x="68" y="2010"/>
                        <a:pt x="73" y="2072"/>
                      </a:cubicBezTo>
                      <a:cubicBezTo>
                        <a:pt x="84" y="2164"/>
                        <a:pt x="97" y="2256"/>
                        <a:pt x="109" y="2351"/>
                      </a:cubicBezTo>
                      <a:cubicBezTo>
                        <a:pt x="129" y="2495"/>
                        <a:pt x="153" y="2640"/>
                        <a:pt x="181" y="2789"/>
                      </a:cubicBezTo>
                      <a:cubicBezTo>
                        <a:pt x="207" y="2937"/>
                        <a:pt x="240" y="3090"/>
                        <a:pt x="277" y="3245"/>
                      </a:cubicBezTo>
                      <a:cubicBezTo>
                        <a:pt x="337" y="3502"/>
                        <a:pt x="410" y="3765"/>
                        <a:pt x="499" y="4031"/>
                      </a:cubicBezTo>
                      <a:cubicBezTo>
                        <a:pt x="878" y="5168"/>
                        <a:pt x="1538" y="6350"/>
                        <a:pt x="2673" y="7289"/>
                      </a:cubicBezTo>
                      <a:cubicBezTo>
                        <a:pt x="3834" y="8253"/>
                        <a:pt x="5493" y="8959"/>
                        <a:pt x="7856" y="9100"/>
                      </a:cubicBezTo>
                      <a:cubicBezTo>
                        <a:pt x="8146" y="9118"/>
                        <a:pt x="8447" y="9128"/>
                        <a:pt x="8759" y="9128"/>
                      </a:cubicBezTo>
                      <a:cubicBezTo>
                        <a:pt x="9044" y="9128"/>
                        <a:pt x="9339" y="9120"/>
                        <a:pt x="9644" y="9103"/>
                      </a:cubicBezTo>
                      <a:cubicBezTo>
                        <a:pt x="9715" y="9100"/>
                        <a:pt x="9788" y="9095"/>
                        <a:pt x="9862" y="9090"/>
                      </a:cubicBezTo>
                      <a:lnTo>
                        <a:pt x="9866" y="9090"/>
                      </a:lnTo>
                      <a:cubicBezTo>
                        <a:pt x="9875" y="9090"/>
                        <a:pt x="9885" y="9089"/>
                        <a:pt x="9896" y="9089"/>
                      </a:cubicBezTo>
                      <a:cubicBezTo>
                        <a:pt x="9896" y="9089"/>
                        <a:pt x="9898" y="9068"/>
                        <a:pt x="9901" y="9031"/>
                      </a:cubicBezTo>
                      <a:cubicBezTo>
                        <a:pt x="9908" y="8971"/>
                        <a:pt x="9917" y="8869"/>
                        <a:pt x="9925" y="8726"/>
                      </a:cubicBezTo>
                      <a:cubicBezTo>
                        <a:pt x="9944" y="8349"/>
                        <a:pt x="9944" y="7709"/>
                        <a:pt x="9818" y="6939"/>
                      </a:cubicBezTo>
                      <a:cubicBezTo>
                        <a:pt x="9532" y="5170"/>
                        <a:pt x="8580" y="2723"/>
                        <a:pt x="5659" y="1255"/>
                      </a:cubicBezTo>
                      <a:cubicBezTo>
                        <a:pt x="5441" y="1146"/>
                        <a:pt x="5213" y="1042"/>
                        <a:pt x="4974" y="945"/>
                      </a:cubicBezTo>
                      <a:cubicBezTo>
                        <a:pt x="4928" y="925"/>
                        <a:pt x="4881" y="905"/>
                        <a:pt x="4834" y="889"/>
                      </a:cubicBezTo>
                      <a:cubicBezTo>
                        <a:pt x="4641" y="812"/>
                        <a:pt x="4438" y="739"/>
                        <a:pt x="4230" y="673"/>
                      </a:cubicBezTo>
                      <a:cubicBezTo>
                        <a:pt x="4177" y="656"/>
                        <a:pt x="4124" y="638"/>
                        <a:pt x="4071" y="622"/>
                      </a:cubicBezTo>
                      <a:cubicBezTo>
                        <a:pt x="4010" y="602"/>
                        <a:pt x="3944" y="584"/>
                        <a:pt x="3880" y="565"/>
                      </a:cubicBezTo>
                      <a:cubicBezTo>
                        <a:pt x="3793" y="539"/>
                        <a:pt x="3703" y="515"/>
                        <a:pt x="3613" y="492"/>
                      </a:cubicBezTo>
                      <a:cubicBezTo>
                        <a:pt x="2848" y="289"/>
                        <a:pt x="1992" y="140"/>
                        <a:pt x="1030" y="59"/>
                      </a:cubicBezTo>
                      <a:cubicBezTo>
                        <a:pt x="978" y="54"/>
                        <a:pt x="926" y="50"/>
                        <a:pt x="875" y="47"/>
                      </a:cubicBezTo>
                      <a:cubicBezTo>
                        <a:pt x="809" y="41"/>
                        <a:pt x="740" y="36"/>
                        <a:pt x="673" y="32"/>
                      </a:cubicBezTo>
                      <a:cubicBezTo>
                        <a:pt x="471" y="17"/>
                        <a:pt x="262" y="8"/>
                        <a:pt x="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9"/>
                <p:cNvSpPr/>
                <p:nvPr/>
              </p:nvSpPr>
              <p:spPr>
                <a:xfrm>
                  <a:off x="2427545" y="-2012312"/>
                  <a:ext cx="267933" cy="244707"/>
                </a:xfrm>
                <a:custGeom>
                  <a:rect b="b" l="l" r="r" t="t"/>
                  <a:pathLst>
                    <a:path extrusionOk="0" h="5468" w="5987">
                      <a:moveTo>
                        <a:pt x="375" y="1"/>
                      </a:moveTo>
                      <a:cubicBezTo>
                        <a:pt x="375" y="1"/>
                        <a:pt x="1" y="2928"/>
                        <a:pt x="1469" y="5468"/>
                      </a:cubicBezTo>
                      <a:cubicBezTo>
                        <a:pt x="1584" y="5357"/>
                        <a:pt x="1700" y="5247"/>
                        <a:pt x="1815" y="5139"/>
                      </a:cubicBezTo>
                      <a:cubicBezTo>
                        <a:pt x="2462" y="4529"/>
                        <a:pt x="1551" y="2554"/>
                        <a:pt x="2202" y="1949"/>
                      </a:cubicBezTo>
                      <a:cubicBezTo>
                        <a:pt x="2942" y="1259"/>
                        <a:pt x="5244" y="1940"/>
                        <a:pt x="5987" y="1253"/>
                      </a:cubicBezTo>
                      <a:cubicBezTo>
                        <a:pt x="4604" y="558"/>
                        <a:pt x="2781" y="81"/>
                        <a:pt x="3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19"/>
                <p:cNvSpPr/>
                <p:nvPr/>
              </p:nvSpPr>
              <p:spPr>
                <a:xfrm>
                  <a:off x="2545287" y="-1895600"/>
                  <a:ext cx="339806" cy="290086"/>
                </a:xfrm>
                <a:custGeom>
                  <a:rect b="b" l="l" r="r" t="t"/>
                  <a:pathLst>
                    <a:path extrusionOk="0" h="6482" w="7593">
                      <a:moveTo>
                        <a:pt x="1254" y="0"/>
                      </a:moveTo>
                      <a:cubicBezTo>
                        <a:pt x="812" y="0"/>
                        <a:pt x="535" y="59"/>
                        <a:pt x="529" y="126"/>
                      </a:cubicBezTo>
                      <a:cubicBezTo>
                        <a:pt x="0" y="6044"/>
                        <a:pt x="7592" y="6481"/>
                        <a:pt x="7593" y="6482"/>
                      </a:cubicBezTo>
                      <a:cubicBezTo>
                        <a:pt x="7593" y="984"/>
                        <a:pt x="3055" y="0"/>
                        <a:pt x="1254"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9"/>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19"/>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9"/>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9"/>
                <p:cNvSpPr/>
                <p:nvPr/>
              </p:nvSpPr>
              <p:spPr>
                <a:xfrm>
                  <a:off x="2545287" y="-1895600"/>
                  <a:ext cx="339806" cy="290086"/>
                </a:xfrm>
                <a:custGeom>
                  <a:rect b="b" l="l" r="r" t="t"/>
                  <a:pathLst>
                    <a:path extrusionOk="0" h="6482" w="7593">
                      <a:moveTo>
                        <a:pt x="1254" y="0"/>
                      </a:moveTo>
                      <a:cubicBezTo>
                        <a:pt x="812" y="0"/>
                        <a:pt x="535" y="59"/>
                        <a:pt x="529" y="126"/>
                      </a:cubicBezTo>
                      <a:cubicBezTo>
                        <a:pt x="0" y="6044"/>
                        <a:pt x="7592" y="6481"/>
                        <a:pt x="7593" y="6482"/>
                      </a:cubicBezTo>
                      <a:cubicBezTo>
                        <a:pt x="7593" y="984"/>
                        <a:pt x="3055" y="0"/>
                        <a:pt x="12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19"/>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9"/>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9"/>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9"/>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9"/>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9"/>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19"/>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9"/>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9"/>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19"/>
                <p:cNvSpPr/>
                <p:nvPr/>
              </p:nvSpPr>
              <p:spPr>
                <a:xfrm>
                  <a:off x="2576479" y="-1869107"/>
                  <a:ext cx="308882" cy="263682"/>
                </a:xfrm>
                <a:custGeom>
                  <a:rect b="b" l="l" r="r" t="t"/>
                  <a:pathLst>
                    <a:path extrusionOk="0" h="5892" w="6902">
                      <a:moveTo>
                        <a:pt x="1141" y="0"/>
                      </a:moveTo>
                      <a:cubicBezTo>
                        <a:pt x="739" y="0"/>
                        <a:pt x="486" y="54"/>
                        <a:pt x="481" y="114"/>
                      </a:cubicBezTo>
                      <a:cubicBezTo>
                        <a:pt x="0" y="5489"/>
                        <a:pt x="6884" y="5892"/>
                        <a:pt x="6902" y="5892"/>
                      </a:cubicBezTo>
                      <a:cubicBezTo>
                        <a:pt x="6902" y="5892"/>
                        <a:pt x="6902" y="5892"/>
                        <a:pt x="6902" y="5892"/>
                      </a:cubicBezTo>
                      <a:cubicBezTo>
                        <a:pt x="6902" y="895"/>
                        <a:pt x="2779" y="0"/>
                        <a:pt x="1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19"/>
                <p:cNvSpPr/>
                <p:nvPr/>
              </p:nvSpPr>
              <p:spPr>
                <a:xfrm>
                  <a:off x="2888667" y="-2095192"/>
                  <a:ext cx="553409" cy="491069"/>
                </a:xfrm>
                <a:custGeom>
                  <a:rect b="b" l="l" r="r" t="t"/>
                  <a:pathLst>
                    <a:path extrusionOk="0" h="10973" w="12366">
                      <a:moveTo>
                        <a:pt x="12366" y="0"/>
                      </a:moveTo>
                      <a:lnTo>
                        <a:pt x="12366" y="0"/>
                      </a:lnTo>
                      <a:cubicBezTo>
                        <a:pt x="2774" y="1637"/>
                        <a:pt x="543" y="6088"/>
                        <a:pt x="99" y="8782"/>
                      </a:cubicBezTo>
                      <a:cubicBezTo>
                        <a:pt x="25" y="9235"/>
                        <a:pt x="1" y="9639"/>
                        <a:pt x="1" y="9971"/>
                      </a:cubicBezTo>
                      <a:cubicBezTo>
                        <a:pt x="1" y="10209"/>
                        <a:pt x="13" y="10410"/>
                        <a:pt x="28" y="10568"/>
                      </a:cubicBezTo>
                      <a:cubicBezTo>
                        <a:pt x="46" y="10732"/>
                        <a:pt x="63" y="10848"/>
                        <a:pt x="73" y="10904"/>
                      </a:cubicBezTo>
                      <a:lnTo>
                        <a:pt x="73" y="10909"/>
                      </a:lnTo>
                      <a:cubicBezTo>
                        <a:pt x="76" y="10919"/>
                        <a:pt x="78" y="10926"/>
                        <a:pt x="79" y="10932"/>
                      </a:cubicBezTo>
                      <a:cubicBezTo>
                        <a:pt x="80" y="10938"/>
                        <a:pt x="80" y="10941"/>
                        <a:pt x="80" y="10941"/>
                      </a:cubicBezTo>
                      <a:cubicBezTo>
                        <a:pt x="89" y="10941"/>
                        <a:pt x="99" y="10942"/>
                        <a:pt x="109" y="10942"/>
                      </a:cubicBezTo>
                      <a:lnTo>
                        <a:pt x="113" y="10942"/>
                      </a:lnTo>
                      <a:cubicBezTo>
                        <a:pt x="186" y="10947"/>
                        <a:pt x="258" y="10952"/>
                        <a:pt x="330" y="10955"/>
                      </a:cubicBezTo>
                      <a:cubicBezTo>
                        <a:pt x="358" y="10956"/>
                        <a:pt x="387" y="10957"/>
                        <a:pt x="416" y="10957"/>
                      </a:cubicBezTo>
                      <a:cubicBezTo>
                        <a:pt x="637" y="10967"/>
                        <a:pt x="855" y="10972"/>
                        <a:pt x="1069" y="10972"/>
                      </a:cubicBezTo>
                      <a:cubicBezTo>
                        <a:pt x="1460" y="10972"/>
                        <a:pt x="1838" y="10956"/>
                        <a:pt x="2202" y="10925"/>
                      </a:cubicBezTo>
                      <a:cubicBezTo>
                        <a:pt x="4303" y="10745"/>
                        <a:pt x="5974" y="10071"/>
                        <a:pt x="7303" y="9139"/>
                      </a:cubicBezTo>
                      <a:cubicBezTo>
                        <a:pt x="11757" y="6018"/>
                        <a:pt x="12366" y="1"/>
                        <a:pt x="123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19"/>
                <p:cNvSpPr/>
                <p:nvPr/>
              </p:nvSpPr>
              <p:spPr>
                <a:xfrm>
                  <a:off x="2890010" y="-2012402"/>
                  <a:ext cx="445019" cy="408635"/>
                </a:xfrm>
                <a:custGeom>
                  <a:rect b="b" l="l" r="r" t="t"/>
                  <a:pathLst>
                    <a:path extrusionOk="0" h="9131" w="9944">
                      <a:moveTo>
                        <a:pt x="9896" y="0"/>
                      </a:moveTo>
                      <a:cubicBezTo>
                        <a:pt x="9683" y="9"/>
                        <a:pt x="9474" y="19"/>
                        <a:pt x="9271" y="32"/>
                      </a:cubicBezTo>
                      <a:cubicBezTo>
                        <a:pt x="9204" y="36"/>
                        <a:pt x="9138" y="41"/>
                        <a:pt x="9069" y="47"/>
                      </a:cubicBezTo>
                      <a:cubicBezTo>
                        <a:pt x="9021" y="50"/>
                        <a:pt x="8972" y="55"/>
                        <a:pt x="8924" y="58"/>
                      </a:cubicBezTo>
                      <a:cubicBezTo>
                        <a:pt x="8464" y="97"/>
                        <a:pt x="8028" y="152"/>
                        <a:pt x="7617" y="219"/>
                      </a:cubicBezTo>
                      <a:cubicBezTo>
                        <a:pt x="7553" y="230"/>
                        <a:pt x="7491" y="240"/>
                        <a:pt x="7429" y="251"/>
                      </a:cubicBezTo>
                      <a:cubicBezTo>
                        <a:pt x="7177" y="295"/>
                        <a:pt x="6933" y="347"/>
                        <a:pt x="6700" y="400"/>
                      </a:cubicBezTo>
                      <a:cubicBezTo>
                        <a:pt x="6590" y="426"/>
                        <a:pt x="6486" y="451"/>
                        <a:pt x="6379" y="478"/>
                      </a:cubicBezTo>
                      <a:cubicBezTo>
                        <a:pt x="6372" y="482"/>
                        <a:pt x="6362" y="485"/>
                        <a:pt x="6353" y="486"/>
                      </a:cubicBezTo>
                      <a:cubicBezTo>
                        <a:pt x="6255" y="513"/>
                        <a:pt x="6158" y="539"/>
                        <a:pt x="6063" y="567"/>
                      </a:cubicBezTo>
                      <a:cubicBezTo>
                        <a:pt x="5999" y="585"/>
                        <a:pt x="5937" y="605"/>
                        <a:pt x="5875" y="624"/>
                      </a:cubicBezTo>
                      <a:cubicBezTo>
                        <a:pt x="5821" y="640"/>
                        <a:pt x="5769" y="657"/>
                        <a:pt x="5716" y="675"/>
                      </a:cubicBezTo>
                      <a:cubicBezTo>
                        <a:pt x="5507" y="742"/>
                        <a:pt x="5307" y="815"/>
                        <a:pt x="5112" y="891"/>
                      </a:cubicBezTo>
                      <a:cubicBezTo>
                        <a:pt x="5063" y="910"/>
                        <a:pt x="5016" y="928"/>
                        <a:pt x="4967" y="948"/>
                      </a:cubicBezTo>
                      <a:cubicBezTo>
                        <a:pt x="4859" y="993"/>
                        <a:pt x="4753" y="1036"/>
                        <a:pt x="4651" y="1082"/>
                      </a:cubicBezTo>
                      <a:cubicBezTo>
                        <a:pt x="4572" y="1120"/>
                        <a:pt x="4493" y="1156"/>
                        <a:pt x="4417" y="1193"/>
                      </a:cubicBezTo>
                      <a:cubicBezTo>
                        <a:pt x="4372" y="1213"/>
                        <a:pt x="4329" y="1235"/>
                        <a:pt x="4285" y="1256"/>
                      </a:cubicBezTo>
                      <a:cubicBezTo>
                        <a:pt x="1370" y="2724"/>
                        <a:pt x="417" y="5164"/>
                        <a:pt x="128" y="6933"/>
                      </a:cubicBezTo>
                      <a:cubicBezTo>
                        <a:pt x="2" y="7700"/>
                        <a:pt x="0" y="8339"/>
                        <a:pt x="19" y="8718"/>
                      </a:cubicBezTo>
                      <a:cubicBezTo>
                        <a:pt x="27" y="8865"/>
                        <a:pt x="36" y="8973"/>
                        <a:pt x="43" y="9034"/>
                      </a:cubicBezTo>
                      <a:cubicBezTo>
                        <a:pt x="46" y="9071"/>
                        <a:pt x="49" y="9092"/>
                        <a:pt x="49" y="9092"/>
                      </a:cubicBezTo>
                      <a:cubicBezTo>
                        <a:pt x="58" y="9092"/>
                        <a:pt x="68" y="9093"/>
                        <a:pt x="78" y="9093"/>
                      </a:cubicBezTo>
                      <a:lnTo>
                        <a:pt x="81" y="9093"/>
                      </a:lnTo>
                      <a:cubicBezTo>
                        <a:pt x="155" y="9098"/>
                        <a:pt x="227" y="9103"/>
                        <a:pt x="298" y="9106"/>
                      </a:cubicBezTo>
                      <a:lnTo>
                        <a:pt x="385" y="9110"/>
                      </a:lnTo>
                      <a:cubicBezTo>
                        <a:pt x="661" y="9124"/>
                        <a:pt x="929" y="9130"/>
                        <a:pt x="1190" y="9130"/>
                      </a:cubicBezTo>
                      <a:cubicBezTo>
                        <a:pt x="1529" y="9130"/>
                        <a:pt x="1856" y="9119"/>
                        <a:pt x="2170" y="9097"/>
                      </a:cubicBezTo>
                      <a:cubicBezTo>
                        <a:pt x="4490" y="8944"/>
                        <a:pt x="6124" y="8243"/>
                        <a:pt x="7271" y="7290"/>
                      </a:cubicBezTo>
                      <a:cubicBezTo>
                        <a:pt x="7930" y="6746"/>
                        <a:pt x="8427" y="6120"/>
                        <a:pt x="8802" y="5470"/>
                      </a:cubicBezTo>
                      <a:cubicBezTo>
                        <a:pt x="8832" y="5417"/>
                        <a:pt x="8862" y="5363"/>
                        <a:pt x="8890" y="5311"/>
                      </a:cubicBezTo>
                      <a:cubicBezTo>
                        <a:pt x="8919" y="5260"/>
                        <a:pt x="8947" y="5204"/>
                        <a:pt x="8975" y="5152"/>
                      </a:cubicBezTo>
                      <a:cubicBezTo>
                        <a:pt x="9030" y="5046"/>
                        <a:pt x="9081" y="4939"/>
                        <a:pt x="9130" y="4833"/>
                      </a:cubicBezTo>
                      <a:cubicBezTo>
                        <a:pt x="9154" y="4779"/>
                        <a:pt x="9179" y="4724"/>
                        <a:pt x="9202" y="4671"/>
                      </a:cubicBezTo>
                      <a:cubicBezTo>
                        <a:pt x="9269" y="4519"/>
                        <a:pt x="9329" y="4365"/>
                        <a:pt x="9382" y="4215"/>
                      </a:cubicBezTo>
                      <a:cubicBezTo>
                        <a:pt x="9403" y="4154"/>
                        <a:pt x="9425" y="4093"/>
                        <a:pt x="9445" y="4032"/>
                      </a:cubicBezTo>
                      <a:cubicBezTo>
                        <a:pt x="9480" y="3925"/>
                        <a:pt x="9513" y="3820"/>
                        <a:pt x="9544" y="3715"/>
                      </a:cubicBezTo>
                      <a:cubicBezTo>
                        <a:pt x="9560" y="3663"/>
                        <a:pt x="9575" y="3609"/>
                        <a:pt x="9590" y="3558"/>
                      </a:cubicBezTo>
                      <a:cubicBezTo>
                        <a:pt x="9617" y="3453"/>
                        <a:pt x="9643" y="3349"/>
                        <a:pt x="9667" y="3247"/>
                      </a:cubicBezTo>
                      <a:cubicBezTo>
                        <a:pt x="9679" y="3194"/>
                        <a:pt x="9692" y="3143"/>
                        <a:pt x="9702" y="3093"/>
                      </a:cubicBezTo>
                      <a:cubicBezTo>
                        <a:pt x="9713" y="3041"/>
                        <a:pt x="9725" y="2991"/>
                        <a:pt x="9735" y="2939"/>
                      </a:cubicBezTo>
                      <a:cubicBezTo>
                        <a:pt x="9744" y="2889"/>
                        <a:pt x="9753" y="2839"/>
                        <a:pt x="9764" y="2790"/>
                      </a:cubicBezTo>
                      <a:cubicBezTo>
                        <a:pt x="9781" y="2690"/>
                        <a:pt x="9799" y="2592"/>
                        <a:pt x="9814" y="2496"/>
                      </a:cubicBezTo>
                      <a:cubicBezTo>
                        <a:pt x="9822" y="2444"/>
                        <a:pt x="9829" y="2390"/>
                        <a:pt x="9837" y="2337"/>
                      </a:cubicBezTo>
                      <a:cubicBezTo>
                        <a:pt x="9850" y="2247"/>
                        <a:pt x="9861" y="2158"/>
                        <a:pt x="9871" y="2073"/>
                      </a:cubicBezTo>
                      <a:cubicBezTo>
                        <a:pt x="9877" y="2012"/>
                        <a:pt x="9886" y="1952"/>
                        <a:pt x="9891" y="1891"/>
                      </a:cubicBezTo>
                      <a:cubicBezTo>
                        <a:pt x="9897" y="1825"/>
                        <a:pt x="9903" y="1759"/>
                        <a:pt x="9907" y="1695"/>
                      </a:cubicBezTo>
                      <a:cubicBezTo>
                        <a:pt x="9919" y="1517"/>
                        <a:pt x="9929" y="1351"/>
                        <a:pt x="9934" y="1194"/>
                      </a:cubicBezTo>
                      <a:cubicBezTo>
                        <a:pt x="9935" y="1123"/>
                        <a:pt x="9937" y="1055"/>
                        <a:pt x="9937" y="991"/>
                      </a:cubicBezTo>
                      <a:cubicBezTo>
                        <a:pt x="9944" y="384"/>
                        <a:pt x="9896" y="0"/>
                        <a:pt x="98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9"/>
                <p:cNvSpPr/>
                <p:nvPr/>
              </p:nvSpPr>
              <p:spPr>
                <a:xfrm>
                  <a:off x="3081726" y="-2012312"/>
                  <a:ext cx="267933" cy="244707"/>
                </a:xfrm>
                <a:custGeom>
                  <a:rect b="b" l="l" r="r" t="t"/>
                  <a:pathLst>
                    <a:path extrusionOk="0" h="5468" w="5987">
                      <a:moveTo>
                        <a:pt x="5612" y="1"/>
                      </a:moveTo>
                      <a:cubicBezTo>
                        <a:pt x="3207" y="81"/>
                        <a:pt x="1383" y="558"/>
                        <a:pt x="0" y="1253"/>
                      </a:cubicBezTo>
                      <a:cubicBezTo>
                        <a:pt x="743" y="1940"/>
                        <a:pt x="3046" y="1259"/>
                        <a:pt x="3785" y="1949"/>
                      </a:cubicBezTo>
                      <a:cubicBezTo>
                        <a:pt x="4436" y="2554"/>
                        <a:pt x="3525" y="4529"/>
                        <a:pt x="4173" y="5139"/>
                      </a:cubicBezTo>
                      <a:cubicBezTo>
                        <a:pt x="4287" y="5247"/>
                        <a:pt x="4403" y="5357"/>
                        <a:pt x="4518" y="5468"/>
                      </a:cubicBezTo>
                      <a:cubicBezTo>
                        <a:pt x="5987" y="2928"/>
                        <a:pt x="5612" y="1"/>
                        <a:pt x="56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9"/>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9"/>
                <p:cNvSpPr/>
                <p:nvPr/>
              </p:nvSpPr>
              <p:spPr>
                <a:xfrm>
                  <a:off x="2891845" y="-1869107"/>
                  <a:ext cx="308837" cy="263682"/>
                </a:xfrm>
                <a:custGeom>
                  <a:rect b="b" l="l" r="r" t="t"/>
                  <a:pathLst>
                    <a:path extrusionOk="0" h="5892" w="6901">
                      <a:moveTo>
                        <a:pt x="5761" y="0"/>
                      </a:moveTo>
                      <a:cubicBezTo>
                        <a:pt x="4123" y="0"/>
                        <a:pt x="0" y="895"/>
                        <a:pt x="0" y="5892"/>
                      </a:cubicBezTo>
                      <a:cubicBezTo>
                        <a:pt x="0" y="5892"/>
                        <a:pt x="0" y="5892"/>
                        <a:pt x="0" y="5892"/>
                      </a:cubicBezTo>
                      <a:cubicBezTo>
                        <a:pt x="18" y="5892"/>
                        <a:pt x="6901" y="5489"/>
                        <a:pt x="6421" y="114"/>
                      </a:cubicBezTo>
                      <a:cubicBezTo>
                        <a:pt x="6416" y="54"/>
                        <a:pt x="6163" y="0"/>
                        <a:pt x="57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9"/>
                <p:cNvSpPr/>
                <p:nvPr/>
              </p:nvSpPr>
              <p:spPr>
                <a:xfrm>
                  <a:off x="2889696" y="-1603818"/>
                  <a:ext cx="445332" cy="408501"/>
                </a:xfrm>
                <a:custGeom>
                  <a:rect b="b" l="l" r="r" t="t"/>
                  <a:pathLst>
                    <a:path extrusionOk="0" h="9128" w="9951">
                      <a:moveTo>
                        <a:pt x="1204" y="0"/>
                      </a:moveTo>
                      <a:cubicBezTo>
                        <a:pt x="940" y="0"/>
                        <a:pt x="668" y="7"/>
                        <a:pt x="388" y="19"/>
                      </a:cubicBezTo>
                      <a:lnTo>
                        <a:pt x="307" y="23"/>
                      </a:lnTo>
                      <a:cubicBezTo>
                        <a:pt x="235" y="26"/>
                        <a:pt x="163" y="31"/>
                        <a:pt x="90" y="37"/>
                      </a:cubicBezTo>
                      <a:lnTo>
                        <a:pt x="86" y="37"/>
                      </a:lnTo>
                      <a:cubicBezTo>
                        <a:pt x="77" y="37"/>
                        <a:pt x="67" y="38"/>
                        <a:pt x="57" y="38"/>
                      </a:cubicBezTo>
                      <a:cubicBezTo>
                        <a:pt x="57" y="38"/>
                        <a:pt x="55" y="58"/>
                        <a:pt x="51" y="95"/>
                      </a:cubicBezTo>
                      <a:cubicBezTo>
                        <a:pt x="45" y="146"/>
                        <a:pt x="36" y="226"/>
                        <a:pt x="31" y="335"/>
                      </a:cubicBezTo>
                      <a:cubicBezTo>
                        <a:pt x="9" y="688"/>
                        <a:pt x="0" y="1333"/>
                        <a:pt x="122" y="2120"/>
                      </a:cubicBezTo>
                      <a:cubicBezTo>
                        <a:pt x="395" y="3893"/>
                        <a:pt x="1333" y="6384"/>
                        <a:pt x="4292" y="7873"/>
                      </a:cubicBezTo>
                      <a:cubicBezTo>
                        <a:pt x="4336" y="7894"/>
                        <a:pt x="4379" y="7915"/>
                        <a:pt x="4424" y="7937"/>
                      </a:cubicBezTo>
                      <a:cubicBezTo>
                        <a:pt x="4500" y="7974"/>
                        <a:pt x="4579" y="8010"/>
                        <a:pt x="4657" y="8047"/>
                      </a:cubicBezTo>
                      <a:cubicBezTo>
                        <a:pt x="4713" y="8072"/>
                        <a:pt x="4773" y="8097"/>
                        <a:pt x="4831" y="8123"/>
                      </a:cubicBezTo>
                      <a:cubicBezTo>
                        <a:pt x="4906" y="8155"/>
                        <a:pt x="4980" y="8184"/>
                        <a:pt x="5056" y="8216"/>
                      </a:cubicBezTo>
                      <a:cubicBezTo>
                        <a:pt x="5147" y="8252"/>
                        <a:pt x="5239" y="8287"/>
                        <a:pt x="5333" y="8323"/>
                      </a:cubicBezTo>
                      <a:cubicBezTo>
                        <a:pt x="5409" y="8351"/>
                        <a:pt x="5489" y="8379"/>
                        <a:pt x="5567" y="8405"/>
                      </a:cubicBezTo>
                      <a:cubicBezTo>
                        <a:pt x="5618" y="8421"/>
                        <a:pt x="5670" y="8438"/>
                        <a:pt x="5722" y="8456"/>
                      </a:cubicBezTo>
                      <a:cubicBezTo>
                        <a:pt x="5827" y="8490"/>
                        <a:pt x="5932" y="8522"/>
                        <a:pt x="6042" y="8554"/>
                      </a:cubicBezTo>
                      <a:cubicBezTo>
                        <a:pt x="6051" y="8558"/>
                        <a:pt x="6059" y="8560"/>
                        <a:pt x="6070" y="8563"/>
                      </a:cubicBezTo>
                      <a:cubicBezTo>
                        <a:pt x="6277" y="8623"/>
                        <a:pt x="6488" y="8679"/>
                        <a:pt x="6707" y="8729"/>
                      </a:cubicBezTo>
                      <a:cubicBezTo>
                        <a:pt x="6710" y="8729"/>
                        <a:pt x="6713" y="8730"/>
                        <a:pt x="6715" y="8730"/>
                      </a:cubicBezTo>
                      <a:cubicBezTo>
                        <a:pt x="6932" y="8782"/>
                        <a:pt x="7155" y="8828"/>
                        <a:pt x="7386" y="8869"/>
                      </a:cubicBezTo>
                      <a:cubicBezTo>
                        <a:pt x="7403" y="8873"/>
                        <a:pt x="7420" y="8876"/>
                        <a:pt x="7436" y="8878"/>
                      </a:cubicBezTo>
                      <a:cubicBezTo>
                        <a:pt x="7498" y="8889"/>
                        <a:pt x="7560" y="8899"/>
                        <a:pt x="7624" y="8912"/>
                      </a:cubicBezTo>
                      <a:cubicBezTo>
                        <a:pt x="7686" y="8920"/>
                        <a:pt x="7752" y="8930"/>
                        <a:pt x="7815" y="8940"/>
                      </a:cubicBezTo>
                      <a:cubicBezTo>
                        <a:pt x="7911" y="8955"/>
                        <a:pt x="8010" y="8969"/>
                        <a:pt x="8108" y="8981"/>
                      </a:cubicBezTo>
                      <a:cubicBezTo>
                        <a:pt x="8372" y="9017"/>
                        <a:pt x="8648" y="9046"/>
                        <a:pt x="8931" y="9071"/>
                      </a:cubicBezTo>
                      <a:cubicBezTo>
                        <a:pt x="8979" y="9074"/>
                        <a:pt x="9028" y="9079"/>
                        <a:pt x="9076" y="9082"/>
                      </a:cubicBezTo>
                      <a:cubicBezTo>
                        <a:pt x="9143" y="9087"/>
                        <a:pt x="9211" y="9092"/>
                        <a:pt x="9278" y="9096"/>
                      </a:cubicBezTo>
                      <a:cubicBezTo>
                        <a:pt x="9480" y="9111"/>
                        <a:pt x="9690" y="9120"/>
                        <a:pt x="9903" y="9128"/>
                      </a:cubicBezTo>
                      <a:cubicBezTo>
                        <a:pt x="9903" y="9128"/>
                        <a:pt x="9951" y="8746"/>
                        <a:pt x="9941" y="8137"/>
                      </a:cubicBezTo>
                      <a:cubicBezTo>
                        <a:pt x="9941" y="8071"/>
                        <a:pt x="9940" y="8004"/>
                        <a:pt x="9938" y="7932"/>
                      </a:cubicBezTo>
                      <a:cubicBezTo>
                        <a:pt x="9929" y="7670"/>
                        <a:pt x="9911" y="7374"/>
                        <a:pt x="9875" y="7055"/>
                      </a:cubicBezTo>
                      <a:cubicBezTo>
                        <a:pt x="9870" y="7009"/>
                        <a:pt x="9864" y="6963"/>
                        <a:pt x="9859" y="6916"/>
                      </a:cubicBezTo>
                      <a:cubicBezTo>
                        <a:pt x="9848" y="6824"/>
                        <a:pt x="9833" y="6729"/>
                        <a:pt x="9819" y="6631"/>
                      </a:cubicBezTo>
                      <a:cubicBezTo>
                        <a:pt x="9804" y="6534"/>
                        <a:pt x="9788" y="6437"/>
                        <a:pt x="9769" y="6339"/>
                      </a:cubicBezTo>
                      <a:cubicBezTo>
                        <a:pt x="9750" y="6237"/>
                        <a:pt x="9731" y="6138"/>
                        <a:pt x="9707" y="6036"/>
                      </a:cubicBezTo>
                      <a:cubicBezTo>
                        <a:pt x="9700" y="5991"/>
                        <a:pt x="9690" y="5948"/>
                        <a:pt x="9678" y="5903"/>
                      </a:cubicBezTo>
                      <a:cubicBezTo>
                        <a:pt x="9673" y="5879"/>
                        <a:pt x="9666" y="5853"/>
                        <a:pt x="9661" y="5827"/>
                      </a:cubicBezTo>
                      <a:cubicBezTo>
                        <a:pt x="9641" y="5743"/>
                        <a:pt x="9619" y="5657"/>
                        <a:pt x="9597" y="5571"/>
                      </a:cubicBezTo>
                      <a:cubicBezTo>
                        <a:pt x="9581" y="5519"/>
                        <a:pt x="9566" y="5466"/>
                        <a:pt x="9551" y="5415"/>
                      </a:cubicBezTo>
                      <a:cubicBezTo>
                        <a:pt x="9536" y="5362"/>
                        <a:pt x="9520" y="5308"/>
                        <a:pt x="9502" y="5256"/>
                      </a:cubicBezTo>
                      <a:lnTo>
                        <a:pt x="9451" y="5097"/>
                      </a:lnTo>
                      <a:cubicBezTo>
                        <a:pt x="9415" y="4989"/>
                        <a:pt x="9378" y="4884"/>
                        <a:pt x="9337" y="4776"/>
                      </a:cubicBezTo>
                      <a:cubicBezTo>
                        <a:pt x="9299" y="4671"/>
                        <a:pt x="9256" y="4565"/>
                        <a:pt x="9210" y="4459"/>
                      </a:cubicBezTo>
                      <a:cubicBezTo>
                        <a:pt x="9187" y="4406"/>
                        <a:pt x="9162" y="4350"/>
                        <a:pt x="9138" y="4297"/>
                      </a:cubicBezTo>
                      <a:cubicBezTo>
                        <a:pt x="9089" y="4189"/>
                        <a:pt x="9036" y="4084"/>
                        <a:pt x="8983" y="3977"/>
                      </a:cubicBezTo>
                      <a:cubicBezTo>
                        <a:pt x="8956" y="3924"/>
                        <a:pt x="8927" y="3870"/>
                        <a:pt x="8898" y="3818"/>
                      </a:cubicBezTo>
                      <a:cubicBezTo>
                        <a:pt x="8870" y="3766"/>
                        <a:pt x="8840" y="3713"/>
                        <a:pt x="8810" y="3660"/>
                      </a:cubicBezTo>
                      <a:cubicBezTo>
                        <a:pt x="8435" y="3009"/>
                        <a:pt x="7938" y="2382"/>
                        <a:pt x="7279" y="1839"/>
                      </a:cubicBezTo>
                      <a:cubicBezTo>
                        <a:pt x="6131" y="887"/>
                        <a:pt x="4498" y="184"/>
                        <a:pt x="2177" y="32"/>
                      </a:cubicBezTo>
                      <a:cubicBezTo>
                        <a:pt x="1866" y="11"/>
                        <a:pt x="1541" y="0"/>
                        <a:pt x="12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9"/>
                <p:cNvSpPr/>
                <p:nvPr/>
              </p:nvSpPr>
              <p:spPr>
                <a:xfrm>
                  <a:off x="3081726" y="-1440072"/>
                  <a:ext cx="267933" cy="244751"/>
                </a:xfrm>
                <a:custGeom>
                  <a:rect b="b" l="l" r="r" t="t"/>
                  <a:pathLst>
                    <a:path extrusionOk="0" h="5469" w="5987">
                      <a:moveTo>
                        <a:pt x="4518" y="1"/>
                      </a:moveTo>
                      <a:cubicBezTo>
                        <a:pt x="4403" y="111"/>
                        <a:pt x="4287" y="221"/>
                        <a:pt x="4173" y="331"/>
                      </a:cubicBezTo>
                      <a:cubicBezTo>
                        <a:pt x="3525" y="940"/>
                        <a:pt x="4436" y="2914"/>
                        <a:pt x="3785" y="3520"/>
                      </a:cubicBezTo>
                      <a:cubicBezTo>
                        <a:pt x="3046" y="4209"/>
                        <a:pt x="743" y="3529"/>
                        <a:pt x="0" y="4215"/>
                      </a:cubicBezTo>
                      <a:cubicBezTo>
                        <a:pt x="1383" y="4911"/>
                        <a:pt x="3207" y="5387"/>
                        <a:pt x="5612" y="5469"/>
                      </a:cubicBezTo>
                      <a:cubicBezTo>
                        <a:pt x="5612" y="5469"/>
                        <a:pt x="5987" y="2540"/>
                        <a:pt x="45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9"/>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9"/>
                <p:cNvSpPr/>
                <p:nvPr/>
              </p:nvSpPr>
              <p:spPr>
                <a:xfrm>
                  <a:off x="2891845" y="-1602252"/>
                  <a:ext cx="308882" cy="263682"/>
                </a:xfrm>
                <a:custGeom>
                  <a:rect b="b" l="l" r="r" t="t"/>
                  <a:pathLst>
                    <a:path extrusionOk="0" h="5892" w="6902">
                      <a:moveTo>
                        <a:pt x="0" y="1"/>
                      </a:moveTo>
                      <a:cubicBezTo>
                        <a:pt x="0" y="4998"/>
                        <a:pt x="4124" y="5892"/>
                        <a:pt x="5762" y="5892"/>
                      </a:cubicBezTo>
                      <a:cubicBezTo>
                        <a:pt x="6164" y="5892"/>
                        <a:pt x="6416" y="5838"/>
                        <a:pt x="6421" y="5778"/>
                      </a:cubicBezTo>
                      <a:cubicBezTo>
                        <a:pt x="6902" y="397"/>
                        <a:pt x="1"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9"/>
                <p:cNvSpPr/>
                <p:nvPr/>
              </p:nvSpPr>
              <p:spPr>
                <a:xfrm>
                  <a:off x="2335132" y="-1603550"/>
                  <a:ext cx="553454" cy="491069"/>
                </a:xfrm>
                <a:custGeom>
                  <a:rect b="b" l="l" r="r" t="t"/>
                  <a:pathLst>
                    <a:path extrusionOk="0" h="10973" w="12367">
                      <a:moveTo>
                        <a:pt x="11293" y="1"/>
                      </a:moveTo>
                      <a:cubicBezTo>
                        <a:pt x="10934" y="1"/>
                        <a:pt x="10586" y="14"/>
                        <a:pt x="10249" y="42"/>
                      </a:cubicBezTo>
                      <a:cubicBezTo>
                        <a:pt x="8109" y="211"/>
                        <a:pt x="6410" y="891"/>
                        <a:pt x="5063" y="1834"/>
                      </a:cubicBezTo>
                      <a:cubicBezTo>
                        <a:pt x="609" y="4957"/>
                        <a:pt x="0" y="10973"/>
                        <a:pt x="0" y="10973"/>
                      </a:cubicBezTo>
                      <a:cubicBezTo>
                        <a:pt x="9687" y="9321"/>
                        <a:pt x="11868" y="4799"/>
                        <a:pt x="12282" y="2114"/>
                      </a:cubicBezTo>
                      <a:cubicBezTo>
                        <a:pt x="12345" y="1692"/>
                        <a:pt x="12367" y="1316"/>
                        <a:pt x="12367" y="1005"/>
                      </a:cubicBezTo>
                      <a:cubicBezTo>
                        <a:pt x="12367" y="719"/>
                        <a:pt x="12349" y="486"/>
                        <a:pt x="12327" y="319"/>
                      </a:cubicBezTo>
                      <a:cubicBezTo>
                        <a:pt x="12314" y="202"/>
                        <a:pt x="12300" y="117"/>
                        <a:pt x="12292" y="71"/>
                      </a:cubicBezTo>
                      <a:lnTo>
                        <a:pt x="12292" y="65"/>
                      </a:lnTo>
                      <a:cubicBezTo>
                        <a:pt x="12289" y="55"/>
                        <a:pt x="12288" y="47"/>
                        <a:pt x="12287" y="42"/>
                      </a:cubicBezTo>
                      <a:cubicBezTo>
                        <a:pt x="12285" y="36"/>
                        <a:pt x="12285" y="33"/>
                        <a:pt x="12285" y="33"/>
                      </a:cubicBezTo>
                      <a:cubicBezTo>
                        <a:pt x="12276" y="33"/>
                        <a:pt x="12266" y="32"/>
                        <a:pt x="12256" y="32"/>
                      </a:cubicBezTo>
                      <a:lnTo>
                        <a:pt x="12252" y="32"/>
                      </a:lnTo>
                      <a:cubicBezTo>
                        <a:pt x="12181" y="26"/>
                        <a:pt x="12110" y="21"/>
                        <a:pt x="12039" y="19"/>
                      </a:cubicBezTo>
                      <a:lnTo>
                        <a:pt x="12037" y="19"/>
                      </a:lnTo>
                      <a:cubicBezTo>
                        <a:pt x="11784" y="7"/>
                        <a:pt x="11536" y="1"/>
                        <a:pt x="112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9"/>
                <p:cNvSpPr/>
                <p:nvPr/>
              </p:nvSpPr>
              <p:spPr>
                <a:xfrm>
                  <a:off x="2442268" y="-1603863"/>
                  <a:ext cx="445332" cy="408546"/>
                </a:xfrm>
                <a:custGeom>
                  <a:rect b="b" l="l" r="r" t="t"/>
                  <a:pathLst>
                    <a:path extrusionOk="0" h="9129" w="9951">
                      <a:moveTo>
                        <a:pt x="8755" y="0"/>
                      </a:moveTo>
                      <a:cubicBezTo>
                        <a:pt x="8445" y="0"/>
                        <a:pt x="8146" y="9"/>
                        <a:pt x="7857" y="27"/>
                      </a:cubicBezTo>
                      <a:cubicBezTo>
                        <a:pt x="5494" y="167"/>
                        <a:pt x="3835" y="874"/>
                        <a:pt x="2673" y="1839"/>
                      </a:cubicBezTo>
                      <a:cubicBezTo>
                        <a:pt x="1647" y="2690"/>
                        <a:pt x="1007" y="3740"/>
                        <a:pt x="615" y="4776"/>
                      </a:cubicBezTo>
                      <a:cubicBezTo>
                        <a:pt x="595" y="4831"/>
                        <a:pt x="576" y="4884"/>
                        <a:pt x="557" y="4936"/>
                      </a:cubicBezTo>
                      <a:cubicBezTo>
                        <a:pt x="537" y="4989"/>
                        <a:pt x="520" y="5044"/>
                        <a:pt x="500" y="5097"/>
                      </a:cubicBezTo>
                      <a:lnTo>
                        <a:pt x="449" y="5256"/>
                      </a:lnTo>
                      <a:cubicBezTo>
                        <a:pt x="382" y="5467"/>
                        <a:pt x="325" y="5677"/>
                        <a:pt x="277" y="5883"/>
                      </a:cubicBezTo>
                      <a:cubicBezTo>
                        <a:pt x="266" y="5935"/>
                        <a:pt x="254" y="5985"/>
                        <a:pt x="243" y="6036"/>
                      </a:cubicBezTo>
                      <a:cubicBezTo>
                        <a:pt x="220" y="6139"/>
                        <a:pt x="200" y="6240"/>
                        <a:pt x="182" y="6338"/>
                      </a:cubicBezTo>
                      <a:cubicBezTo>
                        <a:pt x="163" y="6439"/>
                        <a:pt x="146" y="6536"/>
                        <a:pt x="131" y="6634"/>
                      </a:cubicBezTo>
                      <a:cubicBezTo>
                        <a:pt x="122" y="6687"/>
                        <a:pt x="116" y="6741"/>
                        <a:pt x="107" y="6792"/>
                      </a:cubicBezTo>
                      <a:cubicBezTo>
                        <a:pt x="96" y="6882"/>
                        <a:pt x="84" y="6970"/>
                        <a:pt x="74" y="7057"/>
                      </a:cubicBezTo>
                      <a:cubicBezTo>
                        <a:pt x="64" y="7149"/>
                        <a:pt x="56" y="7237"/>
                        <a:pt x="49" y="7324"/>
                      </a:cubicBezTo>
                      <a:cubicBezTo>
                        <a:pt x="43" y="7362"/>
                        <a:pt x="40" y="7399"/>
                        <a:pt x="38" y="7435"/>
                      </a:cubicBezTo>
                      <a:cubicBezTo>
                        <a:pt x="25" y="7613"/>
                        <a:pt x="16" y="7779"/>
                        <a:pt x="11" y="7935"/>
                      </a:cubicBezTo>
                      <a:cubicBezTo>
                        <a:pt x="10" y="8006"/>
                        <a:pt x="9" y="8075"/>
                        <a:pt x="9" y="8139"/>
                      </a:cubicBezTo>
                      <a:cubicBezTo>
                        <a:pt x="0" y="8747"/>
                        <a:pt x="50" y="9129"/>
                        <a:pt x="50" y="9129"/>
                      </a:cubicBezTo>
                      <a:cubicBezTo>
                        <a:pt x="262" y="9121"/>
                        <a:pt x="471" y="9110"/>
                        <a:pt x="674" y="9097"/>
                      </a:cubicBezTo>
                      <a:cubicBezTo>
                        <a:pt x="741" y="9093"/>
                        <a:pt x="809" y="9088"/>
                        <a:pt x="875" y="9083"/>
                      </a:cubicBezTo>
                      <a:cubicBezTo>
                        <a:pt x="927" y="9080"/>
                        <a:pt x="979" y="9075"/>
                        <a:pt x="1030" y="9069"/>
                      </a:cubicBezTo>
                      <a:cubicBezTo>
                        <a:pt x="1308" y="9047"/>
                        <a:pt x="1581" y="9017"/>
                        <a:pt x="1842" y="8982"/>
                      </a:cubicBezTo>
                      <a:cubicBezTo>
                        <a:pt x="1942" y="8970"/>
                        <a:pt x="2039" y="8956"/>
                        <a:pt x="2136" y="8941"/>
                      </a:cubicBezTo>
                      <a:cubicBezTo>
                        <a:pt x="2283" y="8919"/>
                        <a:pt x="2426" y="8895"/>
                        <a:pt x="2565" y="8870"/>
                      </a:cubicBezTo>
                      <a:cubicBezTo>
                        <a:pt x="2733" y="8840"/>
                        <a:pt x="2898" y="8807"/>
                        <a:pt x="3060" y="8771"/>
                      </a:cubicBezTo>
                      <a:cubicBezTo>
                        <a:pt x="3118" y="8758"/>
                        <a:pt x="3176" y="8745"/>
                        <a:pt x="3235" y="8731"/>
                      </a:cubicBezTo>
                      <a:cubicBezTo>
                        <a:pt x="3294" y="8719"/>
                        <a:pt x="3350" y="8705"/>
                        <a:pt x="3408" y="8690"/>
                      </a:cubicBezTo>
                      <a:cubicBezTo>
                        <a:pt x="3466" y="8675"/>
                        <a:pt x="3521" y="8662"/>
                        <a:pt x="3578" y="8647"/>
                      </a:cubicBezTo>
                      <a:cubicBezTo>
                        <a:pt x="3681" y="8620"/>
                        <a:pt x="3780" y="8592"/>
                        <a:pt x="3880" y="8564"/>
                      </a:cubicBezTo>
                      <a:lnTo>
                        <a:pt x="3918" y="8552"/>
                      </a:lnTo>
                      <a:cubicBezTo>
                        <a:pt x="4023" y="8521"/>
                        <a:pt x="4127" y="8490"/>
                        <a:pt x="4228" y="8457"/>
                      </a:cubicBezTo>
                      <a:cubicBezTo>
                        <a:pt x="4281" y="8439"/>
                        <a:pt x="4332" y="8422"/>
                        <a:pt x="4384" y="8406"/>
                      </a:cubicBezTo>
                      <a:cubicBezTo>
                        <a:pt x="4434" y="8388"/>
                        <a:pt x="4485" y="8372"/>
                        <a:pt x="4535" y="8352"/>
                      </a:cubicBezTo>
                      <a:cubicBezTo>
                        <a:pt x="4686" y="8297"/>
                        <a:pt x="4833" y="8243"/>
                        <a:pt x="4977" y="8183"/>
                      </a:cubicBezTo>
                      <a:cubicBezTo>
                        <a:pt x="5022" y="8166"/>
                        <a:pt x="5065" y="8147"/>
                        <a:pt x="5110" y="8130"/>
                      </a:cubicBezTo>
                      <a:cubicBezTo>
                        <a:pt x="5300" y="8048"/>
                        <a:pt x="5483" y="7963"/>
                        <a:pt x="5658" y="7875"/>
                      </a:cubicBezTo>
                      <a:cubicBezTo>
                        <a:pt x="8620" y="6385"/>
                        <a:pt x="9557" y="3889"/>
                        <a:pt x="9829" y="2116"/>
                      </a:cubicBezTo>
                      <a:cubicBezTo>
                        <a:pt x="9950" y="1322"/>
                        <a:pt x="9941" y="673"/>
                        <a:pt x="9919" y="321"/>
                      </a:cubicBezTo>
                      <a:cubicBezTo>
                        <a:pt x="9913" y="221"/>
                        <a:pt x="9905" y="144"/>
                        <a:pt x="9900" y="96"/>
                      </a:cubicBezTo>
                      <a:cubicBezTo>
                        <a:pt x="9898" y="59"/>
                        <a:pt x="9895" y="39"/>
                        <a:pt x="9895" y="39"/>
                      </a:cubicBezTo>
                      <a:cubicBezTo>
                        <a:pt x="9886" y="39"/>
                        <a:pt x="9875" y="38"/>
                        <a:pt x="9865" y="38"/>
                      </a:cubicBezTo>
                      <a:lnTo>
                        <a:pt x="9862" y="38"/>
                      </a:lnTo>
                      <a:cubicBezTo>
                        <a:pt x="9791" y="32"/>
                        <a:pt x="9720" y="27"/>
                        <a:pt x="9649" y="24"/>
                      </a:cubicBezTo>
                      <a:lnTo>
                        <a:pt x="9647" y="24"/>
                      </a:lnTo>
                      <a:cubicBezTo>
                        <a:pt x="9340" y="8"/>
                        <a:pt x="9043" y="0"/>
                        <a:pt x="87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9"/>
                <p:cNvSpPr/>
                <p:nvPr/>
              </p:nvSpPr>
              <p:spPr>
                <a:xfrm>
                  <a:off x="2427545" y="-1440072"/>
                  <a:ext cx="267933" cy="244751"/>
                </a:xfrm>
                <a:custGeom>
                  <a:rect b="b" l="l" r="r" t="t"/>
                  <a:pathLst>
                    <a:path extrusionOk="0" h="5469" w="5987">
                      <a:moveTo>
                        <a:pt x="1469" y="1"/>
                      </a:moveTo>
                      <a:cubicBezTo>
                        <a:pt x="1" y="2540"/>
                        <a:pt x="375" y="5469"/>
                        <a:pt x="375" y="5469"/>
                      </a:cubicBezTo>
                      <a:cubicBezTo>
                        <a:pt x="2781" y="5387"/>
                        <a:pt x="4604" y="4911"/>
                        <a:pt x="5987" y="4215"/>
                      </a:cubicBezTo>
                      <a:cubicBezTo>
                        <a:pt x="5244" y="3529"/>
                        <a:pt x="2942" y="4209"/>
                        <a:pt x="2202" y="3520"/>
                      </a:cubicBezTo>
                      <a:cubicBezTo>
                        <a:pt x="1551" y="2914"/>
                        <a:pt x="2462" y="940"/>
                        <a:pt x="1815" y="331"/>
                      </a:cubicBezTo>
                      <a:cubicBezTo>
                        <a:pt x="1700" y="221"/>
                        <a:pt x="1584" y="111"/>
                        <a:pt x="14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9"/>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9"/>
                <p:cNvSpPr/>
                <p:nvPr/>
              </p:nvSpPr>
              <p:spPr>
                <a:xfrm>
                  <a:off x="2576434" y="-1602252"/>
                  <a:ext cx="308927" cy="263682"/>
                </a:xfrm>
                <a:custGeom>
                  <a:rect b="b" l="l" r="r" t="t"/>
                  <a:pathLst>
                    <a:path extrusionOk="0" h="5892" w="6903">
                      <a:moveTo>
                        <a:pt x="6903" y="1"/>
                      </a:moveTo>
                      <a:cubicBezTo>
                        <a:pt x="6902" y="1"/>
                        <a:pt x="1" y="397"/>
                        <a:pt x="482" y="5778"/>
                      </a:cubicBezTo>
                      <a:cubicBezTo>
                        <a:pt x="487" y="5838"/>
                        <a:pt x="740" y="5892"/>
                        <a:pt x="1141" y="5892"/>
                      </a:cubicBezTo>
                      <a:cubicBezTo>
                        <a:pt x="2779" y="5892"/>
                        <a:pt x="6903" y="4998"/>
                        <a:pt x="6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9"/>
                <p:cNvSpPr/>
                <p:nvPr/>
              </p:nvSpPr>
              <p:spPr>
                <a:xfrm>
                  <a:off x="2775266" y="-1719054"/>
                  <a:ext cx="84314" cy="82568"/>
                </a:xfrm>
                <a:custGeom>
                  <a:rect b="b" l="l" r="r" t="t"/>
                  <a:pathLst>
                    <a:path extrusionOk="0" h="1845" w="1884">
                      <a:moveTo>
                        <a:pt x="0" y="0"/>
                      </a:moveTo>
                      <a:lnTo>
                        <a:pt x="942" y="1844"/>
                      </a:lnTo>
                      <a:lnTo>
                        <a:pt x="1883" y="839"/>
                      </a:lnTo>
                      <a:cubicBezTo>
                        <a:pt x="1646" y="815"/>
                        <a:pt x="1" y="1"/>
                        <a:pt x="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9"/>
                <p:cNvSpPr/>
                <p:nvPr/>
              </p:nvSpPr>
              <p:spPr>
                <a:xfrm>
                  <a:off x="2936865" y="-1719054"/>
                  <a:ext cx="84314" cy="82568"/>
                </a:xfrm>
                <a:custGeom>
                  <a:rect b="b" l="l" r="r" t="t"/>
                  <a:pathLst>
                    <a:path extrusionOk="0" h="1845" w="1884">
                      <a:moveTo>
                        <a:pt x="1883" y="0"/>
                      </a:moveTo>
                      <a:lnTo>
                        <a:pt x="1883" y="0"/>
                      </a:lnTo>
                      <a:cubicBezTo>
                        <a:pt x="1883" y="1"/>
                        <a:pt x="237" y="815"/>
                        <a:pt x="0" y="839"/>
                      </a:cubicBezTo>
                      <a:lnTo>
                        <a:pt x="942" y="1844"/>
                      </a:lnTo>
                      <a:lnTo>
                        <a:pt x="18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9"/>
                <p:cNvSpPr/>
                <p:nvPr/>
              </p:nvSpPr>
              <p:spPr>
                <a:xfrm>
                  <a:off x="2930465" y="-1574953"/>
                  <a:ext cx="84314" cy="82524"/>
                </a:xfrm>
                <a:custGeom>
                  <a:rect b="b" l="l" r="r" t="t"/>
                  <a:pathLst>
                    <a:path extrusionOk="0" h="1844" w="1884">
                      <a:moveTo>
                        <a:pt x="942" y="0"/>
                      </a:moveTo>
                      <a:lnTo>
                        <a:pt x="1" y="1005"/>
                      </a:lnTo>
                      <a:cubicBezTo>
                        <a:pt x="239" y="1030"/>
                        <a:pt x="1884" y="1844"/>
                        <a:pt x="1884" y="1844"/>
                      </a:cubicBezTo>
                      <a:lnTo>
                        <a:pt x="9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9"/>
                <p:cNvSpPr/>
                <p:nvPr/>
              </p:nvSpPr>
              <p:spPr>
                <a:xfrm>
                  <a:off x="2768911" y="-1574953"/>
                  <a:ext cx="84269" cy="82524"/>
                </a:xfrm>
                <a:custGeom>
                  <a:rect b="b" l="l" r="r" t="t"/>
                  <a:pathLst>
                    <a:path extrusionOk="0" h="1844" w="1883">
                      <a:moveTo>
                        <a:pt x="941" y="0"/>
                      </a:moveTo>
                      <a:lnTo>
                        <a:pt x="0" y="1844"/>
                      </a:lnTo>
                      <a:cubicBezTo>
                        <a:pt x="0" y="1844"/>
                        <a:pt x="1646" y="1030"/>
                        <a:pt x="1883" y="1005"/>
                      </a:cubicBezTo>
                      <a:lnTo>
                        <a:pt x="9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9"/>
                <p:cNvSpPr/>
                <p:nvPr/>
              </p:nvSpPr>
              <p:spPr>
                <a:xfrm>
                  <a:off x="2793749" y="-1702272"/>
                  <a:ext cx="193420" cy="193465"/>
                </a:xfrm>
                <a:custGeom>
                  <a:rect b="b" l="l" r="r" t="t"/>
                  <a:pathLst>
                    <a:path extrusionOk="0" h="4323" w="4322">
                      <a:moveTo>
                        <a:pt x="2161" y="0"/>
                      </a:moveTo>
                      <a:cubicBezTo>
                        <a:pt x="2113" y="0"/>
                        <a:pt x="2069" y="1"/>
                        <a:pt x="2023" y="5"/>
                      </a:cubicBezTo>
                      <a:cubicBezTo>
                        <a:pt x="2002" y="5"/>
                        <a:pt x="1983" y="7"/>
                        <a:pt x="1963" y="10"/>
                      </a:cubicBezTo>
                      <a:cubicBezTo>
                        <a:pt x="1897" y="14"/>
                        <a:pt x="1833" y="24"/>
                        <a:pt x="1771" y="35"/>
                      </a:cubicBezTo>
                      <a:cubicBezTo>
                        <a:pt x="1763" y="36"/>
                        <a:pt x="1755" y="37"/>
                        <a:pt x="1748" y="39"/>
                      </a:cubicBezTo>
                      <a:cubicBezTo>
                        <a:pt x="1496" y="87"/>
                        <a:pt x="1258" y="180"/>
                        <a:pt x="1046" y="310"/>
                      </a:cubicBezTo>
                      <a:cubicBezTo>
                        <a:pt x="746" y="490"/>
                        <a:pt x="493" y="741"/>
                        <a:pt x="311" y="1041"/>
                      </a:cubicBezTo>
                      <a:cubicBezTo>
                        <a:pt x="174" y="1270"/>
                        <a:pt x="77" y="1525"/>
                        <a:pt x="31" y="1796"/>
                      </a:cubicBezTo>
                      <a:cubicBezTo>
                        <a:pt x="29" y="1799"/>
                        <a:pt x="28" y="1806"/>
                        <a:pt x="28" y="1811"/>
                      </a:cubicBezTo>
                      <a:cubicBezTo>
                        <a:pt x="9" y="1921"/>
                        <a:pt x="0" y="2037"/>
                        <a:pt x="0" y="2152"/>
                      </a:cubicBezTo>
                      <a:lnTo>
                        <a:pt x="0" y="2172"/>
                      </a:lnTo>
                      <a:cubicBezTo>
                        <a:pt x="0" y="2191"/>
                        <a:pt x="0" y="2209"/>
                        <a:pt x="1" y="2228"/>
                      </a:cubicBezTo>
                      <a:cubicBezTo>
                        <a:pt x="1" y="2237"/>
                        <a:pt x="1" y="2242"/>
                        <a:pt x="2" y="2249"/>
                      </a:cubicBezTo>
                      <a:cubicBezTo>
                        <a:pt x="5" y="2363"/>
                        <a:pt x="19" y="2475"/>
                        <a:pt x="41" y="2585"/>
                      </a:cubicBezTo>
                      <a:cubicBezTo>
                        <a:pt x="42" y="2590"/>
                        <a:pt x="42" y="2595"/>
                        <a:pt x="43" y="2600"/>
                      </a:cubicBezTo>
                      <a:cubicBezTo>
                        <a:pt x="84" y="2791"/>
                        <a:pt x="149" y="2973"/>
                        <a:pt x="234" y="3142"/>
                      </a:cubicBezTo>
                      <a:lnTo>
                        <a:pt x="234" y="3143"/>
                      </a:lnTo>
                      <a:cubicBezTo>
                        <a:pt x="407" y="3481"/>
                        <a:pt x="664" y="3765"/>
                        <a:pt x="981" y="3972"/>
                      </a:cubicBezTo>
                      <a:lnTo>
                        <a:pt x="982" y="3972"/>
                      </a:lnTo>
                      <a:cubicBezTo>
                        <a:pt x="1216" y="4127"/>
                        <a:pt x="1481" y="4235"/>
                        <a:pt x="1769" y="4287"/>
                      </a:cubicBezTo>
                      <a:cubicBezTo>
                        <a:pt x="1776" y="4289"/>
                        <a:pt x="1784" y="4290"/>
                        <a:pt x="1793" y="4291"/>
                      </a:cubicBezTo>
                      <a:lnTo>
                        <a:pt x="1794" y="4291"/>
                      </a:lnTo>
                      <a:cubicBezTo>
                        <a:pt x="1852" y="4302"/>
                        <a:pt x="1914" y="4311"/>
                        <a:pt x="1975" y="4315"/>
                      </a:cubicBezTo>
                      <a:cubicBezTo>
                        <a:pt x="1995" y="4317"/>
                        <a:pt x="2014" y="4318"/>
                        <a:pt x="2035" y="4318"/>
                      </a:cubicBezTo>
                      <a:cubicBezTo>
                        <a:pt x="2077" y="4321"/>
                        <a:pt x="2118" y="4322"/>
                        <a:pt x="2162" y="4322"/>
                      </a:cubicBezTo>
                      <a:cubicBezTo>
                        <a:pt x="2177" y="4322"/>
                        <a:pt x="2192" y="4322"/>
                        <a:pt x="2206" y="4321"/>
                      </a:cubicBezTo>
                      <a:cubicBezTo>
                        <a:pt x="2226" y="4321"/>
                        <a:pt x="2246" y="4321"/>
                        <a:pt x="2266" y="4320"/>
                      </a:cubicBezTo>
                      <a:cubicBezTo>
                        <a:pt x="2328" y="4317"/>
                        <a:pt x="2390" y="4312"/>
                        <a:pt x="2451" y="4303"/>
                      </a:cubicBezTo>
                      <a:cubicBezTo>
                        <a:pt x="2460" y="4303"/>
                        <a:pt x="2466" y="4302"/>
                        <a:pt x="2474" y="4301"/>
                      </a:cubicBezTo>
                      <a:lnTo>
                        <a:pt x="2475" y="4301"/>
                      </a:lnTo>
                      <a:cubicBezTo>
                        <a:pt x="2803" y="4254"/>
                        <a:pt x="3102" y="4134"/>
                        <a:pt x="3366" y="3956"/>
                      </a:cubicBezTo>
                      <a:lnTo>
                        <a:pt x="3367" y="3956"/>
                      </a:lnTo>
                      <a:cubicBezTo>
                        <a:pt x="3690" y="3738"/>
                        <a:pt x="3951" y="3435"/>
                        <a:pt x="4118" y="3079"/>
                      </a:cubicBezTo>
                      <a:cubicBezTo>
                        <a:pt x="4187" y="2935"/>
                        <a:pt x="4239" y="2782"/>
                        <a:pt x="4273" y="2622"/>
                      </a:cubicBezTo>
                      <a:cubicBezTo>
                        <a:pt x="4275" y="2617"/>
                        <a:pt x="4275" y="2611"/>
                        <a:pt x="4277" y="2606"/>
                      </a:cubicBezTo>
                      <a:cubicBezTo>
                        <a:pt x="4300" y="2492"/>
                        <a:pt x="4315" y="2375"/>
                        <a:pt x="4319" y="2254"/>
                      </a:cubicBezTo>
                      <a:cubicBezTo>
                        <a:pt x="4320" y="2247"/>
                        <a:pt x="4320" y="2242"/>
                        <a:pt x="4320" y="2233"/>
                      </a:cubicBezTo>
                      <a:cubicBezTo>
                        <a:pt x="4321" y="2212"/>
                        <a:pt x="4321" y="2190"/>
                        <a:pt x="4321" y="2167"/>
                      </a:cubicBezTo>
                      <a:lnTo>
                        <a:pt x="4321" y="2146"/>
                      </a:lnTo>
                      <a:cubicBezTo>
                        <a:pt x="4320" y="2026"/>
                        <a:pt x="4311" y="1906"/>
                        <a:pt x="4291" y="1792"/>
                      </a:cubicBezTo>
                      <a:lnTo>
                        <a:pt x="4291" y="1791"/>
                      </a:lnTo>
                      <a:cubicBezTo>
                        <a:pt x="4290" y="1786"/>
                        <a:pt x="4290" y="1781"/>
                        <a:pt x="4288" y="1776"/>
                      </a:cubicBezTo>
                      <a:cubicBezTo>
                        <a:pt x="4265" y="1642"/>
                        <a:pt x="4229" y="1515"/>
                        <a:pt x="4181" y="1392"/>
                      </a:cubicBezTo>
                      <a:lnTo>
                        <a:pt x="4181" y="1391"/>
                      </a:lnTo>
                      <a:cubicBezTo>
                        <a:pt x="4028" y="989"/>
                        <a:pt x="3758" y="645"/>
                        <a:pt x="3412" y="400"/>
                      </a:cubicBezTo>
                      <a:cubicBezTo>
                        <a:pt x="3146" y="209"/>
                        <a:pt x="2834" y="79"/>
                        <a:pt x="2498" y="26"/>
                      </a:cubicBezTo>
                      <a:cubicBezTo>
                        <a:pt x="2490" y="25"/>
                        <a:pt x="2480" y="24"/>
                        <a:pt x="2471" y="23"/>
                      </a:cubicBezTo>
                      <a:cubicBezTo>
                        <a:pt x="2409" y="14"/>
                        <a:pt x="2343" y="8"/>
                        <a:pt x="2279" y="3"/>
                      </a:cubicBezTo>
                      <a:cubicBezTo>
                        <a:pt x="2258" y="2"/>
                        <a:pt x="2239" y="2"/>
                        <a:pt x="2219" y="2"/>
                      </a:cubicBezTo>
                      <a:cubicBezTo>
                        <a:pt x="2200" y="0"/>
                        <a:pt x="2180" y="0"/>
                        <a:pt x="21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9"/>
                <p:cNvSpPr/>
                <p:nvPr/>
              </p:nvSpPr>
              <p:spPr>
                <a:xfrm>
                  <a:off x="2873720" y="-1622345"/>
                  <a:ext cx="33520" cy="33520"/>
                </a:xfrm>
                <a:custGeom>
                  <a:rect b="b" l="l" r="r" t="t"/>
                  <a:pathLst>
                    <a:path extrusionOk="0" h="749" w="749">
                      <a:moveTo>
                        <a:pt x="375" y="1"/>
                      </a:moveTo>
                      <a:cubicBezTo>
                        <a:pt x="168" y="1"/>
                        <a:pt x="1" y="169"/>
                        <a:pt x="1" y="375"/>
                      </a:cubicBezTo>
                      <a:cubicBezTo>
                        <a:pt x="1" y="581"/>
                        <a:pt x="168" y="749"/>
                        <a:pt x="375" y="749"/>
                      </a:cubicBezTo>
                      <a:cubicBezTo>
                        <a:pt x="581" y="749"/>
                        <a:pt x="749" y="581"/>
                        <a:pt x="749" y="375"/>
                      </a:cubicBezTo>
                      <a:cubicBezTo>
                        <a:pt x="749" y="169"/>
                        <a:pt x="581" y="1"/>
                        <a:pt x="3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2" name="Google Shape;2272;p19"/>
              <p:cNvGrpSpPr/>
              <p:nvPr/>
            </p:nvGrpSpPr>
            <p:grpSpPr>
              <a:xfrm>
                <a:off x="2388756" y="4321246"/>
                <a:ext cx="1522380" cy="1351585"/>
                <a:chOff x="2335132" y="-2095237"/>
                <a:chExt cx="1106944" cy="982757"/>
              </a:xfrm>
            </p:grpSpPr>
            <p:sp>
              <p:nvSpPr>
                <p:cNvPr id="2273" name="Google Shape;2273;p19"/>
                <p:cNvSpPr/>
                <p:nvPr/>
              </p:nvSpPr>
              <p:spPr>
                <a:xfrm>
                  <a:off x="2888622" y="-1603460"/>
                  <a:ext cx="553454" cy="490980"/>
                </a:xfrm>
                <a:custGeom>
                  <a:rect b="b" l="l" r="r" t="t"/>
                  <a:pathLst>
                    <a:path extrusionOk="0" h="10971" w="12367">
                      <a:moveTo>
                        <a:pt x="1063" y="1"/>
                      </a:moveTo>
                      <a:cubicBezTo>
                        <a:pt x="850" y="1"/>
                        <a:pt x="632" y="5"/>
                        <a:pt x="411" y="15"/>
                      </a:cubicBezTo>
                      <a:cubicBezTo>
                        <a:pt x="383" y="15"/>
                        <a:pt x="356" y="17"/>
                        <a:pt x="329" y="18"/>
                      </a:cubicBezTo>
                      <a:cubicBezTo>
                        <a:pt x="258" y="20"/>
                        <a:pt x="186" y="25"/>
                        <a:pt x="112" y="31"/>
                      </a:cubicBezTo>
                      <a:lnTo>
                        <a:pt x="109" y="31"/>
                      </a:lnTo>
                      <a:cubicBezTo>
                        <a:pt x="100" y="31"/>
                        <a:pt x="90" y="33"/>
                        <a:pt x="80" y="33"/>
                      </a:cubicBezTo>
                      <a:cubicBezTo>
                        <a:pt x="80" y="33"/>
                        <a:pt x="80" y="36"/>
                        <a:pt x="79" y="41"/>
                      </a:cubicBezTo>
                      <a:cubicBezTo>
                        <a:pt x="76" y="48"/>
                        <a:pt x="75" y="54"/>
                        <a:pt x="73" y="64"/>
                      </a:cubicBezTo>
                      <a:lnTo>
                        <a:pt x="73" y="70"/>
                      </a:lnTo>
                      <a:cubicBezTo>
                        <a:pt x="64" y="117"/>
                        <a:pt x="50" y="204"/>
                        <a:pt x="35" y="328"/>
                      </a:cubicBezTo>
                      <a:cubicBezTo>
                        <a:pt x="17" y="494"/>
                        <a:pt x="1" y="722"/>
                        <a:pt x="1" y="1003"/>
                      </a:cubicBezTo>
                      <a:cubicBezTo>
                        <a:pt x="1" y="1316"/>
                        <a:pt x="22" y="1693"/>
                        <a:pt x="86" y="2114"/>
                      </a:cubicBezTo>
                      <a:cubicBezTo>
                        <a:pt x="501" y="4798"/>
                        <a:pt x="2685" y="9320"/>
                        <a:pt x="12367" y="10971"/>
                      </a:cubicBezTo>
                      <a:cubicBezTo>
                        <a:pt x="12367" y="10971"/>
                        <a:pt x="11758" y="4955"/>
                        <a:pt x="7302" y="1834"/>
                      </a:cubicBezTo>
                      <a:cubicBezTo>
                        <a:pt x="5974" y="901"/>
                        <a:pt x="4301" y="228"/>
                        <a:pt x="2199" y="48"/>
                      </a:cubicBezTo>
                      <a:cubicBezTo>
                        <a:pt x="1834" y="17"/>
                        <a:pt x="1455" y="1"/>
                        <a:pt x="1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9"/>
                <p:cNvSpPr/>
                <p:nvPr/>
              </p:nvSpPr>
              <p:spPr>
                <a:xfrm>
                  <a:off x="2335177" y="-2095237"/>
                  <a:ext cx="553409" cy="491114"/>
                </a:xfrm>
                <a:custGeom>
                  <a:rect b="b" l="l" r="r" t="t"/>
                  <a:pathLst>
                    <a:path extrusionOk="0" h="10974" w="12366">
                      <a:moveTo>
                        <a:pt x="0" y="0"/>
                      </a:moveTo>
                      <a:cubicBezTo>
                        <a:pt x="0" y="1"/>
                        <a:pt x="609" y="6018"/>
                        <a:pt x="5064" y="9139"/>
                      </a:cubicBezTo>
                      <a:cubicBezTo>
                        <a:pt x="6409" y="10084"/>
                        <a:pt x="8107" y="10762"/>
                        <a:pt x="10247" y="10932"/>
                      </a:cubicBezTo>
                      <a:cubicBezTo>
                        <a:pt x="10589" y="10959"/>
                        <a:pt x="10941" y="10974"/>
                        <a:pt x="11305" y="10974"/>
                      </a:cubicBezTo>
                      <a:cubicBezTo>
                        <a:pt x="11543" y="10974"/>
                        <a:pt x="11787" y="10968"/>
                        <a:pt x="12035" y="10955"/>
                      </a:cubicBezTo>
                      <a:cubicBezTo>
                        <a:pt x="12106" y="10952"/>
                        <a:pt x="12179" y="10947"/>
                        <a:pt x="12253" y="10942"/>
                      </a:cubicBezTo>
                      <a:lnTo>
                        <a:pt x="12257" y="10942"/>
                      </a:lnTo>
                      <a:cubicBezTo>
                        <a:pt x="12266" y="10942"/>
                        <a:pt x="12276" y="10941"/>
                        <a:pt x="12287" y="10941"/>
                      </a:cubicBezTo>
                      <a:cubicBezTo>
                        <a:pt x="12287" y="10941"/>
                        <a:pt x="12287" y="10937"/>
                        <a:pt x="12288" y="10932"/>
                      </a:cubicBezTo>
                      <a:cubicBezTo>
                        <a:pt x="12289" y="10925"/>
                        <a:pt x="12291" y="10919"/>
                        <a:pt x="12293" y="10909"/>
                      </a:cubicBezTo>
                      <a:lnTo>
                        <a:pt x="12293" y="10904"/>
                      </a:lnTo>
                      <a:cubicBezTo>
                        <a:pt x="12303" y="10846"/>
                        <a:pt x="12323" y="10735"/>
                        <a:pt x="12338" y="10573"/>
                      </a:cubicBezTo>
                      <a:cubicBezTo>
                        <a:pt x="12353" y="10415"/>
                        <a:pt x="12366" y="10211"/>
                        <a:pt x="12366" y="9970"/>
                      </a:cubicBezTo>
                      <a:cubicBezTo>
                        <a:pt x="12366" y="9640"/>
                        <a:pt x="12342" y="9237"/>
                        <a:pt x="12270" y="8784"/>
                      </a:cubicBezTo>
                      <a:cubicBezTo>
                        <a:pt x="11827" y="6091"/>
                        <a:pt x="9598" y="163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9"/>
                <p:cNvSpPr/>
                <p:nvPr/>
              </p:nvSpPr>
              <p:spPr>
                <a:xfrm>
                  <a:off x="2442179" y="-2012312"/>
                  <a:ext cx="445019" cy="408501"/>
                </a:xfrm>
                <a:custGeom>
                  <a:rect b="b" l="l" r="r" t="t"/>
                  <a:pathLst>
                    <a:path extrusionOk="0" h="9128" w="9944">
                      <a:moveTo>
                        <a:pt x="48" y="1"/>
                      </a:moveTo>
                      <a:cubicBezTo>
                        <a:pt x="48" y="1"/>
                        <a:pt x="0" y="382"/>
                        <a:pt x="7" y="990"/>
                      </a:cubicBezTo>
                      <a:cubicBezTo>
                        <a:pt x="7" y="1056"/>
                        <a:pt x="10" y="1123"/>
                        <a:pt x="11" y="1194"/>
                      </a:cubicBezTo>
                      <a:cubicBezTo>
                        <a:pt x="16" y="1346"/>
                        <a:pt x="25" y="1512"/>
                        <a:pt x="37" y="1687"/>
                      </a:cubicBezTo>
                      <a:cubicBezTo>
                        <a:pt x="41" y="1754"/>
                        <a:pt x="48" y="1821"/>
                        <a:pt x="54" y="1892"/>
                      </a:cubicBezTo>
                      <a:cubicBezTo>
                        <a:pt x="61" y="1950"/>
                        <a:pt x="68" y="2010"/>
                        <a:pt x="73" y="2072"/>
                      </a:cubicBezTo>
                      <a:cubicBezTo>
                        <a:pt x="84" y="2164"/>
                        <a:pt x="97" y="2256"/>
                        <a:pt x="109" y="2351"/>
                      </a:cubicBezTo>
                      <a:cubicBezTo>
                        <a:pt x="129" y="2495"/>
                        <a:pt x="153" y="2640"/>
                        <a:pt x="181" y="2789"/>
                      </a:cubicBezTo>
                      <a:cubicBezTo>
                        <a:pt x="207" y="2937"/>
                        <a:pt x="240" y="3090"/>
                        <a:pt x="277" y="3245"/>
                      </a:cubicBezTo>
                      <a:cubicBezTo>
                        <a:pt x="337" y="3502"/>
                        <a:pt x="410" y="3765"/>
                        <a:pt x="499" y="4031"/>
                      </a:cubicBezTo>
                      <a:cubicBezTo>
                        <a:pt x="878" y="5168"/>
                        <a:pt x="1538" y="6350"/>
                        <a:pt x="2673" y="7289"/>
                      </a:cubicBezTo>
                      <a:cubicBezTo>
                        <a:pt x="3834" y="8253"/>
                        <a:pt x="5493" y="8959"/>
                        <a:pt x="7856" y="9100"/>
                      </a:cubicBezTo>
                      <a:cubicBezTo>
                        <a:pt x="8146" y="9118"/>
                        <a:pt x="8447" y="9128"/>
                        <a:pt x="8759" y="9128"/>
                      </a:cubicBezTo>
                      <a:cubicBezTo>
                        <a:pt x="9044" y="9128"/>
                        <a:pt x="9339" y="9120"/>
                        <a:pt x="9644" y="9103"/>
                      </a:cubicBezTo>
                      <a:cubicBezTo>
                        <a:pt x="9715" y="9100"/>
                        <a:pt x="9788" y="9095"/>
                        <a:pt x="9862" y="9090"/>
                      </a:cubicBezTo>
                      <a:lnTo>
                        <a:pt x="9866" y="9090"/>
                      </a:lnTo>
                      <a:cubicBezTo>
                        <a:pt x="9875" y="9090"/>
                        <a:pt x="9885" y="9089"/>
                        <a:pt x="9896" y="9089"/>
                      </a:cubicBezTo>
                      <a:cubicBezTo>
                        <a:pt x="9896" y="9089"/>
                        <a:pt x="9898" y="9068"/>
                        <a:pt x="9901" y="9031"/>
                      </a:cubicBezTo>
                      <a:cubicBezTo>
                        <a:pt x="9908" y="8971"/>
                        <a:pt x="9917" y="8869"/>
                        <a:pt x="9925" y="8726"/>
                      </a:cubicBezTo>
                      <a:cubicBezTo>
                        <a:pt x="9944" y="8349"/>
                        <a:pt x="9944" y="7709"/>
                        <a:pt x="9818" y="6939"/>
                      </a:cubicBezTo>
                      <a:cubicBezTo>
                        <a:pt x="9532" y="5170"/>
                        <a:pt x="8580" y="2723"/>
                        <a:pt x="5659" y="1255"/>
                      </a:cubicBezTo>
                      <a:cubicBezTo>
                        <a:pt x="5441" y="1146"/>
                        <a:pt x="5213" y="1042"/>
                        <a:pt x="4974" y="945"/>
                      </a:cubicBezTo>
                      <a:cubicBezTo>
                        <a:pt x="4928" y="925"/>
                        <a:pt x="4881" y="905"/>
                        <a:pt x="4834" y="889"/>
                      </a:cubicBezTo>
                      <a:cubicBezTo>
                        <a:pt x="4641" y="812"/>
                        <a:pt x="4438" y="739"/>
                        <a:pt x="4230" y="673"/>
                      </a:cubicBezTo>
                      <a:cubicBezTo>
                        <a:pt x="4177" y="656"/>
                        <a:pt x="4124" y="638"/>
                        <a:pt x="4071" y="622"/>
                      </a:cubicBezTo>
                      <a:cubicBezTo>
                        <a:pt x="4010" y="602"/>
                        <a:pt x="3944" y="584"/>
                        <a:pt x="3880" y="565"/>
                      </a:cubicBezTo>
                      <a:cubicBezTo>
                        <a:pt x="3793" y="539"/>
                        <a:pt x="3703" y="515"/>
                        <a:pt x="3613" y="492"/>
                      </a:cubicBezTo>
                      <a:cubicBezTo>
                        <a:pt x="2848" y="289"/>
                        <a:pt x="1992" y="140"/>
                        <a:pt x="1030" y="59"/>
                      </a:cubicBezTo>
                      <a:cubicBezTo>
                        <a:pt x="978" y="54"/>
                        <a:pt x="926" y="50"/>
                        <a:pt x="875" y="47"/>
                      </a:cubicBezTo>
                      <a:cubicBezTo>
                        <a:pt x="809" y="41"/>
                        <a:pt x="740" y="36"/>
                        <a:pt x="673" y="32"/>
                      </a:cubicBezTo>
                      <a:cubicBezTo>
                        <a:pt x="471" y="17"/>
                        <a:pt x="262" y="8"/>
                        <a:pt x="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9"/>
                <p:cNvSpPr/>
                <p:nvPr/>
              </p:nvSpPr>
              <p:spPr>
                <a:xfrm>
                  <a:off x="2427545" y="-2012312"/>
                  <a:ext cx="267933" cy="244707"/>
                </a:xfrm>
                <a:custGeom>
                  <a:rect b="b" l="l" r="r" t="t"/>
                  <a:pathLst>
                    <a:path extrusionOk="0" h="5468" w="5987">
                      <a:moveTo>
                        <a:pt x="375" y="1"/>
                      </a:moveTo>
                      <a:cubicBezTo>
                        <a:pt x="375" y="1"/>
                        <a:pt x="1" y="2928"/>
                        <a:pt x="1469" y="5468"/>
                      </a:cubicBezTo>
                      <a:cubicBezTo>
                        <a:pt x="1584" y="5357"/>
                        <a:pt x="1700" y="5247"/>
                        <a:pt x="1815" y="5139"/>
                      </a:cubicBezTo>
                      <a:cubicBezTo>
                        <a:pt x="2462" y="4529"/>
                        <a:pt x="1551" y="2554"/>
                        <a:pt x="2202" y="1949"/>
                      </a:cubicBezTo>
                      <a:cubicBezTo>
                        <a:pt x="2942" y="1259"/>
                        <a:pt x="5244" y="1940"/>
                        <a:pt x="5987" y="1253"/>
                      </a:cubicBezTo>
                      <a:cubicBezTo>
                        <a:pt x="4604" y="558"/>
                        <a:pt x="2781" y="81"/>
                        <a:pt x="3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9"/>
                <p:cNvSpPr/>
                <p:nvPr/>
              </p:nvSpPr>
              <p:spPr>
                <a:xfrm>
                  <a:off x="2545287" y="-1895600"/>
                  <a:ext cx="339806" cy="290086"/>
                </a:xfrm>
                <a:custGeom>
                  <a:rect b="b" l="l" r="r" t="t"/>
                  <a:pathLst>
                    <a:path extrusionOk="0" h="6482" w="7593">
                      <a:moveTo>
                        <a:pt x="1254" y="0"/>
                      </a:moveTo>
                      <a:cubicBezTo>
                        <a:pt x="812" y="0"/>
                        <a:pt x="535" y="59"/>
                        <a:pt x="529" y="126"/>
                      </a:cubicBezTo>
                      <a:cubicBezTo>
                        <a:pt x="0" y="6044"/>
                        <a:pt x="7592" y="6481"/>
                        <a:pt x="7593" y="6482"/>
                      </a:cubicBezTo>
                      <a:cubicBezTo>
                        <a:pt x="7593" y="984"/>
                        <a:pt x="3055" y="0"/>
                        <a:pt x="1254"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9"/>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9"/>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9"/>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9"/>
                <p:cNvSpPr/>
                <p:nvPr/>
              </p:nvSpPr>
              <p:spPr>
                <a:xfrm>
                  <a:off x="2545287" y="-1895600"/>
                  <a:ext cx="339806" cy="290086"/>
                </a:xfrm>
                <a:custGeom>
                  <a:rect b="b" l="l" r="r" t="t"/>
                  <a:pathLst>
                    <a:path extrusionOk="0" h="6482" w="7593">
                      <a:moveTo>
                        <a:pt x="1254" y="0"/>
                      </a:moveTo>
                      <a:cubicBezTo>
                        <a:pt x="812" y="0"/>
                        <a:pt x="535" y="59"/>
                        <a:pt x="529" y="126"/>
                      </a:cubicBezTo>
                      <a:cubicBezTo>
                        <a:pt x="0" y="6044"/>
                        <a:pt x="7592" y="6481"/>
                        <a:pt x="7593" y="6482"/>
                      </a:cubicBezTo>
                      <a:cubicBezTo>
                        <a:pt x="7593" y="984"/>
                        <a:pt x="3055" y="0"/>
                        <a:pt x="12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19"/>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19"/>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9"/>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9"/>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9"/>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9"/>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19"/>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19"/>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9"/>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9"/>
                <p:cNvSpPr/>
                <p:nvPr/>
              </p:nvSpPr>
              <p:spPr>
                <a:xfrm>
                  <a:off x="2576479" y="-1869107"/>
                  <a:ext cx="308882" cy="263682"/>
                </a:xfrm>
                <a:custGeom>
                  <a:rect b="b" l="l" r="r" t="t"/>
                  <a:pathLst>
                    <a:path extrusionOk="0" h="5892" w="6902">
                      <a:moveTo>
                        <a:pt x="1141" y="0"/>
                      </a:moveTo>
                      <a:cubicBezTo>
                        <a:pt x="739" y="0"/>
                        <a:pt x="486" y="54"/>
                        <a:pt x="481" y="114"/>
                      </a:cubicBezTo>
                      <a:cubicBezTo>
                        <a:pt x="0" y="5489"/>
                        <a:pt x="6884" y="5892"/>
                        <a:pt x="6902" y="5892"/>
                      </a:cubicBezTo>
                      <a:cubicBezTo>
                        <a:pt x="6902" y="5892"/>
                        <a:pt x="6902" y="5892"/>
                        <a:pt x="6902" y="5892"/>
                      </a:cubicBezTo>
                      <a:cubicBezTo>
                        <a:pt x="6902" y="895"/>
                        <a:pt x="2779" y="0"/>
                        <a:pt x="1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9"/>
                <p:cNvSpPr/>
                <p:nvPr/>
              </p:nvSpPr>
              <p:spPr>
                <a:xfrm>
                  <a:off x="2888667" y="-2095192"/>
                  <a:ext cx="553409" cy="491069"/>
                </a:xfrm>
                <a:custGeom>
                  <a:rect b="b" l="l" r="r" t="t"/>
                  <a:pathLst>
                    <a:path extrusionOk="0" h="10973" w="12366">
                      <a:moveTo>
                        <a:pt x="12366" y="0"/>
                      </a:moveTo>
                      <a:lnTo>
                        <a:pt x="12366" y="0"/>
                      </a:lnTo>
                      <a:cubicBezTo>
                        <a:pt x="2774" y="1637"/>
                        <a:pt x="543" y="6088"/>
                        <a:pt x="99" y="8782"/>
                      </a:cubicBezTo>
                      <a:cubicBezTo>
                        <a:pt x="25" y="9235"/>
                        <a:pt x="1" y="9639"/>
                        <a:pt x="1" y="9971"/>
                      </a:cubicBezTo>
                      <a:cubicBezTo>
                        <a:pt x="1" y="10209"/>
                        <a:pt x="13" y="10410"/>
                        <a:pt x="28" y="10568"/>
                      </a:cubicBezTo>
                      <a:cubicBezTo>
                        <a:pt x="46" y="10732"/>
                        <a:pt x="63" y="10848"/>
                        <a:pt x="73" y="10904"/>
                      </a:cubicBezTo>
                      <a:lnTo>
                        <a:pt x="73" y="10909"/>
                      </a:lnTo>
                      <a:cubicBezTo>
                        <a:pt x="76" y="10919"/>
                        <a:pt x="78" y="10926"/>
                        <a:pt x="79" y="10932"/>
                      </a:cubicBezTo>
                      <a:cubicBezTo>
                        <a:pt x="80" y="10938"/>
                        <a:pt x="80" y="10941"/>
                        <a:pt x="80" y="10941"/>
                      </a:cubicBezTo>
                      <a:cubicBezTo>
                        <a:pt x="89" y="10941"/>
                        <a:pt x="99" y="10942"/>
                        <a:pt x="109" y="10942"/>
                      </a:cubicBezTo>
                      <a:lnTo>
                        <a:pt x="113" y="10942"/>
                      </a:lnTo>
                      <a:cubicBezTo>
                        <a:pt x="186" y="10947"/>
                        <a:pt x="258" y="10952"/>
                        <a:pt x="330" y="10955"/>
                      </a:cubicBezTo>
                      <a:cubicBezTo>
                        <a:pt x="358" y="10956"/>
                        <a:pt x="387" y="10957"/>
                        <a:pt x="416" y="10957"/>
                      </a:cubicBezTo>
                      <a:cubicBezTo>
                        <a:pt x="637" y="10967"/>
                        <a:pt x="855" y="10972"/>
                        <a:pt x="1069" y="10972"/>
                      </a:cubicBezTo>
                      <a:cubicBezTo>
                        <a:pt x="1460" y="10972"/>
                        <a:pt x="1838" y="10956"/>
                        <a:pt x="2202" y="10925"/>
                      </a:cubicBezTo>
                      <a:cubicBezTo>
                        <a:pt x="4303" y="10745"/>
                        <a:pt x="5974" y="10071"/>
                        <a:pt x="7303" y="9139"/>
                      </a:cubicBezTo>
                      <a:cubicBezTo>
                        <a:pt x="11757" y="6018"/>
                        <a:pt x="12366" y="1"/>
                        <a:pt x="123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9"/>
                <p:cNvSpPr/>
                <p:nvPr/>
              </p:nvSpPr>
              <p:spPr>
                <a:xfrm>
                  <a:off x="2890010" y="-2012402"/>
                  <a:ext cx="445019" cy="408635"/>
                </a:xfrm>
                <a:custGeom>
                  <a:rect b="b" l="l" r="r" t="t"/>
                  <a:pathLst>
                    <a:path extrusionOk="0" h="9131" w="9944">
                      <a:moveTo>
                        <a:pt x="9896" y="0"/>
                      </a:moveTo>
                      <a:cubicBezTo>
                        <a:pt x="9683" y="9"/>
                        <a:pt x="9474" y="19"/>
                        <a:pt x="9271" y="32"/>
                      </a:cubicBezTo>
                      <a:cubicBezTo>
                        <a:pt x="9204" y="36"/>
                        <a:pt x="9138" y="41"/>
                        <a:pt x="9069" y="47"/>
                      </a:cubicBezTo>
                      <a:cubicBezTo>
                        <a:pt x="9021" y="50"/>
                        <a:pt x="8972" y="55"/>
                        <a:pt x="8924" y="58"/>
                      </a:cubicBezTo>
                      <a:cubicBezTo>
                        <a:pt x="8464" y="97"/>
                        <a:pt x="8028" y="152"/>
                        <a:pt x="7617" y="219"/>
                      </a:cubicBezTo>
                      <a:cubicBezTo>
                        <a:pt x="7553" y="230"/>
                        <a:pt x="7491" y="240"/>
                        <a:pt x="7429" y="251"/>
                      </a:cubicBezTo>
                      <a:cubicBezTo>
                        <a:pt x="7177" y="295"/>
                        <a:pt x="6933" y="347"/>
                        <a:pt x="6700" y="400"/>
                      </a:cubicBezTo>
                      <a:cubicBezTo>
                        <a:pt x="6590" y="426"/>
                        <a:pt x="6486" y="451"/>
                        <a:pt x="6379" y="478"/>
                      </a:cubicBezTo>
                      <a:cubicBezTo>
                        <a:pt x="6372" y="482"/>
                        <a:pt x="6362" y="485"/>
                        <a:pt x="6353" y="486"/>
                      </a:cubicBezTo>
                      <a:cubicBezTo>
                        <a:pt x="6255" y="513"/>
                        <a:pt x="6158" y="539"/>
                        <a:pt x="6063" y="567"/>
                      </a:cubicBezTo>
                      <a:cubicBezTo>
                        <a:pt x="5999" y="585"/>
                        <a:pt x="5937" y="605"/>
                        <a:pt x="5875" y="624"/>
                      </a:cubicBezTo>
                      <a:cubicBezTo>
                        <a:pt x="5821" y="640"/>
                        <a:pt x="5769" y="657"/>
                        <a:pt x="5716" y="675"/>
                      </a:cubicBezTo>
                      <a:cubicBezTo>
                        <a:pt x="5507" y="742"/>
                        <a:pt x="5307" y="815"/>
                        <a:pt x="5112" y="891"/>
                      </a:cubicBezTo>
                      <a:cubicBezTo>
                        <a:pt x="5063" y="910"/>
                        <a:pt x="5016" y="928"/>
                        <a:pt x="4967" y="948"/>
                      </a:cubicBezTo>
                      <a:cubicBezTo>
                        <a:pt x="4859" y="993"/>
                        <a:pt x="4753" y="1036"/>
                        <a:pt x="4651" y="1082"/>
                      </a:cubicBezTo>
                      <a:cubicBezTo>
                        <a:pt x="4572" y="1120"/>
                        <a:pt x="4493" y="1156"/>
                        <a:pt x="4417" y="1193"/>
                      </a:cubicBezTo>
                      <a:cubicBezTo>
                        <a:pt x="4372" y="1213"/>
                        <a:pt x="4329" y="1235"/>
                        <a:pt x="4285" y="1256"/>
                      </a:cubicBezTo>
                      <a:cubicBezTo>
                        <a:pt x="1370" y="2724"/>
                        <a:pt x="417" y="5164"/>
                        <a:pt x="128" y="6933"/>
                      </a:cubicBezTo>
                      <a:cubicBezTo>
                        <a:pt x="2" y="7700"/>
                        <a:pt x="0" y="8339"/>
                        <a:pt x="19" y="8718"/>
                      </a:cubicBezTo>
                      <a:cubicBezTo>
                        <a:pt x="27" y="8865"/>
                        <a:pt x="36" y="8973"/>
                        <a:pt x="43" y="9034"/>
                      </a:cubicBezTo>
                      <a:cubicBezTo>
                        <a:pt x="46" y="9071"/>
                        <a:pt x="49" y="9092"/>
                        <a:pt x="49" y="9092"/>
                      </a:cubicBezTo>
                      <a:cubicBezTo>
                        <a:pt x="58" y="9092"/>
                        <a:pt x="68" y="9093"/>
                        <a:pt x="78" y="9093"/>
                      </a:cubicBezTo>
                      <a:lnTo>
                        <a:pt x="81" y="9093"/>
                      </a:lnTo>
                      <a:cubicBezTo>
                        <a:pt x="155" y="9098"/>
                        <a:pt x="227" y="9103"/>
                        <a:pt x="298" y="9106"/>
                      </a:cubicBezTo>
                      <a:lnTo>
                        <a:pt x="385" y="9110"/>
                      </a:lnTo>
                      <a:cubicBezTo>
                        <a:pt x="661" y="9124"/>
                        <a:pt x="929" y="9130"/>
                        <a:pt x="1190" y="9130"/>
                      </a:cubicBezTo>
                      <a:cubicBezTo>
                        <a:pt x="1529" y="9130"/>
                        <a:pt x="1856" y="9119"/>
                        <a:pt x="2170" y="9097"/>
                      </a:cubicBezTo>
                      <a:cubicBezTo>
                        <a:pt x="4490" y="8944"/>
                        <a:pt x="6124" y="8243"/>
                        <a:pt x="7271" y="7290"/>
                      </a:cubicBezTo>
                      <a:cubicBezTo>
                        <a:pt x="7930" y="6746"/>
                        <a:pt x="8427" y="6120"/>
                        <a:pt x="8802" y="5470"/>
                      </a:cubicBezTo>
                      <a:cubicBezTo>
                        <a:pt x="8832" y="5417"/>
                        <a:pt x="8862" y="5363"/>
                        <a:pt x="8890" y="5311"/>
                      </a:cubicBezTo>
                      <a:cubicBezTo>
                        <a:pt x="8919" y="5260"/>
                        <a:pt x="8947" y="5204"/>
                        <a:pt x="8975" y="5152"/>
                      </a:cubicBezTo>
                      <a:cubicBezTo>
                        <a:pt x="9030" y="5046"/>
                        <a:pt x="9081" y="4939"/>
                        <a:pt x="9130" y="4833"/>
                      </a:cubicBezTo>
                      <a:cubicBezTo>
                        <a:pt x="9154" y="4779"/>
                        <a:pt x="9179" y="4724"/>
                        <a:pt x="9202" y="4671"/>
                      </a:cubicBezTo>
                      <a:cubicBezTo>
                        <a:pt x="9269" y="4519"/>
                        <a:pt x="9329" y="4365"/>
                        <a:pt x="9382" y="4215"/>
                      </a:cubicBezTo>
                      <a:cubicBezTo>
                        <a:pt x="9403" y="4154"/>
                        <a:pt x="9425" y="4093"/>
                        <a:pt x="9445" y="4032"/>
                      </a:cubicBezTo>
                      <a:cubicBezTo>
                        <a:pt x="9480" y="3925"/>
                        <a:pt x="9513" y="3820"/>
                        <a:pt x="9544" y="3715"/>
                      </a:cubicBezTo>
                      <a:cubicBezTo>
                        <a:pt x="9560" y="3663"/>
                        <a:pt x="9575" y="3609"/>
                        <a:pt x="9590" y="3558"/>
                      </a:cubicBezTo>
                      <a:cubicBezTo>
                        <a:pt x="9617" y="3453"/>
                        <a:pt x="9643" y="3349"/>
                        <a:pt x="9667" y="3247"/>
                      </a:cubicBezTo>
                      <a:cubicBezTo>
                        <a:pt x="9679" y="3194"/>
                        <a:pt x="9692" y="3143"/>
                        <a:pt x="9702" y="3093"/>
                      </a:cubicBezTo>
                      <a:cubicBezTo>
                        <a:pt x="9713" y="3041"/>
                        <a:pt x="9725" y="2991"/>
                        <a:pt x="9735" y="2939"/>
                      </a:cubicBezTo>
                      <a:cubicBezTo>
                        <a:pt x="9744" y="2889"/>
                        <a:pt x="9753" y="2839"/>
                        <a:pt x="9764" y="2790"/>
                      </a:cubicBezTo>
                      <a:cubicBezTo>
                        <a:pt x="9781" y="2690"/>
                        <a:pt x="9799" y="2592"/>
                        <a:pt x="9814" y="2496"/>
                      </a:cubicBezTo>
                      <a:cubicBezTo>
                        <a:pt x="9822" y="2444"/>
                        <a:pt x="9829" y="2390"/>
                        <a:pt x="9837" y="2337"/>
                      </a:cubicBezTo>
                      <a:cubicBezTo>
                        <a:pt x="9850" y="2247"/>
                        <a:pt x="9861" y="2158"/>
                        <a:pt x="9871" y="2073"/>
                      </a:cubicBezTo>
                      <a:cubicBezTo>
                        <a:pt x="9877" y="2012"/>
                        <a:pt x="9886" y="1952"/>
                        <a:pt x="9891" y="1891"/>
                      </a:cubicBezTo>
                      <a:cubicBezTo>
                        <a:pt x="9897" y="1825"/>
                        <a:pt x="9903" y="1759"/>
                        <a:pt x="9907" y="1695"/>
                      </a:cubicBezTo>
                      <a:cubicBezTo>
                        <a:pt x="9919" y="1517"/>
                        <a:pt x="9929" y="1351"/>
                        <a:pt x="9934" y="1194"/>
                      </a:cubicBezTo>
                      <a:cubicBezTo>
                        <a:pt x="9935" y="1123"/>
                        <a:pt x="9937" y="1055"/>
                        <a:pt x="9937" y="991"/>
                      </a:cubicBezTo>
                      <a:cubicBezTo>
                        <a:pt x="9944" y="384"/>
                        <a:pt x="9896" y="0"/>
                        <a:pt x="98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9"/>
                <p:cNvSpPr/>
                <p:nvPr/>
              </p:nvSpPr>
              <p:spPr>
                <a:xfrm>
                  <a:off x="3081726" y="-2012312"/>
                  <a:ext cx="267933" cy="244707"/>
                </a:xfrm>
                <a:custGeom>
                  <a:rect b="b" l="l" r="r" t="t"/>
                  <a:pathLst>
                    <a:path extrusionOk="0" h="5468" w="5987">
                      <a:moveTo>
                        <a:pt x="5612" y="1"/>
                      </a:moveTo>
                      <a:cubicBezTo>
                        <a:pt x="3207" y="81"/>
                        <a:pt x="1383" y="558"/>
                        <a:pt x="0" y="1253"/>
                      </a:cubicBezTo>
                      <a:cubicBezTo>
                        <a:pt x="743" y="1940"/>
                        <a:pt x="3046" y="1259"/>
                        <a:pt x="3785" y="1949"/>
                      </a:cubicBezTo>
                      <a:cubicBezTo>
                        <a:pt x="4436" y="2554"/>
                        <a:pt x="3525" y="4529"/>
                        <a:pt x="4173" y="5139"/>
                      </a:cubicBezTo>
                      <a:cubicBezTo>
                        <a:pt x="4287" y="5247"/>
                        <a:pt x="4403" y="5357"/>
                        <a:pt x="4518" y="5468"/>
                      </a:cubicBezTo>
                      <a:cubicBezTo>
                        <a:pt x="5987" y="2928"/>
                        <a:pt x="5612" y="1"/>
                        <a:pt x="56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9"/>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9"/>
                <p:cNvSpPr/>
                <p:nvPr/>
              </p:nvSpPr>
              <p:spPr>
                <a:xfrm>
                  <a:off x="2891845" y="-1869107"/>
                  <a:ext cx="308837" cy="263682"/>
                </a:xfrm>
                <a:custGeom>
                  <a:rect b="b" l="l" r="r" t="t"/>
                  <a:pathLst>
                    <a:path extrusionOk="0" h="5892" w="6901">
                      <a:moveTo>
                        <a:pt x="5761" y="0"/>
                      </a:moveTo>
                      <a:cubicBezTo>
                        <a:pt x="4123" y="0"/>
                        <a:pt x="0" y="895"/>
                        <a:pt x="0" y="5892"/>
                      </a:cubicBezTo>
                      <a:cubicBezTo>
                        <a:pt x="0" y="5892"/>
                        <a:pt x="0" y="5892"/>
                        <a:pt x="0" y="5892"/>
                      </a:cubicBezTo>
                      <a:cubicBezTo>
                        <a:pt x="18" y="5892"/>
                        <a:pt x="6901" y="5489"/>
                        <a:pt x="6421" y="114"/>
                      </a:cubicBezTo>
                      <a:cubicBezTo>
                        <a:pt x="6416" y="54"/>
                        <a:pt x="6163" y="0"/>
                        <a:pt x="57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9"/>
                <p:cNvSpPr/>
                <p:nvPr/>
              </p:nvSpPr>
              <p:spPr>
                <a:xfrm>
                  <a:off x="2889696" y="-1603818"/>
                  <a:ext cx="445332" cy="408501"/>
                </a:xfrm>
                <a:custGeom>
                  <a:rect b="b" l="l" r="r" t="t"/>
                  <a:pathLst>
                    <a:path extrusionOk="0" h="9128" w="9951">
                      <a:moveTo>
                        <a:pt x="1204" y="0"/>
                      </a:moveTo>
                      <a:cubicBezTo>
                        <a:pt x="940" y="0"/>
                        <a:pt x="668" y="7"/>
                        <a:pt x="388" y="19"/>
                      </a:cubicBezTo>
                      <a:lnTo>
                        <a:pt x="307" y="23"/>
                      </a:lnTo>
                      <a:cubicBezTo>
                        <a:pt x="235" y="26"/>
                        <a:pt x="163" y="31"/>
                        <a:pt x="90" y="37"/>
                      </a:cubicBezTo>
                      <a:lnTo>
                        <a:pt x="86" y="37"/>
                      </a:lnTo>
                      <a:cubicBezTo>
                        <a:pt x="77" y="37"/>
                        <a:pt x="67" y="38"/>
                        <a:pt x="57" y="38"/>
                      </a:cubicBezTo>
                      <a:cubicBezTo>
                        <a:pt x="57" y="38"/>
                        <a:pt x="55" y="58"/>
                        <a:pt x="51" y="95"/>
                      </a:cubicBezTo>
                      <a:cubicBezTo>
                        <a:pt x="45" y="146"/>
                        <a:pt x="36" y="226"/>
                        <a:pt x="31" y="335"/>
                      </a:cubicBezTo>
                      <a:cubicBezTo>
                        <a:pt x="9" y="688"/>
                        <a:pt x="0" y="1333"/>
                        <a:pt x="122" y="2120"/>
                      </a:cubicBezTo>
                      <a:cubicBezTo>
                        <a:pt x="395" y="3893"/>
                        <a:pt x="1333" y="6384"/>
                        <a:pt x="4292" y="7873"/>
                      </a:cubicBezTo>
                      <a:cubicBezTo>
                        <a:pt x="4336" y="7894"/>
                        <a:pt x="4379" y="7915"/>
                        <a:pt x="4424" y="7937"/>
                      </a:cubicBezTo>
                      <a:cubicBezTo>
                        <a:pt x="4500" y="7974"/>
                        <a:pt x="4579" y="8010"/>
                        <a:pt x="4657" y="8047"/>
                      </a:cubicBezTo>
                      <a:cubicBezTo>
                        <a:pt x="4713" y="8072"/>
                        <a:pt x="4773" y="8097"/>
                        <a:pt x="4831" y="8123"/>
                      </a:cubicBezTo>
                      <a:cubicBezTo>
                        <a:pt x="4906" y="8155"/>
                        <a:pt x="4980" y="8184"/>
                        <a:pt x="5056" y="8216"/>
                      </a:cubicBezTo>
                      <a:cubicBezTo>
                        <a:pt x="5147" y="8252"/>
                        <a:pt x="5239" y="8287"/>
                        <a:pt x="5333" y="8323"/>
                      </a:cubicBezTo>
                      <a:cubicBezTo>
                        <a:pt x="5409" y="8351"/>
                        <a:pt x="5489" y="8379"/>
                        <a:pt x="5567" y="8405"/>
                      </a:cubicBezTo>
                      <a:cubicBezTo>
                        <a:pt x="5618" y="8421"/>
                        <a:pt x="5670" y="8438"/>
                        <a:pt x="5722" y="8456"/>
                      </a:cubicBezTo>
                      <a:cubicBezTo>
                        <a:pt x="5827" y="8490"/>
                        <a:pt x="5932" y="8522"/>
                        <a:pt x="6042" y="8554"/>
                      </a:cubicBezTo>
                      <a:cubicBezTo>
                        <a:pt x="6051" y="8558"/>
                        <a:pt x="6059" y="8560"/>
                        <a:pt x="6070" y="8563"/>
                      </a:cubicBezTo>
                      <a:cubicBezTo>
                        <a:pt x="6277" y="8623"/>
                        <a:pt x="6488" y="8679"/>
                        <a:pt x="6707" y="8729"/>
                      </a:cubicBezTo>
                      <a:cubicBezTo>
                        <a:pt x="6710" y="8729"/>
                        <a:pt x="6713" y="8730"/>
                        <a:pt x="6715" y="8730"/>
                      </a:cubicBezTo>
                      <a:cubicBezTo>
                        <a:pt x="6932" y="8782"/>
                        <a:pt x="7155" y="8828"/>
                        <a:pt x="7386" y="8869"/>
                      </a:cubicBezTo>
                      <a:cubicBezTo>
                        <a:pt x="7403" y="8873"/>
                        <a:pt x="7420" y="8876"/>
                        <a:pt x="7436" y="8878"/>
                      </a:cubicBezTo>
                      <a:cubicBezTo>
                        <a:pt x="7498" y="8889"/>
                        <a:pt x="7560" y="8899"/>
                        <a:pt x="7624" y="8912"/>
                      </a:cubicBezTo>
                      <a:cubicBezTo>
                        <a:pt x="7686" y="8920"/>
                        <a:pt x="7752" y="8930"/>
                        <a:pt x="7815" y="8940"/>
                      </a:cubicBezTo>
                      <a:cubicBezTo>
                        <a:pt x="7911" y="8955"/>
                        <a:pt x="8010" y="8969"/>
                        <a:pt x="8108" y="8981"/>
                      </a:cubicBezTo>
                      <a:cubicBezTo>
                        <a:pt x="8372" y="9017"/>
                        <a:pt x="8648" y="9046"/>
                        <a:pt x="8931" y="9071"/>
                      </a:cubicBezTo>
                      <a:cubicBezTo>
                        <a:pt x="8979" y="9074"/>
                        <a:pt x="9028" y="9079"/>
                        <a:pt x="9076" y="9082"/>
                      </a:cubicBezTo>
                      <a:cubicBezTo>
                        <a:pt x="9143" y="9087"/>
                        <a:pt x="9211" y="9092"/>
                        <a:pt x="9278" y="9096"/>
                      </a:cubicBezTo>
                      <a:cubicBezTo>
                        <a:pt x="9480" y="9111"/>
                        <a:pt x="9690" y="9120"/>
                        <a:pt x="9903" y="9128"/>
                      </a:cubicBezTo>
                      <a:cubicBezTo>
                        <a:pt x="9903" y="9128"/>
                        <a:pt x="9951" y="8746"/>
                        <a:pt x="9941" y="8137"/>
                      </a:cubicBezTo>
                      <a:cubicBezTo>
                        <a:pt x="9941" y="8071"/>
                        <a:pt x="9940" y="8004"/>
                        <a:pt x="9938" y="7932"/>
                      </a:cubicBezTo>
                      <a:cubicBezTo>
                        <a:pt x="9929" y="7670"/>
                        <a:pt x="9911" y="7374"/>
                        <a:pt x="9875" y="7055"/>
                      </a:cubicBezTo>
                      <a:cubicBezTo>
                        <a:pt x="9870" y="7009"/>
                        <a:pt x="9864" y="6963"/>
                        <a:pt x="9859" y="6916"/>
                      </a:cubicBezTo>
                      <a:cubicBezTo>
                        <a:pt x="9848" y="6824"/>
                        <a:pt x="9833" y="6729"/>
                        <a:pt x="9819" y="6631"/>
                      </a:cubicBezTo>
                      <a:cubicBezTo>
                        <a:pt x="9804" y="6534"/>
                        <a:pt x="9788" y="6437"/>
                        <a:pt x="9769" y="6339"/>
                      </a:cubicBezTo>
                      <a:cubicBezTo>
                        <a:pt x="9750" y="6237"/>
                        <a:pt x="9731" y="6138"/>
                        <a:pt x="9707" y="6036"/>
                      </a:cubicBezTo>
                      <a:cubicBezTo>
                        <a:pt x="9700" y="5991"/>
                        <a:pt x="9690" y="5948"/>
                        <a:pt x="9678" y="5903"/>
                      </a:cubicBezTo>
                      <a:cubicBezTo>
                        <a:pt x="9673" y="5879"/>
                        <a:pt x="9666" y="5853"/>
                        <a:pt x="9661" y="5827"/>
                      </a:cubicBezTo>
                      <a:cubicBezTo>
                        <a:pt x="9641" y="5743"/>
                        <a:pt x="9619" y="5657"/>
                        <a:pt x="9597" y="5571"/>
                      </a:cubicBezTo>
                      <a:cubicBezTo>
                        <a:pt x="9581" y="5519"/>
                        <a:pt x="9566" y="5466"/>
                        <a:pt x="9551" y="5415"/>
                      </a:cubicBezTo>
                      <a:cubicBezTo>
                        <a:pt x="9536" y="5362"/>
                        <a:pt x="9520" y="5308"/>
                        <a:pt x="9502" y="5256"/>
                      </a:cubicBezTo>
                      <a:lnTo>
                        <a:pt x="9451" y="5097"/>
                      </a:lnTo>
                      <a:cubicBezTo>
                        <a:pt x="9415" y="4989"/>
                        <a:pt x="9378" y="4884"/>
                        <a:pt x="9337" y="4776"/>
                      </a:cubicBezTo>
                      <a:cubicBezTo>
                        <a:pt x="9299" y="4671"/>
                        <a:pt x="9256" y="4565"/>
                        <a:pt x="9210" y="4459"/>
                      </a:cubicBezTo>
                      <a:cubicBezTo>
                        <a:pt x="9187" y="4406"/>
                        <a:pt x="9162" y="4350"/>
                        <a:pt x="9138" y="4297"/>
                      </a:cubicBezTo>
                      <a:cubicBezTo>
                        <a:pt x="9089" y="4189"/>
                        <a:pt x="9036" y="4084"/>
                        <a:pt x="8983" y="3977"/>
                      </a:cubicBezTo>
                      <a:cubicBezTo>
                        <a:pt x="8956" y="3924"/>
                        <a:pt x="8927" y="3870"/>
                        <a:pt x="8898" y="3818"/>
                      </a:cubicBezTo>
                      <a:cubicBezTo>
                        <a:pt x="8870" y="3766"/>
                        <a:pt x="8840" y="3713"/>
                        <a:pt x="8810" y="3660"/>
                      </a:cubicBezTo>
                      <a:cubicBezTo>
                        <a:pt x="8435" y="3009"/>
                        <a:pt x="7938" y="2382"/>
                        <a:pt x="7279" y="1839"/>
                      </a:cubicBezTo>
                      <a:cubicBezTo>
                        <a:pt x="6131" y="887"/>
                        <a:pt x="4498" y="184"/>
                        <a:pt x="2177" y="32"/>
                      </a:cubicBezTo>
                      <a:cubicBezTo>
                        <a:pt x="1866" y="11"/>
                        <a:pt x="1541" y="0"/>
                        <a:pt x="12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9"/>
                <p:cNvSpPr/>
                <p:nvPr/>
              </p:nvSpPr>
              <p:spPr>
                <a:xfrm>
                  <a:off x="3081726" y="-1440072"/>
                  <a:ext cx="267933" cy="244751"/>
                </a:xfrm>
                <a:custGeom>
                  <a:rect b="b" l="l" r="r" t="t"/>
                  <a:pathLst>
                    <a:path extrusionOk="0" h="5469" w="5987">
                      <a:moveTo>
                        <a:pt x="4518" y="1"/>
                      </a:moveTo>
                      <a:cubicBezTo>
                        <a:pt x="4403" y="111"/>
                        <a:pt x="4287" y="221"/>
                        <a:pt x="4173" y="331"/>
                      </a:cubicBezTo>
                      <a:cubicBezTo>
                        <a:pt x="3525" y="940"/>
                        <a:pt x="4436" y="2914"/>
                        <a:pt x="3785" y="3520"/>
                      </a:cubicBezTo>
                      <a:cubicBezTo>
                        <a:pt x="3046" y="4209"/>
                        <a:pt x="743" y="3529"/>
                        <a:pt x="0" y="4215"/>
                      </a:cubicBezTo>
                      <a:cubicBezTo>
                        <a:pt x="1383" y="4911"/>
                        <a:pt x="3207" y="5387"/>
                        <a:pt x="5612" y="5469"/>
                      </a:cubicBezTo>
                      <a:cubicBezTo>
                        <a:pt x="5612" y="5469"/>
                        <a:pt x="5987" y="2540"/>
                        <a:pt x="45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9"/>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9"/>
                <p:cNvSpPr/>
                <p:nvPr/>
              </p:nvSpPr>
              <p:spPr>
                <a:xfrm>
                  <a:off x="2891845" y="-1602252"/>
                  <a:ext cx="308882" cy="263682"/>
                </a:xfrm>
                <a:custGeom>
                  <a:rect b="b" l="l" r="r" t="t"/>
                  <a:pathLst>
                    <a:path extrusionOk="0" h="5892" w="6902">
                      <a:moveTo>
                        <a:pt x="0" y="1"/>
                      </a:moveTo>
                      <a:cubicBezTo>
                        <a:pt x="0" y="4998"/>
                        <a:pt x="4124" y="5892"/>
                        <a:pt x="5762" y="5892"/>
                      </a:cubicBezTo>
                      <a:cubicBezTo>
                        <a:pt x="6164" y="5892"/>
                        <a:pt x="6416" y="5838"/>
                        <a:pt x="6421" y="5778"/>
                      </a:cubicBezTo>
                      <a:cubicBezTo>
                        <a:pt x="6902" y="397"/>
                        <a:pt x="1"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9"/>
                <p:cNvSpPr/>
                <p:nvPr/>
              </p:nvSpPr>
              <p:spPr>
                <a:xfrm>
                  <a:off x="2335132" y="-1603550"/>
                  <a:ext cx="553454" cy="491069"/>
                </a:xfrm>
                <a:custGeom>
                  <a:rect b="b" l="l" r="r" t="t"/>
                  <a:pathLst>
                    <a:path extrusionOk="0" h="10973" w="12367">
                      <a:moveTo>
                        <a:pt x="11293" y="1"/>
                      </a:moveTo>
                      <a:cubicBezTo>
                        <a:pt x="10934" y="1"/>
                        <a:pt x="10586" y="14"/>
                        <a:pt x="10249" y="42"/>
                      </a:cubicBezTo>
                      <a:cubicBezTo>
                        <a:pt x="8109" y="211"/>
                        <a:pt x="6410" y="891"/>
                        <a:pt x="5063" y="1834"/>
                      </a:cubicBezTo>
                      <a:cubicBezTo>
                        <a:pt x="609" y="4957"/>
                        <a:pt x="0" y="10973"/>
                        <a:pt x="0" y="10973"/>
                      </a:cubicBezTo>
                      <a:cubicBezTo>
                        <a:pt x="9687" y="9321"/>
                        <a:pt x="11868" y="4799"/>
                        <a:pt x="12282" y="2114"/>
                      </a:cubicBezTo>
                      <a:cubicBezTo>
                        <a:pt x="12345" y="1692"/>
                        <a:pt x="12367" y="1316"/>
                        <a:pt x="12367" y="1005"/>
                      </a:cubicBezTo>
                      <a:cubicBezTo>
                        <a:pt x="12367" y="719"/>
                        <a:pt x="12349" y="486"/>
                        <a:pt x="12327" y="319"/>
                      </a:cubicBezTo>
                      <a:cubicBezTo>
                        <a:pt x="12314" y="202"/>
                        <a:pt x="12300" y="117"/>
                        <a:pt x="12292" y="71"/>
                      </a:cubicBezTo>
                      <a:lnTo>
                        <a:pt x="12292" y="65"/>
                      </a:lnTo>
                      <a:cubicBezTo>
                        <a:pt x="12289" y="55"/>
                        <a:pt x="12288" y="47"/>
                        <a:pt x="12287" y="42"/>
                      </a:cubicBezTo>
                      <a:cubicBezTo>
                        <a:pt x="12285" y="36"/>
                        <a:pt x="12285" y="33"/>
                        <a:pt x="12285" y="33"/>
                      </a:cubicBezTo>
                      <a:cubicBezTo>
                        <a:pt x="12276" y="33"/>
                        <a:pt x="12266" y="32"/>
                        <a:pt x="12256" y="32"/>
                      </a:cubicBezTo>
                      <a:lnTo>
                        <a:pt x="12252" y="32"/>
                      </a:lnTo>
                      <a:cubicBezTo>
                        <a:pt x="12181" y="26"/>
                        <a:pt x="12110" y="21"/>
                        <a:pt x="12039" y="19"/>
                      </a:cubicBezTo>
                      <a:lnTo>
                        <a:pt x="12037" y="19"/>
                      </a:lnTo>
                      <a:cubicBezTo>
                        <a:pt x="11784" y="7"/>
                        <a:pt x="11536" y="1"/>
                        <a:pt x="112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9"/>
                <p:cNvSpPr/>
                <p:nvPr/>
              </p:nvSpPr>
              <p:spPr>
                <a:xfrm>
                  <a:off x="2442268" y="-1603863"/>
                  <a:ext cx="445332" cy="408546"/>
                </a:xfrm>
                <a:custGeom>
                  <a:rect b="b" l="l" r="r" t="t"/>
                  <a:pathLst>
                    <a:path extrusionOk="0" h="9129" w="9951">
                      <a:moveTo>
                        <a:pt x="8755" y="0"/>
                      </a:moveTo>
                      <a:cubicBezTo>
                        <a:pt x="8445" y="0"/>
                        <a:pt x="8146" y="9"/>
                        <a:pt x="7857" y="27"/>
                      </a:cubicBezTo>
                      <a:cubicBezTo>
                        <a:pt x="5494" y="167"/>
                        <a:pt x="3835" y="874"/>
                        <a:pt x="2673" y="1839"/>
                      </a:cubicBezTo>
                      <a:cubicBezTo>
                        <a:pt x="1647" y="2690"/>
                        <a:pt x="1007" y="3740"/>
                        <a:pt x="615" y="4776"/>
                      </a:cubicBezTo>
                      <a:cubicBezTo>
                        <a:pt x="595" y="4831"/>
                        <a:pt x="576" y="4884"/>
                        <a:pt x="557" y="4936"/>
                      </a:cubicBezTo>
                      <a:cubicBezTo>
                        <a:pt x="537" y="4989"/>
                        <a:pt x="520" y="5044"/>
                        <a:pt x="500" y="5097"/>
                      </a:cubicBezTo>
                      <a:lnTo>
                        <a:pt x="449" y="5256"/>
                      </a:lnTo>
                      <a:cubicBezTo>
                        <a:pt x="382" y="5467"/>
                        <a:pt x="325" y="5677"/>
                        <a:pt x="277" y="5883"/>
                      </a:cubicBezTo>
                      <a:cubicBezTo>
                        <a:pt x="266" y="5935"/>
                        <a:pt x="254" y="5985"/>
                        <a:pt x="243" y="6036"/>
                      </a:cubicBezTo>
                      <a:cubicBezTo>
                        <a:pt x="220" y="6139"/>
                        <a:pt x="200" y="6240"/>
                        <a:pt x="182" y="6338"/>
                      </a:cubicBezTo>
                      <a:cubicBezTo>
                        <a:pt x="163" y="6439"/>
                        <a:pt x="146" y="6536"/>
                        <a:pt x="131" y="6634"/>
                      </a:cubicBezTo>
                      <a:cubicBezTo>
                        <a:pt x="122" y="6687"/>
                        <a:pt x="116" y="6741"/>
                        <a:pt x="107" y="6792"/>
                      </a:cubicBezTo>
                      <a:cubicBezTo>
                        <a:pt x="96" y="6882"/>
                        <a:pt x="84" y="6970"/>
                        <a:pt x="74" y="7057"/>
                      </a:cubicBezTo>
                      <a:cubicBezTo>
                        <a:pt x="64" y="7149"/>
                        <a:pt x="56" y="7237"/>
                        <a:pt x="49" y="7324"/>
                      </a:cubicBezTo>
                      <a:cubicBezTo>
                        <a:pt x="43" y="7362"/>
                        <a:pt x="40" y="7399"/>
                        <a:pt x="38" y="7435"/>
                      </a:cubicBezTo>
                      <a:cubicBezTo>
                        <a:pt x="25" y="7613"/>
                        <a:pt x="16" y="7779"/>
                        <a:pt x="11" y="7935"/>
                      </a:cubicBezTo>
                      <a:cubicBezTo>
                        <a:pt x="10" y="8006"/>
                        <a:pt x="9" y="8075"/>
                        <a:pt x="9" y="8139"/>
                      </a:cubicBezTo>
                      <a:cubicBezTo>
                        <a:pt x="0" y="8747"/>
                        <a:pt x="50" y="9129"/>
                        <a:pt x="50" y="9129"/>
                      </a:cubicBezTo>
                      <a:cubicBezTo>
                        <a:pt x="262" y="9121"/>
                        <a:pt x="471" y="9110"/>
                        <a:pt x="674" y="9097"/>
                      </a:cubicBezTo>
                      <a:cubicBezTo>
                        <a:pt x="741" y="9093"/>
                        <a:pt x="809" y="9088"/>
                        <a:pt x="875" y="9083"/>
                      </a:cubicBezTo>
                      <a:cubicBezTo>
                        <a:pt x="927" y="9080"/>
                        <a:pt x="979" y="9075"/>
                        <a:pt x="1030" y="9069"/>
                      </a:cubicBezTo>
                      <a:cubicBezTo>
                        <a:pt x="1308" y="9047"/>
                        <a:pt x="1581" y="9017"/>
                        <a:pt x="1842" y="8982"/>
                      </a:cubicBezTo>
                      <a:cubicBezTo>
                        <a:pt x="1942" y="8970"/>
                        <a:pt x="2039" y="8956"/>
                        <a:pt x="2136" y="8941"/>
                      </a:cubicBezTo>
                      <a:cubicBezTo>
                        <a:pt x="2283" y="8919"/>
                        <a:pt x="2426" y="8895"/>
                        <a:pt x="2565" y="8870"/>
                      </a:cubicBezTo>
                      <a:cubicBezTo>
                        <a:pt x="2733" y="8840"/>
                        <a:pt x="2898" y="8807"/>
                        <a:pt x="3060" y="8771"/>
                      </a:cubicBezTo>
                      <a:cubicBezTo>
                        <a:pt x="3118" y="8758"/>
                        <a:pt x="3176" y="8745"/>
                        <a:pt x="3235" y="8731"/>
                      </a:cubicBezTo>
                      <a:cubicBezTo>
                        <a:pt x="3294" y="8719"/>
                        <a:pt x="3350" y="8705"/>
                        <a:pt x="3408" y="8690"/>
                      </a:cubicBezTo>
                      <a:cubicBezTo>
                        <a:pt x="3466" y="8675"/>
                        <a:pt x="3521" y="8662"/>
                        <a:pt x="3578" y="8647"/>
                      </a:cubicBezTo>
                      <a:cubicBezTo>
                        <a:pt x="3681" y="8620"/>
                        <a:pt x="3780" y="8592"/>
                        <a:pt x="3880" y="8564"/>
                      </a:cubicBezTo>
                      <a:lnTo>
                        <a:pt x="3918" y="8552"/>
                      </a:lnTo>
                      <a:cubicBezTo>
                        <a:pt x="4023" y="8521"/>
                        <a:pt x="4127" y="8490"/>
                        <a:pt x="4228" y="8457"/>
                      </a:cubicBezTo>
                      <a:cubicBezTo>
                        <a:pt x="4281" y="8439"/>
                        <a:pt x="4332" y="8422"/>
                        <a:pt x="4384" y="8406"/>
                      </a:cubicBezTo>
                      <a:cubicBezTo>
                        <a:pt x="4434" y="8388"/>
                        <a:pt x="4485" y="8372"/>
                        <a:pt x="4535" y="8352"/>
                      </a:cubicBezTo>
                      <a:cubicBezTo>
                        <a:pt x="4686" y="8297"/>
                        <a:pt x="4833" y="8243"/>
                        <a:pt x="4977" y="8183"/>
                      </a:cubicBezTo>
                      <a:cubicBezTo>
                        <a:pt x="5022" y="8166"/>
                        <a:pt x="5065" y="8147"/>
                        <a:pt x="5110" y="8130"/>
                      </a:cubicBezTo>
                      <a:cubicBezTo>
                        <a:pt x="5300" y="8048"/>
                        <a:pt x="5483" y="7963"/>
                        <a:pt x="5658" y="7875"/>
                      </a:cubicBezTo>
                      <a:cubicBezTo>
                        <a:pt x="8620" y="6385"/>
                        <a:pt x="9557" y="3889"/>
                        <a:pt x="9829" y="2116"/>
                      </a:cubicBezTo>
                      <a:cubicBezTo>
                        <a:pt x="9950" y="1322"/>
                        <a:pt x="9941" y="673"/>
                        <a:pt x="9919" y="321"/>
                      </a:cubicBezTo>
                      <a:cubicBezTo>
                        <a:pt x="9913" y="221"/>
                        <a:pt x="9905" y="144"/>
                        <a:pt x="9900" y="96"/>
                      </a:cubicBezTo>
                      <a:cubicBezTo>
                        <a:pt x="9898" y="59"/>
                        <a:pt x="9895" y="39"/>
                        <a:pt x="9895" y="39"/>
                      </a:cubicBezTo>
                      <a:cubicBezTo>
                        <a:pt x="9886" y="39"/>
                        <a:pt x="9875" y="38"/>
                        <a:pt x="9865" y="38"/>
                      </a:cubicBezTo>
                      <a:lnTo>
                        <a:pt x="9862" y="38"/>
                      </a:lnTo>
                      <a:cubicBezTo>
                        <a:pt x="9791" y="32"/>
                        <a:pt x="9720" y="27"/>
                        <a:pt x="9649" y="24"/>
                      </a:cubicBezTo>
                      <a:lnTo>
                        <a:pt x="9647" y="24"/>
                      </a:lnTo>
                      <a:cubicBezTo>
                        <a:pt x="9340" y="8"/>
                        <a:pt x="9043" y="0"/>
                        <a:pt x="87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9"/>
                <p:cNvSpPr/>
                <p:nvPr/>
              </p:nvSpPr>
              <p:spPr>
                <a:xfrm>
                  <a:off x="2427545" y="-1440072"/>
                  <a:ext cx="267933" cy="244751"/>
                </a:xfrm>
                <a:custGeom>
                  <a:rect b="b" l="l" r="r" t="t"/>
                  <a:pathLst>
                    <a:path extrusionOk="0" h="5469" w="5987">
                      <a:moveTo>
                        <a:pt x="1469" y="1"/>
                      </a:moveTo>
                      <a:cubicBezTo>
                        <a:pt x="1" y="2540"/>
                        <a:pt x="375" y="5469"/>
                        <a:pt x="375" y="5469"/>
                      </a:cubicBezTo>
                      <a:cubicBezTo>
                        <a:pt x="2781" y="5387"/>
                        <a:pt x="4604" y="4911"/>
                        <a:pt x="5987" y="4215"/>
                      </a:cubicBezTo>
                      <a:cubicBezTo>
                        <a:pt x="5244" y="3529"/>
                        <a:pt x="2942" y="4209"/>
                        <a:pt x="2202" y="3520"/>
                      </a:cubicBezTo>
                      <a:cubicBezTo>
                        <a:pt x="1551" y="2914"/>
                        <a:pt x="2462" y="940"/>
                        <a:pt x="1815" y="331"/>
                      </a:cubicBezTo>
                      <a:cubicBezTo>
                        <a:pt x="1700" y="221"/>
                        <a:pt x="1584" y="111"/>
                        <a:pt x="14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9"/>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9"/>
                <p:cNvSpPr/>
                <p:nvPr/>
              </p:nvSpPr>
              <p:spPr>
                <a:xfrm>
                  <a:off x="2576434" y="-1602252"/>
                  <a:ext cx="308927" cy="263682"/>
                </a:xfrm>
                <a:custGeom>
                  <a:rect b="b" l="l" r="r" t="t"/>
                  <a:pathLst>
                    <a:path extrusionOk="0" h="5892" w="6903">
                      <a:moveTo>
                        <a:pt x="6903" y="1"/>
                      </a:moveTo>
                      <a:cubicBezTo>
                        <a:pt x="6902" y="1"/>
                        <a:pt x="1" y="397"/>
                        <a:pt x="482" y="5778"/>
                      </a:cubicBezTo>
                      <a:cubicBezTo>
                        <a:pt x="487" y="5838"/>
                        <a:pt x="740" y="5892"/>
                        <a:pt x="1141" y="5892"/>
                      </a:cubicBezTo>
                      <a:cubicBezTo>
                        <a:pt x="2779" y="5892"/>
                        <a:pt x="6903" y="4998"/>
                        <a:pt x="6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9"/>
                <p:cNvSpPr/>
                <p:nvPr/>
              </p:nvSpPr>
              <p:spPr>
                <a:xfrm>
                  <a:off x="2775266" y="-1719054"/>
                  <a:ext cx="84314" cy="82568"/>
                </a:xfrm>
                <a:custGeom>
                  <a:rect b="b" l="l" r="r" t="t"/>
                  <a:pathLst>
                    <a:path extrusionOk="0" h="1845" w="1884">
                      <a:moveTo>
                        <a:pt x="0" y="0"/>
                      </a:moveTo>
                      <a:lnTo>
                        <a:pt x="942" y="1844"/>
                      </a:lnTo>
                      <a:lnTo>
                        <a:pt x="1883" y="839"/>
                      </a:lnTo>
                      <a:cubicBezTo>
                        <a:pt x="1646" y="815"/>
                        <a:pt x="1" y="1"/>
                        <a:pt x="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9"/>
                <p:cNvSpPr/>
                <p:nvPr/>
              </p:nvSpPr>
              <p:spPr>
                <a:xfrm>
                  <a:off x="2936865" y="-1719054"/>
                  <a:ext cx="84314" cy="82568"/>
                </a:xfrm>
                <a:custGeom>
                  <a:rect b="b" l="l" r="r" t="t"/>
                  <a:pathLst>
                    <a:path extrusionOk="0" h="1845" w="1884">
                      <a:moveTo>
                        <a:pt x="1883" y="0"/>
                      </a:moveTo>
                      <a:lnTo>
                        <a:pt x="1883" y="0"/>
                      </a:lnTo>
                      <a:cubicBezTo>
                        <a:pt x="1883" y="1"/>
                        <a:pt x="237" y="815"/>
                        <a:pt x="0" y="839"/>
                      </a:cubicBezTo>
                      <a:lnTo>
                        <a:pt x="942" y="1844"/>
                      </a:lnTo>
                      <a:lnTo>
                        <a:pt x="18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9"/>
                <p:cNvSpPr/>
                <p:nvPr/>
              </p:nvSpPr>
              <p:spPr>
                <a:xfrm>
                  <a:off x="2930465" y="-1574953"/>
                  <a:ext cx="84314" cy="82524"/>
                </a:xfrm>
                <a:custGeom>
                  <a:rect b="b" l="l" r="r" t="t"/>
                  <a:pathLst>
                    <a:path extrusionOk="0" h="1844" w="1884">
                      <a:moveTo>
                        <a:pt x="942" y="0"/>
                      </a:moveTo>
                      <a:lnTo>
                        <a:pt x="1" y="1005"/>
                      </a:lnTo>
                      <a:cubicBezTo>
                        <a:pt x="239" y="1030"/>
                        <a:pt x="1884" y="1844"/>
                        <a:pt x="1884" y="1844"/>
                      </a:cubicBezTo>
                      <a:lnTo>
                        <a:pt x="9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9"/>
                <p:cNvSpPr/>
                <p:nvPr/>
              </p:nvSpPr>
              <p:spPr>
                <a:xfrm>
                  <a:off x="2768911" y="-1574953"/>
                  <a:ext cx="84269" cy="82524"/>
                </a:xfrm>
                <a:custGeom>
                  <a:rect b="b" l="l" r="r" t="t"/>
                  <a:pathLst>
                    <a:path extrusionOk="0" h="1844" w="1883">
                      <a:moveTo>
                        <a:pt x="941" y="0"/>
                      </a:moveTo>
                      <a:lnTo>
                        <a:pt x="0" y="1844"/>
                      </a:lnTo>
                      <a:cubicBezTo>
                        <a:pt x="0" y="1844"/>
                        <a:pt x="1646" y="1030"/>
                        <a:pt x="1883" y="1005"/>
                      </a:cubicBezTo>
                      <a:lnTo>
                        <a:pt x="9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9"/>
                <p:cNvSpPr/>
                <p:nvPr/>
              </p:nvSpPr>
              <p:spPr>
                <a:xfrm>
                  <a:off x="2793749" y="-1702272"/>
                  <a:ext cx="193420" cy="193465"/>
                </a:xfrm>
                <a:custGeom>
                  <a:rect b="b" l="l" r="r" t="t"/>
                  <a:pathLst>
                    <a:path extrusionOk="0" h="4323" w="4322">
                      <a:moveTo>
                        <a:pt x="2161" y="0"/>
                      </a:moveTo>
                      <a:cubicBezTo>
                        <a:pt x="2113" y="0"/>
                        <a:pt x="2069" y="1"/>
                        <a:pt x="2023" y="5"/>
                      </a:cubicBezTo>
                      <a:cubicBezTo>
                        <a:pt x="2002" y="5"/>
                        <a:pt x="1983" y="7"/>
                        <a:pt x="1963" y="10"/>
                      </a:cubicBezTo>
                      <a:cubicBezTo>
                        <a:pt x="1897" y="14"/>
                        <a:pt x="1833" y="24"/>
                        <a:pt x="1771" y="35"/>
                      </a:cubicBezTo>
                      <a:cubicBezTo>
                        <a:pt x="1763" y="36"/>
                        <a:pt x="1755" y="37"/>
                        <a:pt x="1748" y="39"/>
                      </a:cubicBezTo>
                      <a:cubicBezTo>
                        <a:pt x="1496" y="87"/>
                        <a:pt x="1258" y="180"/>
                        <a:pt x="1046" y="310"/>
                      </a:cubicBezTo>
                      <a:cubicBezTo>
                        <a:pt x="746" y="490"/>
                        <a:pt x="493" y="741"/>
                        <a:pt x="311" y="1041"/>
                      </a:cubicBezTo>
                      <a:cubicBezTo>
                        <a:pt x="174" y="1270"/>
                        <a:pt x="77" y="1525"/>
                        <a:pt x="31" y="1796"/>
                      </a:cubicBezTo>
                      <a:cubicBezTo>
                        <a:pt x="29" y="1799"/>
                        <a:pt x="28" y="1806"/>
                        <a:pt x="28" y="1811"/>
                      </a:cubicBezTo>
                      <a:cubicBezTo>
                        <a:pt x="9" y="1921"/>
                        <a:pt x="0" y="2037"/>
                        <a:pt x="0" y="2152"/>
                      </a:cubicBezTo>
                      <a:lnTo>
                        <a:pt x="0" y="2172"/>
                      </a:lnTo>
                      <a:cubicBezTo>
                        <a:pt x="0" y="2191"/>
                        <a:pt x="0" y="2209"/>
                        <a:pt x="1" y="2228"/>
                      </a:cubicBezTo>
                      <a:cubicBezTo>
                        <a:pt x="1" y="2237"/>
                        <a:pt x="1" y="2242"/>
                        <a:pt x="2" y="2249"/>
                      </a:cubicBezTo>
                      <a:cubicBezTo>
                        <a:pt x="5" y="2363"/>
                        <a:pt x="19" y="2475"/>
                        <a:pt x="41" y="2585"/>
                      </a:cubicBezTo>
                      <a:cubicBezTo>
                        <a:pt x="42" y="2590"/>
                        <a:pt x="42" y="2595"/>
                        <a:pt x="43" y="2600"/>
                      </a:cubicBezTo>
                      <a:cubicBezTo>
                        <a:pt x="84" y="2791"/>
                        <a:pt x="149" y="2973"/>
                        <a:pt x="234" y="3142"/>
                      </a:cubicBezTo>
                      <a:lnTo>
                        <a:pt x="234" y="3143"/>
                      </a:lnTo>
                      <a:cubicBezTo>
                        <a:pt x="407" y="3481"/>
                        <a:pt x="664" y="3765"/>
                        <a:pt x="981" y="3972"/>
                      </a:cubicBezTo>
                      <a:lnTo>
                        <a:pt x="982" y="3972"/>
                      </a:lnTo>
                      <a:cubicBezTo>
                        <a:pt x="1216" y="4127"/>
                        <a:pt x="1481" y="4235"/>
                        <a:pt x="1769" y="4287"/>
                      </a:cubicBezTo>
                      <a:cubicBezTo>
                        <a:pt x="1776" y="4289"/>
                        <a:pt x="1784" y="4290"/>
                        <a:pt x="1793" y="4291"/>
                      </a:cubicBezTo>
                      <a:lnTo>
                        <a:pt x="1794" y="4291"/>
                      </a:lnTo>
                      <a:cubicBezTo>
                        <a:pt x="1852" y="4302"/>
                        <a:pt x="1914" y="4311"/>
                        <a:pt x="1975" y="4315"/>
                      </a:cubicBezTo>
                      <a:cubicBezTo>
                        <a:pt x="1995" y="4317"/>
                        <a:pt x="2014" y="4318"/>
                        <a:pt x="2035" y="4318"/>
                      </a:cubicBezTo>
                      <a:cubicBezTo>
                        <a:pt x="2077" y="4321"/>
                        <a:pt x="2118" y="4322"/>
                        <a:pt x="2162" y="4322"/>
                      </a:cubicBezTo>
                      <a:cubicBezTo>
                        <a:pt x="2177" y="4322"/>
                        <a:pt x="2192" y="4322"/>
                        <a:pt x="2206" y="4321"/>
                      </a:cubicBezTo>
                      <a:cubicBezTo>
                        <a:pt x="2226" y="4321"/>
                        <a:pt x="2246" y="4321"/>
                        <a:pt x="2266" y="4320"/>
                      </a:cubicBezTo>
                      <a:cubicBezTo>
                        <a:pt x="2328" y="4317"/>
                        <a:pt x="2390" y="4312"/>
                        <a:pt x="2451" y="4303"/>
                      </a:cubicBezTo>
                      <a:cubicBezTo>
                        <a:pt x="2460" y="4303"/>
                        <a:pt x="2466" y="4302"/>
                        <a:pt x="2474" y="4301"/>
                      </a:cubicBezTo>
                      <a:lnTo>
                        <a:pt x="2475" y="4301"/>
                      </a:lnTo>
                      <a:cubicBezTo>
                        <a:pt x="2803" y="4254"/>
                        <a:pt x="3102" y="4134"/>
                        <a:pt x="3366" y="3956"/>
                      </a:cubicBezTo>
                      <a:lnTo>
                        <a:pt x="3367" y="3956"/>
                      </a:lnTo>
                      <a:cubicBezTo>
                        <a:pt x="3690" y="3738"/>
                        <a:pt x="3951" y="3435"/>
                        <a:pt x="4118" y="3079"/>
                      </a:cubicBezTo>
                      <a:cubicBezTo>
                        <a:pt x="4187" y="2935"/>
                        <a:pt x="4239" y="2782"/>
                        <a:pt x="4273" y="2622"/>
                      </a:cubicBezTo>
                      <a:cubicBezTo>
                        <a:pt x="4275" y="2617"/>
                        <a:pt x="4275" y="2611"/>
                        <a:pt x="4277" y="2606"/>
                      </a:cubicBezTo>
                      <a:cubicBezTo>
                        <a:pt x="4300" y="2492"/>
                        <a:pt x="4315" y="2375"/>
                        <a:pt x="4319" y="2254"/>
                      </a:cubicBezTo>
                      <a:cubicBezTo>
                        <a:pt x="4320" y="2247"/>
                        <a:pt x="4320" y="2242"/>
                        <a:pt x="4320" y="2233"/>
                      </a:cubicBezTo>
                      <a:cubicBezTo>
                        <a:pt x="4321" y="2212"/>
                        <a:pt x="4321" y="2190"/>
                        <a:pt x="4321" y="2167"/>
                      </a:cubicBezTo>
                      <a:lnTo>
                        <a:pt x="4321" y="2146"/>
                      </a:lnTo>
                      <a:cubicBezTo>
                        <a:pt x="4320" y="2026"/>
                        <a:pt x="4311" y="1906"/>
                        <a:pt x="4291" y="1792"/>
                      </a:cubicBezTo>
                      <a:lnTo>
                        <a:pt x="4291" y="1791"/>
                      </a:lnTo>
                      <a:cubicBezTo>
                        <a:pt x="4290" y="1786"/>
                        <a:pt x="4290" y="1781"/>
                        <a:pt x="4288" y="1776"/>
                      </a:cubicBezTo>
                      <a:cubicBezTo>
                        <a:pt x="4265" y="1642"/>
                        <a:pt x="4229" y="1515"/>
                        <a:pt x="4181" y="1392"/>
                      </a:cubicBezTo>
                      <a:lnTo>
                        <a:pt x="4181" y="1391"/>
                      </a:lnTo>
                      <a:cubicBezTo>
                        <a:pt x="4028" y="989"/>
                        <a:pt x="3758" y="645"/>
                        <a:pt x="3412" y="400"/>
                      </a:cubicBezTo>
                      <a:cubicBezTo>
                        <a:pt x="3146" y="209"/>
                        <a:pt x="2834" y="79"/>
                        <a:pt x="2498" y="26"/>
                      </a:cubicBezTo>
                      <a:cubicBezTo>
                        <a:pt x="2490" y="25"/>
                        <a:pt x="2480" y="24"/>
                        <a:pt x="2471" y="23"/>
                      </a:cubicBezTo>
                      <a:cubicBezTo>
                        <a:pt x="2409" y="14"/>
                        <a:pt x="2343" y="8"/>
                        <a:pt x="2279" y="3"/>
                      </a:cubicBezTo>
                      <a:cubicBezTo>
                        <a:pt x="2258" y="2"/>
                        <a:pt x="2239" y="2"/>
                        <a:pt x="2219" y="2"/>
                      </a:cubicBezTo>
                      <a:cubicBezTo>
                        <a:pt x="2200" y="0"/>
                        <a:pt x="2180" y="0"/>
                        <a:pt x="21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9"/>
                <p:cNvSpPr/>
                <p:nvPr/>
              </p:nvSpPr>
              <p:spPr>
                <a:xfrm>
                  <a:off x="2873720" y="-1622345"/>
                  <a:ext cx="33520" cy="33520"/>
                </a:xfrm>
                <a:custGeom>
                  <a:rect b="b" l="l" r="r" t="t"/>
                  <a:pathLst>
                    <a:path extrusionOk="0" h="749" w="749">
                      <a:moveTo>
                        <a:pt x="375" y="1"/>
                      </a:moveTo>
                      <a:cubicBezTo>
                        <a:pt x="168" y="1"/>
                        <a:pt x="1" y="169"/>
                        <a:pt x="1" y="375"/>
                      </a:cubicBezTo>
                      <a:cubicBezTo>
                        <a:pt x="1" y="581"/>
                        <a:pt x="168" y="749"/>
                        <a:pt x="375" y="749"/>
                      </a:cubicBezTo>
                      <a:cubicBezTo>
                        <a:pt x="581" y="749"/>
                        <a:pt x="749" y="581"/>
                        <a:pt x="749" y="375"/>
                      </a:cubicBezTo>
                      <a:cubicBezTo>
                        <a:pt x="749" y="169"/>
                        <a:pt x="581" y="1"/>
                        <a:pt x="3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12" name="Google Shape;2312;p19"/>
            <p:cNvGrpSpPr/>
            <p:nvPr/>
          </p:nvGrpSpPr>
          <p:grpSpPr>
            <a:xfrm>
              <a:off x="1" y="4592925"/>
              <a:ext cx="9143999" cy="1001295"/>
              <a:chOff x="1" y="4496391"/>
              <a:chExt cx="9143999" cy="1001295"/>
            </a:xfrm>
          </p:grpSpPr>
          <p:grpSp>
            <p:nvGrpSpPr>
              <p:cNvPr id="2313" name="Google Shape;2313;p19"/>
              <p:cNvGrpSpPr/>
              <p:nvPr/>
            </p:nvGrpSpPr>
            <p:grpSpPr>
              <a:xfrm>
                <a:off x="8134487" y="4496391"/>
                <a:ext cx="1009513" cy="1001295"/>
                <a:chOff x="3847435" y="-1784683"/>
                <a:chExt cx="734031" cy="728056"/>
              </a:xfrm>
            </p:grpSpPr>
            <p:grpSp>
              <p:nvGrpSpPr>
                <p:cNvPr id="2314" name="Google Shape;2314;p19"/>
                <p:cNvGrpSpPr/>
                <p:nvPr/>
              </p:nvGrpSpPr>
              <p:grpSpPr>
                <a:xfrm>
                  <a:off x="4185871" y="-1784683"/>
                  <a:ext cx="61847" cy="728056"/>
                  <a:chOff x="4187721" y="-1812645"/>
                  <a:chExt cx="61847" cy="728056"/>
                </a:xfrm>
              </p:grpSpPr>
              <p:sp>
                <p:nvSpPr>
                  <p:cNvPr id="2315" name="Google Shape;2315;p19"/>
                  <p:cNvSpPr/>
                  <p:nvPr/>
                </p:nvSpPr>
                <p:spPr>
                  <a:xfrm>
                    <a:off x="4187721" y="-1812645"/>
                    <a:ext cx="30969" cy="121279"/>
                  </a:xfrm>
                  <a:custGeom>
                    <a:rect b="b" l="l" r="r" t="t"/>
                    <a:pathLst>
                      <a:path extrusionOk="0" h="2710" w="692">
                        <a:moveTo>
                          <a:pt x="692" y="0"/>
                        </a:moveTo>
                        <a:lnTo>
                          <a:pt x="0" y="1380"/>
                        </a:lnTo>
                        <a:lnTo>
                          <a:pt x="692" y="2710"/>
                        </a:lnTo>
                        <a:lnTo>
                          <a:pt x="69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9"/>
                  <p:cNvSpPr/>
                  <p:nvPr/>
                </p:nvSpPr>
                <p:spPr>
                  <a:xfrm>
                    <a:off x="4218645" y="-1812645"/>
                    <a:ext cx="30924" cy="121279"/>
                  </a:xfrm>
                  <a:custGeom>
                    <a:rect b="b" l="l" r="r" t="t"/>
                    <a:pathLst>
                      <a:path extrusionOk="0" h="2710" w="691">
                        <a:moveTo>
                          <a:pt x="1" y="0"/>
                        </a:moveTo>
                        <a:lnTo>
                          <a:pt x="1" y="2710"/>
                        </a:lnTo>
                        <a:lnTo>
                          <a:pt x="690" y="1380"/>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9"/>
                  <p:cNvSpPr/>
                  <p:nvPr/>
                </p:nvSpPr>
                <p:spPr>
                  <a:xfrm>
                    <a:off x="4218645" y="-1691413"/>
                    <a:ext cx="16782" cy="65652"/>
                  </a:xfrm>
                  <a:custGeom>
                    <a:rect b="b" l="l" r="r" t="t"/>
                    <a:pathLst>
                      <a:path extrusionOk="0" h="1467" w="375">
                        <a:moveTo>
                          <a:pt x="1" y="1"/>
                        </a:moveTo>
                        <a:lnTo>
                          <a:pt x="1" y="1467"/>
                        </a:lnTo>
                        <a:lnTo>
                          <a:pt x="375" y="72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9"/>
                  <p:cNvSpPr/>
                  <p:nvPr/>
                </p:nvSpPr>
                <p:spPr>
                  <a:xfrm>
                    <a:off x="4201818" y="-1691413"/>
                    <a:ext cx="16872" cy="65652"/>
                  </a:xfrm>
                  <a:custGeom>
                    <a:rect b="b" l="l" r="r" t="t"/>
                    <a:pathLst>
                      <a:path extrusionOk="0" h="1467" w="377">
                        <a:moveTo>
                          <a:pt x="377" y="1"/>
                        </a:moveTo>
                        <a:lnTo>
                          <a:pt x="1" y="720"/>
                        </a:lnTo>
                        <a:lnTo>
                          <a:pt x="377" y="146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9"/>
                  <p:cNvSpPr/>
                  <p:nvPr/>
                </p:nvSpPr>
                <p:spPr>
                  <a:xfrm>
                    <a:off x="4218645" y="-1205824"/>
                    <a:ext cx="30924" cy="121235"/>
                  </a:xfrm>
                  <a:custGeom>
                    <a:rect b="b" l="l" r="r" t="t"/>
                    <a:pathLst>
                      <a:path extrusionOk="0" h="2709" w="691">
                        <a:moveTo>
                          <a:pt x="1" y="1"/>
                        </a:moveTo>
                        <a:lnTo>
                          <a:pt x="1" y="2709"/>
                        </a:lnTo>
                        <a:lnTo>
                          <a:pt x="690" y="1329"/>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9"/>
                  <p:cNvSpPr/>
                  <p:nvPr/>
                </p:nvSpPr>
                <p:spPr>
                  <a:xfrm>
                    <a:off x="4187721" y="-1205824"/>
                    <a:ext cx="30969" cy="121235"/>
                  </a:xfrm>
                  <a:custGeom>
                    <a:rect b="b" l="l" r="r" t="t"/>
                    <a:pathLst>
                      <a:path extrusionOk="0" h="2709" w="692">
                        <a:moveTo>
                          <a:pt x="692" y="1"/>
                        </a:moveTo>
                        <a:lnTo>
                          <a:pt x="0" y="1329"/>
                        </a:lnTo>
                        <a:lnTo>
                          <a:pt x="692" y="2709"/>
                        </a:lnTo>
                        <a:lnTo>
                          <a:pt x="6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9"/>
                  <p:cNvSpPr/>
                  <p:nvPr/>
                </p:nvSpPr>
                <p:spPr>
                  <a:xfrm>
                    <a:off x="4201818" y="-1271430"/>
                    <a:ext cx="16872" cy="65652"/>
                  </a:xfrm>
                  <a:custGeom>
                    <a:rect b="b" l="l" r="r" t="t"/>
                    <a:pathLst>
                      <a:path extrusionOk="0" h="1467" w="377">
                        <a:moveTo>
                          <a:pt x="377" y="1"/>
                        </a:moveTo>
                        <a:lnTo>
                          <a:pt x="1" y="746"/>
                        </a:lnTo>
                        <a:lnTo>
                          <a:pt x="377" y="146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9"/>
                  <p:cNvSpPr/>
                  <p:nvPr/>
                </p:nvSpPr>
                <p:spPr>
                  <a:xfrm>
                    <a:off x="4218645" y="-1271430"/>
                    <a:ext cx="16782" cy="65652"/>
                  </a:xfrm>
                  <a:custGeom>
                    <a:rect b="b" l="l" r="r" t="t"/>
                    <a:pathLst>
                      <a:path extrusionOk="0" h="1467" w="375">
                        <a:moveTo>
                          <a:pt x="1" y="1"/>
                        </a:moveTo>
                        <a:lnTo>
                          <a:pt x="1" y="1467"/>
                        </a:lnTo>
                        <a:lnTo>
                          <a:pt x="375" y="7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3" name="Google Shape;2323;p19"/>
                <p:cNvGrpSpPr/>
                <p:nvPr/>
              </p:nvGrpSpPr>
              <p:grpSpPr>
                <a:xfrm>
                  <a:off x="3847435" y="-1443232"/>
                  <a:ext cx="734031" cy="61937"/>
                  <a:chOff x="3847435" y="-1443232"/>
                  <a:chExt cx="734031" cy="61937"/>
                </a:xfrm>
              </p:grpSpPr>
              <p:sp>
                <p:nvSpPr>
                  <p:cNvPr id="2324" name="Google Shape;2324;p19"/>
                  <p:cNvSpPr/>
                  <p:nvPr/>
                </p:nvSpPr>
                <p:spPr>
                  <a:xfrm>
                    <a:off x="3847435" y="-1412308"/>
                    <a:ext cx="121235" cy="31013"/>
                  </a:xfrm>
                  <a:custGeom>
                    <a:rect b="b" l="l" r="r" t="t"/>
                    <a:pathLst>
                      <a:path extrusionOk="0" h="693" w="2709">
                        <a:moveTo>
                          <a:pt x="0" y="1"/>
                        </a:moveTo>
                        <a:lnTo>
                          <a:pt x="1379" y="692"/>
                        </a:lnTo>
                        <a:lnTo>
                          <a:pt x="270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9"/>
                  <p:cNvSpPr/>
                  <p:nvPr/>
                </p:nvSpPr>
                <p:spPr>
                  <a:xfrm>
                    <a:off x="3847435" y="-1443232"/>
                    <a:ext cx="121235" cy="30969"/>
                  </a:xfrm>
                  <a:custGeom>
                    <a:rect b="b" l="l" r="r" t="t"/>
                    <a:pathLst>
                      <a:path extrusionOk="0" h="692" w="2709">
                        <a:moveTo>
                          <a:pt x="1379" y="0"/>
                        </a:moveTo>
                        <a:lnTo>
                          <a:pt x="0" y="692"/>
                        </a:lnTo>
                        <a:lnTo>
                          <a:pt x="2709" y="692"/>
                        </a:lnTo>
                        <a:lnTo>
                          <a:pt x="13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9"/>
                  <p:cNvSpPr/>
                  <p:nvPr/>
                </p:nvSpPr>
                <p:spPr>
                  <a:xfrm>
                    <a:off x="3968623" y="-1429045"/>
                    <a:ext cx="65652" cy="16782"/>
                  </a:xfrm>
                  <a:custGeom>
                    <a:rect b="b" l="l" r="r" t="t"/>
                    <a:pathLst>
                      <a:path extrusionOk="0" h="375" w="1467">
                        <a:moveTo>
                          <a:pt x="720" y="1"/>
                        </a:moveTo>
                        <a:lnTo>
                          <a:pt x="1" y="375"/>
                        </a:lnTo>
                        <a:lnTo>
                          <a:pt x="1467" y="375"/>
                        </a:lnTo>
                        <a:lnTo>
                          <a:pt x="7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9"/>
                  <p:cNvSpPr/>
                  <p:nvPr/>
                </p:nvSpPr>
                <p:spPr>
                  <a:xfrm>
                    <a:off x="3968623" y="-1412308"/>
                    <a:ext cx="65652" cy="16782"/>
                  </a:xfrm>
                  <a:custGeom>
                    <a:rect b="b" l="l" r="r" t="t"/>
                    <a:pathLst>
                      <a:path extrusionOk="0" h="375" w="1467">
                        <a:moveTo>
                          <a:pt x="1" y="1"/>
                        </a:moveTo>
                        <a:lnTo>
                          <a:pt x="720" y="375"/>
                        </a:lnTo>
                        <a:lnTo>
                          <a:pt x="14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9"/>
                  <p:cNvSpPr/>
                  <p:nvPr/>
                </p:nvSpPr>
                <p:spPr>
                  <a:xfrm>
                    <a:off x="4460232" y="-1412308"/>
                    <a:ext cx="121235" cy="31013"/>
                  </a:xfrm>
                  <a:custGeom>
                    <a:rect b="b" l="l" r="r" t="t"/>
                    <a:pathLst>
                      <a:path extrusionOk="0" h="693" w="2709">
                        <a:moveTo>
                          <a:pt x="0" y="1"/>
                        </a:moveTo>
                        <a:lnTo>
                          <a:pt x="1328" y="692"/>
                        </a:lnTo>
                        <a:lnTo>
                          <a:pt x="270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9"/>
                  <p:cNvSpPr/>
                  <p:nvPr/>
                </p:nvSpPr>
                <p:spPr>
                  <a:xfrm>
                    <a:off x="4460232" y="-1443232"/>
                    <a:ext cx="121235" cy="30969"/>
                  </a:xfrm>
                  <a:custGeom>
                    <a:rect b="b" l="l" r="r" t="t"/>
                    <a:pathLst>
                      <a:path extrusionOk="0" h="692" w="2709">
                        <a:moveTo>
                          <a:pt x="1328" y="0"/>
                        </a:moveTo>
                        <a:lnTo>
                          <a:pt x="0" y="692"/>
                        </a:lnTo>
                        <a:lnTo>
                          <a:pt x="2709" y="692"/>
                        </a:lnTo>
                        <a:lnTo>
                          <a:pt x="132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9"/>
                  <p:cNvSpPr/>
                  <p:nvPr/>
                </p:nvSpPr>
                <p:spPr>
                  <a:xfrm>
                    <a:off x="4394626" y="-1429045"/>
                    <a:ext cx="65652" cy="16782"/>
                  </a:xfrm>
                  <a:custGeom>
                    <a:rect b="b" l="l" r="r" t="t"/>
                    <a:pathLst>
                      <a:path extrusionOk="0" h="375" w="1467">
                        <a:moveTo>
                          <a:pt x="747" y="1"/>
                        </a:moveTo>
                        <a:lnTo>
                          <a:pt x="1" y="375"/>
                        </a:lnTo>
                        <a:lnTo>
                          <a:pt x="1466" y="375"/>
                        </a:lnTo>
                        <a:lnTo>
                          <a:pt x="7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9"/>
                  <p:cNvSpPr/>
                  <p:nvPr/>
                </p:nvSpPr>
                <p:spPr>
                  <a:xfrm>
                    <a:off x="4394626" y="-1412308"/>
                    <a:ext cx="65652" cy="16782"/>
                  </a:xfrm>
                  <a:custGeom>
                    <a:rect b="b" l="l" r="r" t="t"/>
                    <a:pathLst>
                      <a:path extrusionOk="0" h="375" w="1467">
                        <a:moveTo>
                          <a:pt x="1" y="1"/>
                        </a:moveTo>
                        <a:lnTo>
                          <a:pt x="747" y="375"/>
                        </a:lnTo>
                        <a:lnTo>
                          <a:pt x="146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2" name="Google Shape;2332;p19"/>
                <p:cNvGrpSpPr/>
                <p:nvPr/>
              </p:nvGrpSpPr>
              <p:grpSpPr>
                <a:xfrm>
                  <a:off x="4082850" y="-1556320"/>
                  <a:ext cx="267900" cy="271304"/>
                  <a:chOff x="7156538" y="2459267"/>
                  <a:chExt cx="267900" cy="271304"/>
                </a:xfrm>
              </p:grpSpPr>
              <p:grpSp>
                <p:nvGrpSpPr>
                  <p:cNvPr id="2333" name="Google Shape;2333;p19"/>
                  <p:cNvGrpSpPr/>
                  <p:nvPr/>
                </p:nvGrpSpPr>
                <p:grpSpPr>
                  <a:xfrm>
                    <a:off x="7161677" y="2459267"/>
                    <a:ext cx="257622" cy="271304"/>
                    <a:chOff x="7221295" y="2705117"/>
                    <a:chExt cx="257622" cy="271304"/>
                  </a:xfrm>
                </p:grpSpPr>
                <p:grpSp>
                  <p:nvGrpSpPr>
                    <p:cNvPr id="2334" name="Google Shape;2334;p19"/>
                    <p:cNvGrpSpPr/>
                    <p:nvPr/>
                  </p:nvGrpSpPr>
                  <p:grpSpPr>
                    <a:xfrm>
                      <a:off x="7419933" y="2707105"/>
                      <a:ext cx="58984" cy="269317"/>
                      <a:chOff x="7419933" y="2706392"/>
                      <a:chExt cx="58984" cy="269317"/>
                    </a:xfrm>
                  </p:grpSpPr>
                  <p:sp>
                    <p:nvSpPr>
                      <p:cNvPr id="2335" name="Google Shape;2335;p19"/>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9"/>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7" name="Google Shape;2337;p19"/>
                    <p:cNvGrpSpPr/>
                    <p:nvPr/>
                  </p:nvGrpSpPr>
                  <p:grpSpPr>
                    <a:xfrm flipH="1">
                      <a:off x="7221295" y="2705117"/>
                      <a:ext cx="58984" cy="269317"/>
                      <a:chOff x="7419933" y="2706392"/>
                      <a:chExt cx="58984" cy="269317"/>
                    </a:xfrm>
                  </p:grpSpPr>
                  <p:sp>
                    <p:nvSpPr>
                      <p:cNvPr id="2338" name="Google Shape;2338;p19"/>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9"/>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40" name="Google Shape;2340;p19"/>
                  <p:cNvSpPr/>
                  <p:nvPr/>
                </p:nvSpPr>
                <p:spPr>
                  <a:xfrm>
                    <a:off x="7156538" y="2460969"/>
                    <a:ext cx="267900" cy="267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9"/>
                  <p:cNvSpPr/>
                  <p:nvPr/>
                </p:nvSpPr>
                <p:spPr>
                  <a:xfrm>
                    <a:off x="7236188" y="2540619"/>
                    <a:ext cx="108600" cy="108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2" name="Google Shape;2342;p19"/>
                  <p:cNvGrpSpPr/>
                  <p:nvPr/>
                </p:nvGrpSpPr>
                <p:grpSpPr>
                  <a:xfrm rot="2700000">
                    <a:off x="7210407" y="2510586"/>
                    <a:ext cx="160160" cy="168667"/>
                    <a:chOff x="7221295" y="2705117"/>
                    <a:chExt cx="257622" cy="271304"/>
                  </a:xfrm>
                </p:grpSpPr>
                <p:grpSp>
                  <p:nvGrpSpPr>
                    <p:cNvPr id="2343" name="Google Shape;2343;p19"/>
                    <p:cNvGrpSpPr/>
                    <p:nvPr/>
                  </p:nvGrpSpPr>
                  <p:grpSpPr>
                    <a:xfrm>
                      <a:off x="7419933" y="2707105"/>
                      <a:ext cx="58984" cy="269317"/>
                      <a:chOff x="7419933" y="2706392"/>
                      <a:chExt cx="58984" cy="269317"/>
                    </a:xfrm>
                  </p:grpSpPr>
                  <p:sp>
                    <p:nvSpPr>
                      <p:cNvPr id="2344" name="Google Shape;2344;p19"/>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9"/>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6" name="Google Shape;2346;p19"/>
                    <p:cNvGrpSpPr/>
                    <p:nvPr/>
                  </p:nvGrpSpPr>
                  <p:grpSpPr>
                    <a:xfrm flipH="1">
                      <a:off x="7221295" y="2705117"/>
                      <a:ext cx="58984" cy="269317"/>
                      <a:chOff x="7419933" y="2706392"/>
                      <a:chExt cx="58984" cy="269317"/>
                    </a:xfrm>
                  </p:grpSpPr>
                  <p:sp>
                    <p:nvSpPr>
                      <p:cNvPr id="2347" name="Google Shape;2347;p19"/>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9"/>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2349" name="Google Shape;2349;p19"/>
              <p:cNvGrpSpPr/>
              <p:nvPr/>
            </p:nvGrpSpPr>
            <p:grpSpPr>
              <a:xfrm>
                <a:off x="1" y="4496391"/>
                <a:ext cx="1009513" cy="1001295"/>
                <a:chOff x="3847435" y="-1784683"/>
                <a:chExt cx="734031" cy="728056"/>
              </a:xfrm>
            </p:grpSpPr>
            <p:grpSp>
              <p:nvGrpSpPr>
                <p:cNvPr id="2350" name="Google Shape;2350;p19"/>
                <p:cNvGrpSpPr/>
                <p:nvPr/>
              </p:nvGrpSpPr>
              <p:grpSpPr>
                <a:xfrm>
                  <a:off x="4185871" y="-1784683"/>
                  <a:ext cx="61847" cy="728056"/>
                  <a:chOff x="4187721" y="-1812645"/>
                  <a:chExt cx="61847" cy="728056"/>
                </a:xfrm>
              </p:grpSpPr>
              <p:sp>
                <p:nvSpPr>
                  <p:cNvPr id="2351" name="Google Shape;2351;p19"/>
                  <p:cNvSpPr/>
                  <p:nvPr/>
                </p:nvSpPr>
                <p:spPr>
                  <a:xfrm>
                    <a:off x="4187721" y="-1812645"/>
                    <a:ext cx="30969" cy="121279"/>
                  </a:xfrm>
                  <a:custGeom>
                    <a:rect b="b" l="l" r="r" t="t"/>
                    <a:pathLst>
                      <a:path extrusionOk="0" h="2710" w="692">
                        <a:moveTo>
                          <a:pt x="692" y="0"/>
                        </a:moveTo>
                        <a:lnTo>
                          <a:pt x="0" y="1380"/>
                        </a:lnTo>
                        <a:lnTo>
                          <a:pt x="692" y="2710"/>
                        </a:lnTo>
                        <a:lnTo>
                          <a:pt x="69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9"/>
                  <p:cNvSpPr/>
                  <p:nvPr/>
                </p:nvSpPr>
                <p:spPr>
                  <a:xfrm>
                    <a:off x="4218645" y="-1812645"/>
                    <a:ext cx="30924" cy="121279"/>
                  </a:xfrm>
                  <a:custGeom>
                    <a:rect b="b" l="l" r="r" t="t"/>
                    <a:pathLst>
                      <a:path extrusionOk="0" h="2710" w="691">
                        <a:moveTo>
                          <a:pt x="1" y="0"/>
                        </a:moveTo>
                        <a:lnTo>
                          <a:pt x="1" y="2710"/>
                        </a:lnTo>
                        <a:lnTo>
                          <a:pt x="690" y="1380"/>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9"/>
                  <p:cNvSpPr/>
                  <p:nvPr/>
                </p:nvSpPr>
                <p:spPr>
                  <a:xfrm>
                    <a:off x="4218645" y="-1691413"/>
                    <a:ext cx="16782" cy="65652"/>
                  </a:xfrm>
                  <a:custGeom>
                    <a:rect b="b" l="l" r="r" t="t"/>
                    <a:pathLst>
                      <a:path extrusionOk="0" h="1467" w="375">
                        <a:moveTo>
                          <a:pt x="1" y="1"/>
                        </a:moveTo>
                        <a:lnTo>
                          <a:pt x="1" y="1467"/>
                        </a:lnTo>
                        <a:lnTo>
                          <a:pt x="375" y="72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9"/>
                  <p:cNvSpPr/>
                  <p:nvPr/>
                </p:nvSpPr>
                <p:spPr>
                  <a:xfrm>
                    <a:off x="4201818" y="-1691413"/>
                    <a:ext cx="16872" cy="65652"/>
                  </a:xfrm>
                  <a:custGeom>
                    <a:rect b="b" l="l" r="r" t="t"/>
                    <a:pathLst>
                      <a:path extrusionOk="0" h="1467" w="377">
                        <a:moveTo>
                          <a:pt x="377" y="1"/>
                        </a:moveTo>
                        <a:lnTo>
                          <a:pt x="1" y="720"/>
                        </a:lnTo>
                        <a:lnTo>
                          <a:pt x="377" y="146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9"/>
                  <p:cNvSpPr/>
                  <p:nvPr/>
                </p:nvSpPr>
                <p:spPr>
                  <a:xfrm>
                    <a:off x="4218645" y="-1205824"/>
                    <a:ext cx="30924" cy="121235"/>
                  </a:xfrm>
                  <a:custGeom>
                    <a:rect b="b" l="l" r="r" t="t"/>
                    <a:pathLst>
                      <a:path extrusionOk="0" h="2709" w="691">
                        <a:moveTo>
                          <a:pt x="1" y="1"/>
                        </a:moveTo>
                        <a:lnTo>
                          <a:pt x="1" y="2709"/>
                        </a:lnTo>
                        <a:lnTo>
                          <a:pt x="690" y="1329"/>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9"/>
                  <p:cNvSpPr/>
                  <p:nvPr/>
                </p:nvSpPr>
                <p:spPr>
                  <a:xfrm>
                    <a:off x="4187721" y="-1205824"/>
                    <a:ext cx="30969" cy="121235"/>
                  </a:xfrm>
                  <a:custGeom>
                    <a:rect b="b" l="l" r="r" t="t"/>
                    <a:pathLst>
                      <a:path extrusionOk="0" h="2709" w="692">
                        <a:moveTo>
                          <a:pt x="692" y="1"/>
                        </a:moveTo>
                        <a:lnTo>
                          <a:pt x="0" y="1329"/>
                        </a:lnTo>
                        <a:lnTo>
                          <a:pt x="692" y="2709"/>
                        </a:lnTo>
                        <a:lnTo>
                          <a:pt x="6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9"/>
                  <p:cNvSpPr/>
                  <p:nvPr/>
                </p:nvSpPr>
                <p:spPr>
                  <a:xfrm>
                    <a:off x="4201818" y="-1271430"/>
                    <a:ext cx="16872" cy="65652"/>
                  </a:xfrm>
                  <a:custGeom>
                    <a:rect b="b" l="l" r="r" t="t"/>
                    <a:pathLst>
                      <a:path extrusionOk="0" h="1467" w="377">
                        <a:moveTo>
                          <a:pt x="377" y="1"/>
                        </a:moveTo>
                        <a:lnTo>
                          <a:pt x="1" y="746"/>
                        </a:lnTo>
                        <a:lnTo>
                          <a:pt x="377" y="146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9"/>
                  <p:cNvSpPr/>
                  <p:nvPr/>
                </p:nvSpPr>
                <p:spPr>
                  <a:xfrm>
                    <a:off x="4218645" y="-1271430"/>
                    <a:ext cx="16782" cy="65652"/>
                  </a:xfrm>
                  <a:custGeom>
                    <a:rect b="b" l="l" r="r" t="t"/>
                    <a:pathLst>
                      <a:path extrusionOk="0" h="1467" w="375">
                        <a:moveTo>
                          <a:pt x="1" y="1"/>
                        </a:moveTo>
                        <a:lnTo>
                          <a:pt x="1" y="1467"/>
                        </a:lnTo>
                        <a:lnTo>
                          <a:pt x="375" y="7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9" name="Google Shape;2359;p19"/>
                <p:cNvGrpSpPr/>
                <p:nvPr/>
              </p:nvGrpSpPr>
              <p:grpSpPr>
                <a:xfrm>
                  <a:off x="3847435" y="-1443232"/>
                  <a:ext cx="734031" cy="61937"/>
                  <a:chOff x="3847435" y="-1443232"/>
                  <a:chExt cx="734031" cy="61937"/>
                </a:xfrm>
              </p:grpSpPr>
              <p:sp>
                <p:nvSpPr>
                  <p:cNvPr id="2360" name="Google Shape;2360;p19"/>
                  <p:cNvSpPr/>
                  <p:nvPr/>
                </p:nvSpPr>
                <p:spPr>
                  <a:xfrm>
                    <a:off x="3847435" y="-1412308"/>
                    <a:ext cx="121235" cy="31013"/>
                  </a:xfrm>
                  <a:custGeom>
                    <a:rect b="b" l="l" r="r" t="t"/>
                    <a:pathLst>
                      <a:path extrusionOk="0" h="693" w="2709">
                        <a:moveTo>
                          <a:pt x="0" y="1"/>
                        </a:moveTo>
                        <a:lnTo>
                          <a:pt x="1379" y="692"/>
                        </a:lnTo>
                        <a:lnTo>
                          <a:pt x="270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9"/>
                  <p:cNvSpPr/>
                  <p:nvPr/>
                </p:nvSpPr>
                <p:spPr>
                  <a:xfrm>
                    <a:off x="3847435" y="-1443232"/>
                    <a:ext cx="121235" cy="30969"/>
                  </a:xfrm>
                  <a:custGeom>
                    <a:rect b="b" l="l" r="r" t="t"/>
                    <a:pathLst>
                      <a:path extrusionOk="0" h="692" w="2709">
                        <a:moveTo>
                          <a:pt x="1379" y="0"/>
                        </a:moveTo>
                        <a:lnTo>
                          <a:pt x="0" y="692"/>
                        </a:lnTo>
                        <a:lnTo>
                          <a:pt x="2709" y="692"/>
                        </a:lnTo>
                        <a:lnTo>
                          <a:pt x="13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9"/>
                  <p:cNvSpPr/>
                  <p:nvPr/>
                </p:nvSpPr>
                <p:spPr>
                  <a:xfrm>
                    <a:off x="3968623" y="-1429045"/>
                    <a:ext cx="65652" cy="16782"/>
                  </a:xfrm>
                  <a:custGeom>
                    <a:rect b="b" l="l" r="r" t="t"/>
                    <a:pathLst>
                      <a:path extrusionOk="0" h="375" w="1467">
                        <a:moveTo>
                          <a:pt x="720" y="1"/>
                        </a:moveTo>
                        <a:lnTo>
                          <a:pt x="1" y="375"/>
                        </a:lnTo>
                        <a:lnTo>
                          <a:pt x="1467" y="375"/>
                        </a:lnTo>
                        <a:lnTo>
                          <a:pt x="7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9"/>
                  <p:cNvSpPr/>
                  <p:nvPr/>
                </p:nvSpPr>
                <p:spPr>
                  <a:xfrm>
                    <a:off x="3968623" y="-1412308"/>
                    <a:ext cx="65652" cy="16782"/>
                  </a:xfrm>
                  <a:custGeom>
                    <a:rect b="b" l="l" r="r" t="t"/>
                    <a:pathLst>
                      <a:path extrusionOk="0" h="375" w="1467">
                        <a:moveTo>
                          <a:pt x="1" y="1"/>
                        </a:moveTo>
                        <a:lnTo>
                          <a:pt x="720" y="375"/>
                        </a:lnTo>
                        <a:lnTo>
                          <a:pt x="14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9"/>
                  <p:cNvSpPr/>
                  <p:nvPr/>
                </p:nvSpPr>
                <p:spPr>
                  <a:xfrm>
                    <a:off x="4460232" y="-1412308"/>
                    <a:ext cx="121235" cy="31013"/>
                  </a:xfrm>
                  <a:custGeom>
                    <a:rect b="b" l="l" r="r" t="t"/>
                    <a:pathLst>
                      <a:path extrusionOk="0" h="693" w="2709">
                        <a:moveTo>
                          <a:pt x="0" y="1"/>
                        </a:moveTo>
                        <a:lnTo>
                          <a:pt x="1328" y="692"/>
                        </a:lnTo>
                        <a:lnTo>
                          <a:pt x="270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9"/>
                  <p:cNvSpPr/>
                  <p:nvPr/>
                </p:nvSpPr>
                <p:spPr>
                  <a:xfrm>
                    <a:off x="4460232" y="-1443232"/>
                    <a:ext cx="121235" cy="30969"/>
                  </a:xfrm>
                  <a:custGeom>
                    <a:rect b="b" l="l" r="r" t="t"/>
                    <a:pathLst>
                      <a:path extrusionOk="0" h="692" w="2709">
                        <a:moveTo>
                          <a:pt x="1328" y="0"/>
                        </a:moveTo>
                        <a:lnTo>
                          <a:pt x="0" y="692"/>
                        </a:lnTo>
                        <a:lnTo>
                          <a:pt x="2709" y="692"/>
                        </a:lnTo>
                        <a:lnTo>
                          <a:pt x="132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9"/>
                  <p:cNvSpPr/>
                  <p:nvPr/>
                </p:nvSpPr>
                <p:spPr>
                  <a:xfrm>
                    <a:off x="4394626" y="-1429045"/>
                    <a:ext cx="65652" cy="16782"/>
                  </a:xfrm>
                  <a:custGeom>
                    <a:rect b="b" l="l" r="r" t="t"/>
                    <a:pathLst>
                      <a:path extrusionOk="0" h="375" w="1467">
                        <a:moveTo>
                          <a:pt x="747" y="1"/>
                        </a:moveTo>
                        <a:lnTo>
                          <a:pt x="1" y="375"/>
                        </a:lnTo>
                        <a:lnTo>
                          <a:pt x="1466" y="375"/>
                        </a:lnTo>
                        <a:lnTo>
                          <a:pt x="7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9"/>
                  <p:cNvSpPr/>
                  <p:nvPr/>
                </p:nvSpPr>
                <p:spPr>
                  <a:xfrm>
                    <a:off x="4394626" y="-1412308"/>
                    <a:ext cx="65652" cy="16782"/>
                  </a:xfrm>
                  <a:custGeom>
                    <a:rect b="b" l="l" r="r" t="t"/>
                    <a:pathLst>
                      <a:path extrusionOk="0" h="375" w="1467">
                        <a:moveTo>
                          <a:pt x="1" y="1"/>
                        </a:moveTo>
                        <a:lnTo>
                          <a:pt x="747" y="375"/>
                        </a:lnTo>
                        <a:lnTo>
                          <a:pt x="146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8" name="Google Shape;2368;p19"/>
                <p:cNvGrpSpPr/>
                <p:nvPr/>
              </p:nvGrpSpPr>
              <p:grpSpPr>
                <a:xfrm>
                  <a:off x="4082850" y="-1556320"/>
                  <a:ext cx="267900" cy="271304"/>
                  <a:chOff x="7156538" y="2459267"/>
                  <a:chExt cx="267900" cy="271304"/>
                </a:xfrm>
              </p:grpSpPr>
              <p:grpSp>
                <p:nvGrpSpPr>
                  <p:cNvPr id="2369" name="Google Shape;2369;p19"/>
                  <p:cNvGrpSpPr/>
                  <p:nvPr/>
                </p:nvGrpSpPr>
                <p:grpSpPr>
                  <a:xfrm>
                    <a:off x="7161677" y="2459267"/>
                    <a:ext cx="257622" cy="271304"/>
                    <a:chOff x="7221295" y="2705117"/>
                    <a:chExt cx="257622" cy="271304"/>
                  </a:xfrm>
                </p:grpSpPr>
                <p:grpSp>
                  <p:nvGrpSpPr>
                    <p:cNvPr id="2370" name="Google Shape;2370;p19"/>
                    <p:cNvGrpSpPr/>
                    <p:nvPr/>
                  </p:nvGrpSpPr>
                  <p:grpSpPr>
                    <a:xfrm>
                      <a:off x="7419933" y="2707105"/>
                      <a:ext cx="58984" cy="269317"/>
                      <a:chOff x="7419933" y="2706392"/>
                      <a:chExt cx="58984" cy="269317"/>
                    </a:xfrm>
                  </p:grpSpPr>
                  <p:sp>
                    <p:nvSpPr>
                      <p:cNvPr id="2371" name="Google Shape;2371;p19"/>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9"/>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3" name="Google Shape;2373;p19"/>
                    <p:cNvGrpSpPr/>
                    <p:nvPr/>
                  </p:nvGrpSpPr>
                  <p:grpSpPr>
                    <a:xfrm flipH="1">
                      <a:off x="7221295" y="2705117"/>
                      <a:ext cx="58984" cy="269317"/>
                      <a:chOff x="7419933" y="2706392"/>
                      <a:chExt cx="58984" cy="269317"/>
                    </a:xfrm>
                  </p:grpSpPr>
                  <p:sp>
                    <p:nvSpPr>
                      <p:cNvPr id="2374" name="Google Shape;2374;p19"/>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9"/>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76" name="Google Shape;2376;p19"/>
                  <p:cNvSpPr/>
                  <p:nvPr/>
                </p:nvSpPr>
                <p:spPr>
                  <a:xfrm>
                    <a:off x="7156538" y="2460969"/>
                    <a:ext cx="267900" cy="267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9"/>
                  <p:cNvSpPr/>
                  <p:nvPr/>
                </p:nvSpPr>
                <p:spPr>
                  <a:xfrm>
                    <a:off x="7236188" y="2540619"/>
                    <a:ext cx="108600" cy="108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8" name="Google Shape;2378;p19"/>
                  <p:cNvGrpSpPr/>
                  <p:nvPr/>
                </p:nvGrpSpPr>
                <p:grpSpPr>
                  <a:xfrm rot="2700000">
                    <a:off x="7210407" y="2510586"/>
                    <a:ext cx="160160" cy="168667"/>
                    <a:chOff x="7221295" y="2705117"/>
                    <a:chExt cx="257622" cy="271304"/>
                  </a:xfrm>
                </p:grpSpPr>
                <p:grpSp>
                  <p:nvGrpSpPr>
                    <p:cNvPr id="2379" name="Google Shape;2379;p19"/>
                    <p:cNvGrpSpPr/>
                    <p:nvPr/>
                  </p:nvGrpSpPr>
                  <p:grpSpPr>
                    <a:xfrm>
                      <a:off x="7419933" y="2707105"/>
                      <a:ext cx="58984" cy="269317"/>
                      <a:chOff x="7419933" y="2706392"/>
                      <a:chExt cx="58984" cy="269317"/>
                    </a:xfrm>
                  </p:grpSpPr>
                  <p:sp>
                    <p:nvSpPr>
                      <p:cNvPr id="2380" name="Google Shape;2380;p19"/>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9"/>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2" name="Google Shape;2382;p19"/>
                    <p:cNvGrpSpPr/>
                    <p:nvPr/>
                  </p:nvGrpSpPr>
                  <p:grpSpPr>
                    <a:xfrm flipH="1">
                      <a:off x="7221295" y="2705117"/>
                      <a:ext cx="58984" cy="269317"/>
                      <a:chOff x="7419933" y="2706392"/>
                      <a:chExt cx="58984" cy="269317"/>
                    </a:xfrm>
                  </p:grpSpPr>
                  <p:sp>
                    <p:nvSpPr>
                      <p:cNvPr id="2383" name="Google Shape;2383;p19"/>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9"/>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2385" name="Google Shape;2385;p19"/>
              <p:cNvGrpSpPr/>
              <p:nvPr/>
            </p:nvGrpSpPr>
            <p:grpSpPr>
              <a:xfrm>
                <a:off x="4067244" y="4496391"/>
                <a:ext cx="1009513" cy="1001295"/>
                <a:chOff x="3847435" y="-1784683"/>
                <a:chExt cx="734031" cy="728056"/>
              </a:xfrm>
            </p:grpSpPr>
            <p:grpSp>
              <p:nvGrpSpPr>
                <p:cNvPr id="2386" name="Google Shape;2386;p19"/>
                <p:cNvGrpSpPr/>
                <p:nvPr/>
              </p:nvGrpSpPr>
              <p:grpSpPr>
                <a:xfrm>
                  <a:off x="4185871" y="-1784683"/>
                  <a:ext cx="61847" cy="728056"/>
                  <a:chOff x="4187721" y="-1812645"/>
                  <a:chExt cx="61847" cy="728056"/>
                </a:xfrm>
              </p:grpSpPr>
              <p:sp>
                <p:nvSpPr>
                  <p:cNvPr id="2387" name="Google Shape;2387;p19"/>
                  <p:cNvSpPr/>
                  <p:nvPr/>
                </p:nvSpPr>
                <p:spPr>
                  <a:xfrm>
                    <a:off x="4187721" y="-1812645"/>
                    <a:ext cx="30969" cy="121279"/>
                  </a:xfrm>
                  <a:custGeom>
                    <a:rect b="b" l="l" r="r" t="t"/>
                    <a:pathLst>
                      <a:path extrusionOk="0" h="2710" w="692">
                        <a:moveTo>
                          <a:pt x="692" y="0"/>
                        </a:moveTo>
                        <a:lnTo>
                          <a:pt x="0" y="1380"/>
                        </a:lnTo>
                        <a:lnTo>
                          <a:pt x="692" y="2710"/>
                        </a:lnTo>
                        <a:lnTo>
                          <a:pt x="69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9"/>
                  <p:cNvSpPr/>
                  <p:nvPr/>
                </p:nvSpPr>
                <p:spPr>
                  <a:xfrm>
                    <a:off x="4218645" y="-1812645"/>
                    <a:ext cx="30924" cy="121279"/>
                  </a:xfrm>
                  <a:custGeom>
                    <a:rect b="b" l="l" r="r" t="t"/>
                    <a:pathLst>
                      <a:path extrusionOk="0" h="2710" w="691">
                        <a:moveTo>
                          <a:pt x="1" y="0"/>
                        </a:moveTo>
                        <a:lnTo>
                          <a:pt x="1" y="2710"/>
                        </a:lnTo>
                        <a:lnTo>
                          <a:pt x="690" y="1380"/>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9"/>
                  <p:cNvSpPr/>
                  <p:nvPr/>
                </p:nvSpPr>
                <p:spPr>
                  <a:xfrm>
                    <a:off x="4218645" y="-1691413"/>
                    <a:ext cx="16782" cy="65652"/>
                  </a:xfrm>
                  <a:custGeom>
                    <a:rect b="b" l="l" r="r" t="t"/>
                    <a:pathLst>
                      <a:path extrusionOk="0" h="1467" w="375">
                        <a:moveTo>
                          <a:pt x="1" y="1"/>
                        </a:moveTo>
                        <a:lnTo>
                          <a:pt x="1" y="1467"/>
                        </a:lnTo>
                        <a:lnTo>
                          <a:pt x="375" y="72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9"/>
                  <p:cNvSpPr/>
                  <p:nvPr/>
                </p:nvSpPr>
                <p:spPr>
                  <a:xfrm>
                    <a:off x="4201818" y="-1691413"/>
                    <a:ext cx="16872" cy="65652"/>
                  </a:xfrm>
                  <a:custGeom>
                    <a:rect b="b" l="l" r="r" t="t"/>
                    <a:pathLst>
                      <a:path extrusionOk="0" h="1467" w="377">
                        <a:moveTo>
                          <a:pt x="377" y="1"/>
                        </a:moveTo>
                        <a:lnTo>
                          <a:pt x="1" y="720"/>
                        </a:lnTo>
                        <a:lnTo>
                          <a:pt x="377" y="146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9"/>
                  <p:cNvSpPr/>
                  <p:nvPr/>
                </p:nvSpPr>
                <p:spPr>
                  <a:xfrm>
                    <a:off x="4218645" y="-1205824"/>
                    <a:ext cx="30924" cy="121235"/>
                  </a:xfrm>
                  <a:custGeom>
                    <a:rect b="b" l="l" r="r" t="t"/>
                    <a:pathLst>
                      <a:path extrusionOk="0" h="2709" w="691">
                        <a:moveTo>
                          <a:pt x="1" y="1"/>
                        </a:moveTo>
                        <a:lnTo>
                          <a:pt x="1" y="2709"/>
                        </a:lnTo>
                        <a:lnTo>
                          <a:pt x="690" y="1329"/>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9"/>
                  <p:cNvSpPr/>
                  <p:nvPr/>
                </p:nvSpPr>
                <p:spPr>
                  <a:xfrm>
                    <a:off x="4187721" y="-1205824"/>
                    <a:ext cx="30969" cy="121235"/>
                  </a:xfrm>
                  <a:custGeom>
                    <a:rect b="b" l="l" r="r" t="t"/>
                    <a:pathLst>
                      <a:path extrusionOk="0" h="2709" w="692">
                        <a:moveTo>
                          <a:pt x="692" y="1"/>
                        </a:moveTo>
                        <a:lnTo>
                          <a:pt x="0" y="1329"/>
                        </a:lnTo>
                        <a:lnTo>
                          <a:pt x="692" y="2709"/>
                        </a:lnTo>
                        <a:lnTo>
                          <a:pt x="6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9"/>
                  <p:cNvSpPr/>
                  <p:nvPr/>
                </p:nvSpPr>
                <p:spPr>
                  <a:xfrm>
                    <a:off x="4201818" y="-1271430"/>
                    <a:ext cx="16872" cy="65652"/>
                  </a:xfrm>
                  <a:custGeom>
                    <a:rect b="b" l="l" r="r" t="t"/>
                    <a:pathLst>
                      <a:path extrusionOk="0" h="1467" w="377">
                        <a:moveTo>
                          <a:pt x="377" y="1"/>
                        </a:moveTo>
                        <a:lnTo>
                          <a:pt x="1" y="746"/>
                        </a:lnTo>
                        <a:lnTo>
                          <a:pt x="377" y="146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9"/>
                  <p:cNvSpPr/>
                  <p:nvPr/>
                </p:nvSpPr>
                <p:spPr>
                  <a:xfrm>
                    <a:off x="4218645" y="-1271430"/>
                    <a:ext cx="16782" cy="65652"/>
                  </a:xfrm>
                  <a:custGeom>
                    <a:rect b="b" l="l" r="r" t="t"/>
                    <a:pathLst>
                      <a:path extrusionOk="0" h="1467" w="375">
                        <a:moveTo>
                          <a:pt x="1" y="1"/>
                        </a:moveTo>
                        <a:lnTo>
                          <a:pt x="1" y="1467"/>
                        </a:lnTo>
                        <a:lnTo>
                          <a:pt x="375" y="7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5" name="Google Shape;2395;p19"/>
                <p:cNvGrpSpPr/>
                <p:nvPr/>
              </p:nvGrpSpPr>
              <p:grpSpPr>
                <a:xfrm>
                  <a:off x="3847435" y="-1443232"/>
                  <a:ext cx="734031" cy="61937"/>
                  <a:chOff x="3847435" y="-1443232"/>
                  <a:chExt cx="734031" cy="61937"/>
                </a:xfrm>
              </p:grpSpPr>
              <p:sp>
                <p:nvSpPr>
                  <p:cNvPr id="2396" name="Google Shape;2396;p19"/>
                  <p:cNvSpPr/>
                  <p:nvPr/>
                </p:nvSpPr>
                <p:spPr>
                  <a:xfrm>
                    <a:off x="3847435" y="-1412308"/>
                    <a:ext cx="121235" cy="31013"/>
                  </a:xfrm>
                  <a:custGeom>
                    <a:rect b="b" l="l" r="r" t="t"/>
                    <a:pathLst>
                      <a:path extrusionOk="0" h="693" w="2709">
                        <a:moveTo>
                          <a:pt x="0" y="1"/>
                        </a:moveTo>
                        <a:lnTo>
                          <a:pt x="1379" y="692"/>
                        </a:lnTo>
                        <a:lnTo>
                          <a:pt x="270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9"/>
                  <p:cNvSpPr/>
                  <p:nvPr/>
                </p:nvSpPr>
                <p:spPr>
                  <a:xfrm>
                    <a:off x="3847435" y="-1443232"/>
                    <a:ext cx="121235" cy="30969"/>
                  </a:xfrm>
                  <a:custGeom>
                    <a:rect b="b" l="l" r="r" t="t"/>
                    <a:pathLst>
                      <a:path extrusionOk="0" h="692" w="2709">
                        <a:moveTo>
                          <a:pt x="1379" y="0"/>
                        </a:moveTo>
                        <a:lnTo>
                          <a:pt x="0" y="692"/>
                        </a:lnTo>
                        <a:lnTo>
                          <a:pt x="2709" y="692"/>
                        </a:lnTo>
                        <a:lnTo>
                          <a:pt x="13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9"/>
                  <p:cNvSpPr/>
                  <p:nvPr/>
                </p:nvSpPr>
                <p:spPr>
                  <a:xfrm>
                    <a:off x="3968623" y="-1429045"/>
                    <a:ext cx="65652" cy="16782"/>
                  </a:xfrm>
                  <a:custGeom>
                    <a:rect b="b" l="l" r="r" t="t"/>
                    <a:pathLst>
                      <a:path extrusionOk="0" h="375" w="1467">
                        <a:moveTo>
                          <a:pt x="720" y="1"/>
                        </a:moveTo>
                        <a:lnTo>
                          <a:pt x="1" y="375"/>
                        </a:lnTo>
                        <a:lnTo>
                          <a:pt x="1467" y="375"/>
                        </a:lnTo>
                        <a:lnTo>
                          <a:pt x="7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9"/>
                  <p:cNvSpPr/>
                  <p:nvPr/>
                </p:nvSpPr>
                <p:spPr>
                  <a:xfrm>
                    <a:off x="3968623" y="-1412308"/>
                    <a:ext cx="65652" cy="16782"/>
                  </a:xfrm>
                  <a:custGeom>
                    <a:rect b="b" l="l" r="r" t="t"/>
                    <a:pathLst>
                      <a:path extrusionOk="0" h="375" w="1467">
                        <a:moveTo>
                          <a:pt x="1" y="1"/>
                        </a:moveTo>
                        <a:lnTo>
                          <a:pt x="720" y="375"/>
                        </a:lnTo>
                        <a:lnTo>
                          <a:pt x="14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9"/>
                  <p:cNvSpPr/>
                  <p:nvPr/>
                </p:nvSpPr>
                <p:spPr>
                  <a:xfrm>
                    <a:off x="4460232" y="-1412308"/>
                    <a:ext cx="121235" cy="31013"/>
                  </a:xfrm>
                  <a:custGeom>
                    <a:rect b="b" l="l" r="r" t="t"/>
                    <a:pathLst>
                      <a:path extrusionOk="0" h="693" w="2709">
                        <a:moveTo>
                          <a:pt x="0" y="1"/>
                        </a:moveTo>
                        <a:lnTo>
                          <a:pt x="1328" y="692"/>
                        </a:lnTo>
                        <a:lnTo>
                          <a:pt x="270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9"/>
                  <p:cNvSpPr/>
                  <p:nvPr/>
                </p:nvSpPr>
                <p:spPr>
                  <a:xfrm>
                    <a:off x="4460232" y="-1443232"/>
                    <a:ext cx="121235" cy="30969"/>
                  </a:xfrm>
                  <a:custGeom>
                    <a:rect b="b" l="l" r="r" t="t"/>
                    <a:pathLst>
                      <a:path extrusionOk="0" h="692" w="2709">
                        <a:moveTo>
                          <a:pt x="1328" y="0"/>
                        </a:moveTo>
                        <a:lnTo>
                          <a:pt x="0" y="692"/>
                        </a:lnTo>
                        <a:lnTo>
                          <a:pt x="2709" y="692"/>
                        </a:lnTo>
                        <a:lnTo>
                          <a:pt x="132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9"/>
                  <p:cNvSpPr/>
                  <p:nvPr/>
                </p:nvSpPr>
                <p:spPr>
                  <a:xfrm>
                    <a:off x="4394626" y="-1429045"/>
                    <a:ext cx="65652" cy="16782"/>
                  </a:xfrm>
                  <a:custGeom>
                    <a:rect b="b" l="l" r="r" t="t"/>
                    <a:pathLst>
                      <a:path extrusionOk="0" h="375" w="1467">
                        <a:moveTo>
                          <a:pt x="747" y="1"/>
                        </a:moveTo>
                        <a:lnTo>
                          <a:pt x="1" y="375"/>
                        </a:lnTo>
                        <a:lnTo>
                          <a:pt x="1466" y="375"/>
                        </a:lnTo>
                        <a:lnTo>
                          <a:pt x="7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9"/>
                  <p:cNvSpPr/>
                  <p:nvPr/>
                </p:nvSpPr>
                <p:spPr>
                  <a:xfrm>
                    <a:off x="4394626" y="-1412308"/>
                    <a:ext cx="65652" cy="16782"/>
                  </a:xfrm>
                  <a:custGeom>
                    <a:rect b="b" l="l" r="r" t="t"/>
                    <a:pathLst>
                      <a:path extrusionOk="0" h="375" w="1467">
                        <a:moveTo>
                          <a:pt x="1" y="1"/>
                        </a:moveTo>
                        <a:lnTo>
                          <a:pt x="747" y="375"/>
                        </a:lnTo>
                        <a:lnTo>
                          <a:pt x="146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4" name="Google Shape;2404;p19"/>
                <p:cNvGrpSpPr/>
                <p:nvPr/>
              </p:nvGrpSpPr>
              <p:grpSpPr>
                <a:xfrm>
                  <a:off x="4082850" y="-1556320"/>
                  <a:ext cx="267900" cy="271304"/>
                  <a:chOff x="7156538" y="2459267"/>
                  <a:chExt cx="267900" cy="271304"/>
                </a:xfrm>
              </p:grpSpPr>
              <p:grpSp>
                <p:nvGrpSpPr>
                  <p:cNvPr id="2405" name="Google Shape;2405;p19"/>
                  <p:cNvGrpSpPr/>
                  <p:nvPr/>
                </p:nvGrpSpPr>
                <p:grpSpPr>
                  <a:xfrm>
                    <a:off x="7161677" y="2459267"/>
                    <a:ext cx="257622" cy="271304"/>
                    <a:chOff x="7221295" y="2705117"/>
                    <a:chExt cx="257622" cy="271304"/>
                  </a:xfrm>
                </p:grpSpPr>
                <p:grpSp>
                  <p:nvGrpSpPr>
                    <p:cNvPr id="2406" name="Google Shape;2406;p19"/>
                    <p:cNvGrpSpPr/>
                    <p:nvPr/>
                  </p:nvGrpSpPr>
                  <p:grpSpPr>
                    <a:xfrm>
                      <a:off x="7419933" y="2707105"/>
                      <a:ext cx="58984" cy="269317"/>
                      <a:chOff x="7419933" y="2706392"/>
                      <a:chExt cx="58984" cy="269317"/>
                    </a:xfrm>
                  </p:grpSpPr>
                  <p:sp>
                    <p:nvSpPr>
                      <p:cNvPr id="2407" name="Google Shape;2407;p19"/>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9"/>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9" name="Google Shape;2409;p19"/>
                    <p:cNvGrpSpPr/>
                    <p:nvPr/>
                  </p:nvGrpSpPr>
                  <p:grpSpPr>
                    <a:xfrm flipH="1">
                      <a:off x="7221295" y="2705117"/>
                      <a:ext cx="58984" cy="269317"/>
                      <a:chOff x="7419933" y="2706392"/>
                      <a:chExt cx="58984" cy="269317"/>
                    </a:xfrm>
                  </p:grpSpPr>
                  <p:sp>
                    <p:nvSpPr>
                      <p:cNvPr id="2410" name="Google Shape;2410;p19"/>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19"/>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12" name="Google Shape;2412;p19"/>
                  <p:cNvSpPr/>
                  <p:nvPr/>
                </p:nvSpPr>
                <p:spPr>
                  <a:xfrm>
                    <a:off x="7156538" y="2460969"/>
                    <a:ext cx="267900" cy="267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9"/>
                  <p:cNvSpPr/>
                  <p:nvPr/>
                </p:nvSpPr>
                <p:spPr>
                  <a:xfrm>
                    <a:off x="7236188" y="2540619"/>
                    <a:ext cx="108600" cy="108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4" name="Google Shape;2414;p19"/>
                  <p:cNvGrpSpPr/>
                  <p:nvPr/>
                </p:nvGrpSpPr>
                <p:grpSpPr>
                  <a:xfrm rot="2700000">
                    <a:off x="7210407" y="2510586"/>
                    <a:ext cx="160160" cy="168667"/>
                    <a:chOff x="7221295" y="2705117"/>
                    <a:chExt cx="257622" cy="271304"/>
                  </a:xfrm>
                </p:grpSpPr>
                <p:grpSp>
                  <p:nvGrpSpPr>
                    <p:cNvPr id="2415" name="Google Shape;2415;p19"/>
                    <p:cNvGrpSpPr/>
                    <p:nvPr/>
                  </p:nvGrpSpPr>
                  <p:grpSpPr>
                    <a:xfrm>
                      <a:off x="7419933" y="2707105"/>
                      <a:ext cx="58984" cy="269317"/>
                      <a:chOff x="7419933" y="2706392"/>
                      <a:chExt cx="58984" cy="269317"/>
                    </a:xfrm>
                  </p:grpSpPr>
                  <p:sp>
                    <p:nvSpPr>
                      <p:cNvPr id="2416" name="Google Shape;2416;p19"/>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9"/>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8" name="Google Shape;2418;p19"/>
                    <p:cNvGrpSpPr/>
                    <p:nvPr/>
                  </p:nvGrpSpPr>
                  <p:grpSpPr>
                    <a:xfrm flipH="1">
                      <a:off x="7221295" y="2705117"/>
                      <a:ext cx="58984" cy="269317"/>
                      <a:chOff x="7419933" y="2706392"/>
                      <a:chExt cx="58984" cy="269317"/>
                    </a:xfrm>
                  </p:grpSpPr>
                  <p:sp>
                    <p:nvSpPr>
                      <p:cNvPr id="2419" name="Google Shape;2419;p19"/>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9"/>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grpSp>
          <p:nvGrpSpPr>
            <p:cNvPr id="2421" name="Google Shape;2421;p19"/>
            <p:cNvGrpSpPr/>
            <p:nvPr/>
          </p:nvGrpSpPr>
          <p:grpSpPr>
            <a:xfrm>
              <a:off x="1165622" y="4866916"/>
              <a:ext cx="6812758" cy="453312"/>
              <a:chOff x="1165622" y="4770382"/>
              <a:chExt cx="6812758" cy="453312"/>
            </a:xfrm>
          </p:grpSpPr>
          <p:grpSp>
            <p:nvGrpSpPr>
              <p:cNvPr id="2422" name="Google Shape;2422;p19"/>
              <p:cNvGrpSpPr/>
              <p:nvPr/>
            </p:nvGrpSpPr>
            <p:grpSpPr>
              <a:xfrm>
                <a:off x="6911353" y="4770382"/>
                <a:ext cx="1067027" cy="453312"/>
                <a:chOff x="2503282" y="-2339407"/>
                <a:chExt cx="775850" cy="329610"/>
              </a:xfrm>
            </p:grpSpPr>
            <p:grpSp>
              <p:nvGrpSpPr>
                <p:cNvPr id="2423" name="Google Shape;2423;p19"/>
                <p:cNvGrpSpPr/>
                <p:nvPr/>
              </p:nvGrpSpPr>
              <p:grpSpPr>
                <a:xfrm>
                  <a:off x="2503282" y="-2339407"/>
                  <a:ext cx="775850" cy="165271"/>
                  <a:chOff x="2503282" y="-2259307"/>
                  <a:chExt cx="775850" cy="165271"/>
                </a:xfrm>
              </p:grpSpPr>
              <p:sp>
                <p:nvSpPr>
                  <p:cNvPr id="2424" name="Google Shape;2424;p19"/>
                  <p:cNvSpPr/>
                  <p:nvPr/>
                </p:nvSpPr>
                <p:spPr>
                  <a:xfrm>
                    <a:off x="2503282" y="-2259307"/>
                    <a:ext cx="388675" cy="165271"/>
                  </a:xfrm>
                  <a:custGeom>
                    <a:rect b="b" l="l" r="r" t="t"/>
                    <a:pathLst>
                      <a:path extrusionOk="0" h="3693" w="8685">
                        <a:moveTo>
                          <a:pt x="8685" y="0"/>
                        </a:moveTo>
                        <a:lnTo>
                          <a:pt x="0" y="3693"/>
                        </a:lnTo>
                        <a:lnTo>
                          <a:pt x="8685" y="3693"/>
                        </a:lnTo>
                        <a:lnTo>
                          <a:pt x="86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9"/>
                  <p:cNvSpPr/>
                  <p:nvPr/>
                </p:nvSpPr>
                <p:spPr>
                  <a:xfrm>
                    <a:off x="2890457" y="-2259307"/>
                    <a:ext cx="388675" cy="165271"/>
                  </a:xfrm>
                  <a:custGeom>
                    <a:rect b="b" l="l" r="r" t="t"/>
                    <a:pathLst>
                      <a:path extrusionOk="0" h="3693" w="8685">
                        <a:moveTo>
                          <a:pt x="1" y="0"/>
                        </a:moveTo>
                        <a:lnTo>
                          <a:pt x="1" y="3693"/>
                        </a:lnTo>
                        <a:lnTo>
                          <a:pt x="8684" y="369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6" name="Google Shape;2426;p19"/>
                <p:cNvGrpSpPr/>
                <p:nvPr/>
              </p:nvGrpSpPr>
              <p:grpSpPr>
                <a:xfrm>
                  <a:off x="2503282" y="-2175069"/>
                  <a:ext cx="775850" cy="165271"/>
                  <a:chOff x="2503282" y="-2094969"/>
                  <a:chExt cx="775850" cy="165271"/>
                </a:xfrm>
              </p:grpSpPr>
              <p:sp>
                <p:nvSpPr>
                  <p:cNvPr id="2427" name="Google Shape;2427;p19"/>
                  <p:cNvSpPr/>
                  <p:nvPr/>
                </p:nvSpPr>
                <p:spPr>
                  <a:xfrm>
                    <a:off x="2890457" y="-2094969"/>
                    <a:ext cx="388675" cy="165271"/>
                  </a:xfrm>
                  <a:custGeom>
                    <a:rect b="b" l="l" r="r" t="t"/>
                    <a:pathLst>
                      <a:path extrusionOk="0" h="3693" w="8685">
                        <a:moveTo>
                          <a:pt x="1" y="1"/>
                        </a:moveTo>
                        <a:lnTo>
                          <a:pt x="1" y="3692"/>
                        </a:lnTo>
                        <a:lnTo>
                          <a:pt x="86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9"/>
                  <p:cNvSpPr/>
                  <p:nvPr/>
                </p:nvSpPr>
                <p:spPr>
                  <a:xfrm>
                    <a:off x="2503282" y="-2094969"/>
                    <a:ext cx="388675" cy="165271"/>
                  </a:xfrm>
                  <a:custGeom>
                    <a:rect b="b" l="l" r="r" t="t"/>
                    <a:pathLst>
                      <a:path extrusionOk="0" h="3693" w="8685">
                        <a:moveTo>
                          <a:pt x="0" y="1"/>
                        </a:moveTo>
                        <a:lnTo>
                          <a:pt x="8685" y="3692"/>
                        </a:lnTo>
                        <a:lnTo>
                          <a:pt x="86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9" name="Google Shape;2429;p19"/>
                <p:cNvSpPr/>
                <p:nvPr/>
              </p:nvSpPr>
              <p:spPr>
                <a:xfrm>
                  <a:off x="2842188" y="-2230300"/>
                  <a:ext cx="96600" cy="96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0" name="Google Shape;2430;p19"/>
              <p:cNvGrpSpPr/>
              <p:nvPr/>
            </p:nvGrpSpPr>
            <p:grpSpPr>
              <a:xfrm>
                <a:off x="1165622" y="4770382"/>
                <a:ext cx="1067027" cy="453312"/>
                <a:chOff x="2503282" y="-2339407"/>
                <a:chExt cx="775850" cy="329610"/>
              </a:xfrm>
            </p:grpSpPr>
            <p:grpSp>
              <p:nvGrpSpPr>
                <p:cNvPr id="2431" name="Google Shape;2431;p19"/>
                <p:cNvGrpSpPr/>
                <p:nvPr/>
              </p:nvGrpSpPr>
              <p:grpSpPr>
                <a:xfrm>
                  <a:off x="2503282" y="-2339407"/>
                  <a:ext cx="775850" cy="165271"/>
                  <a:chOff x="2503282" y="-2259307"/>
                  <a:chExt cx="775850" cy="165271"/>
                </a:xfrm>
              </p:grpSpPr>
              <p:sp>
                <p:nvSpPr>
                  <p:cNvPr id="2432" name="Google Shape;2432;p19"/>
                  <p:cNvSpPr/>
                  <p:nvPr/>
                </p:nvSpPr>
                <p:spPr>
                  <a:xfrm>
                    <a:off x="2503282" y="-2259307"/>
                    <a:ext cx="388675" cy="165271"/>
                  </a:xfrm>
                  <a:custGeom>
                    <a:rect b="b" l="l" r="r" t="t"/>
                    <a:pathLst>
                      <a:path extrusionOk="0" h="3693" w="8685">
                        <a:moveTo>
                          <a:pt x="8685" y="0"/>
                        </a:moveTo>
                        <a:lnTo>
                          <a:pt x="0" y="3693"/>
                        </a:lnTo>
                        <a:lnTo>
                          <a:pt x="8685" y="3693"/>
                        </a:lnTo>
                        <a:lnTo>
                          <a:pt x="86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9"/>
                  <p:cNvSpPr/>
                  <p:nvPr/>
                </p:nvSpPr>
                <p:spPr>
                  <a:xfrm>
                    <a:off x="2890457" y="-2259307"/>
                    <a:ext cx="388675" cy="165271"/>
                  </a:xfrm>
                  <a:custGeom>
                    <a:rect b="b" l="l" r="r" t="t"/>
                    <a:pathLst>
                      <a:path extrusionOk="0" h="3693" w="8685">
                        <a:moveTo>
                          <a:pt x="1" y="0"/>
                        </a:moveTo>
                        <a:lnTo>
                          <a:pt x="1" y="3693"/>
                        </a:lnTo>
                        <a:lnTo>
                          <a:pt x="8684" y="369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4" name="Google Shape;2434;p19"/>
                <p:cNvGrpSpPr/>
                <p:nvPr/>
              </p:nvGrpSpPr>
              <p:grpSpPr>
                <a:xfrm>
                  <a:off x="2503282" y="-2175069"/>
                  <a:ext cx="775850" cy="165271"/>
                  <a:chOff x="2503282" y="-2094969"/>
                  <a:chExt cx="775850" cy="165271"/>
                </a:xfrm>
              </p:grpSpPr>
              <p:sp>
                <p:nvSpPr>
                  <p:cNvPr id="2435" name="Google Shape;2435;p19"/>
                  <p:cNvSpPr/>
                  <p:nvPr/>
                </p:nvSpPr>
                <p:spPr>
                  <a:xfrm>
                    <a:off x="2890457" y="-2094969"/>
                    <a:ext cx="388675" cy="165271"/>
                  </a:xfrm>
                  <a:custGeom>
                    <a:rect b="b" l="l" r="r" t="t"/>
                    <a:pathLst>
                      <a:path extrusionOk="0" h="3693" w="8685">
                        <a:moveTo>
                          <a:pt x="1" y="1"/>
                        </a:moveTo>
                        <a:lnTo>
                          <a:pt x="1" y="3692"/>
                        </a:lnTo>
                        <a:lnTo>
                          <a:pt x="86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9"/>
                  <p:cNvSpPr/>
                  <p:nvPr/>
                </p:nvSpPr>
                <p:spPr>
                  <a:xfrm>
                    <a:off x="2503282" y="-2094969"/>
                    <a:ext cx="388675" cy="165271"/>
                  </a:xfrm>
                  <a:custGeom>
                    <a:rect b="b" l="l" r="r" t="t"/>
                    <a:pathLst>
                      <a:path extrusionOk="0" h="3693" w="8685">
                        <a:moveTo>
                          <a:pt x="0" y="1"/>
                        </a:moveTo>
                        <a:lnTo>
                          <a:pt x="8685" y="3692"/>
                        </a:lnTo>
                        <a:lnTo>
                          <a:pt x="86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7" name="Google Shape;2437;p19"/>
                <p:cNvSpPr/>
                <p:nvPr/>
              </p:nvSpPr>
              <p:spPr>
                <a:xfrm>
                  <a:off x="2842188" y="-2230300"/>
                  <a:ext cx="96600" cy="96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438" name="Shape 2438"/>
        <p:cNvGrpSpPr/>
        <p:nvPr/>
      </p:nvGrpSpPr>
      <p:grpSpPr>
        <a:xfrm>
          <a:off x="0" y="0"/>
          <a:ext cx="0" cy="0"/>
          <a:chOff x="0" y="0"/>
          <a:chExt cx="0" cy="0"/>
        </a:xfrm>
      </p:grpSpPr>
      <p:sp>
        <p:nvSpPr>
          <p:cNvPr id="2439" name="Google Shape;2439;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40" name="Google Shape;2440;p20"/>
          <p:cNvSpPr txBox="1"/>
          <p:nvPr>
            <p:ph idx="1" type="subTitle"/>
          </p:nvPr>
        </p:nvSpPr>
        <p:spPr>
          <a:xfrm>
            <a:off x="1646700" y="3001525"/>
            <a:ext cx="6777300" cy="124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41" name="Google Shape;2441;p20"/>
          <p:cNvSpPr txBox="1"/>
          <p:nvPr>
            <p:ph idx="2" type="subTitle"/>
          </p:nvPr>
        </p:nvSpPr>
        <p:spPr>
          <a:xfrm>
            <a:off x="1646700" y="1406305"/>
            <a:ext cx="6777300" cy="124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442" name="Google Shape;2442;p20"/>
          <p:cNvGrpSpPr/>
          <p:nvPr/>
        </p:nvGrpSpPr>
        <p:grpSpPr>
          <a:xfrm flipH="1">
            <a:off x="-128085" y="4468941"/>
            <a:ext cx="9400176" cy="1734587"/>
            <a:chOff x="-128085" y="4468941"/>
            <a:chExt cx="9400176" cy="1734587"/>
          </a:xfrm>
        </p:grpSpPr>
        <p:grpSp>
          <p:nvGrpSpPr>
            <p:cNvPr id="2443" name="Google Shape;2443;p20"/>
            <p:cNvGrpSpPr/>
            <p:nvPr/>
          </p:nvGrpSpPr>
          <p:grpSpPr>
            <a:xfrm>
              <a:off x="2598297" y="4723600"/>
              <a:ext cx="1225029" cy="1225268"/>
              <a:chOff x="5560467" y="4306490"/>
              <a:chExt cx="685331" cy="685465"/>
            </a:xfrm>
          </p:grpSpPr>
          <p:sp>
            <p:nvSpPr>
              <p:cNvPr id="2444" name="Google Shape;2444;p20"/>
              <p:cNvSpPr/>
              <p:nvPr/>
            </p:nvSpPr>
            <p:spPr>
              <a:xfrm>
                <a:off x="6108363" y="4443788"/>
                <a:ext cx="137435" cy="410917"/>
              </a:xfrm>
              <a:custGeom>
                <a:rect b="b" l="l" r="r" t="t"/>
                <a:pathLst>
                  <a:path extrusionOk="0" h="9182" w="3071">
                    <a:moveTo>
                      <a:pt x="3071" y="1"/>
                    </a:moveTo>
                    <a:lnTo>
                      <a:pt x="1" y="3060"/>
                    </a:lnTo>
                    <a:lnTo>
                      <a:pt x="1" y="6123"/>
                    </a:lnTo>
                    <a:lnTo>
                      <a:pt x="3071" y="9181"/>
                    </a:lnTo>
                    <a:lnTo>
                      <a:pt x="30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0"/>
              <p:cNvSpPr/>
              <p:nvPr/>
            </p:nvSpPr>
            <p:spPr>
              <a:xfrm>
                <a:off x="5560467" y="4443788"/>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0"/>
              <p:cNvSpPr/>
              <p:nvPr/>
            </p:nvSpPr>
            <p:spPr>
              <a:xfrm>
                <a:off x="5697631" y="4854564"/>
                <a:ext cx="410917" cy="137390"/>
              </a:xfrm>
              <a:custGeom>
                <a:rect b="b" l="l" r="r" t="t"/>
                <a:pathLst>
                  <a:path extrusionOk="0" h="3070" w="9182">
                    <a:moveTo>
                      <a:pt x="3060" y="0"/>
                    </a:moveTo>
                    <a:lnTo>
                      <a:pt x="1" y="3069"/>
                    </a:lnTo>
                    <a:lnTo>
                      <a:pt x="9182" y="3069"/>
                    </a:lnTo>
                    <a:lnTo>
                      <a:pt x="61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0"/>
              <p:cNvSpPr/>
              <p:nvPr/>
            </p:nvSpPr>
            <p:spPr>
              <a:xfrm>
                <a:off x="5697631" y="4306534"/>
                <a:ext cx="410917" cy="137390"/>
              </a:xfrm>
              <a:custGeom>
                <a:rect b="b" l="l" r="r" t="t"/>
                <a:pathLst>
                  <a:path extrusionOk="0" h="3070" w="9182">
                    <a:moveTo>
                      <a:pt x="1" y="1"/>
                    </a:moveTo>
                    <a:lnTo>
                      <a:pt x="3060" y="3070"/>
                    </a:lnTo>
                    <a:lnTo>
                      <a:pt x="6123" y="3070"/>
                    </a:lnTo>
                    <a:lnTo>
                      <a:pt x="91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0"/>
              <p:cNvSpPr/>
              <p:nvPr/>
            </p:nvSpPr>
            <p:spPr>
              <a:xfrm>
                <a:off x="5560646" y="4854922"/>
                <a:ext cx="136987" cy="137032"/>
              </a:xfrm>
              <a:custGeom>
                <a:rect b="b" l="l" r="r" t="t"/>
                <a:pathLst>
                  <a:path extrusionOk="0" h="3062" w="3061">
                    <a:moveTo>
                      <a:pt x="1" y="0"/>
                    </a:moveTo>
                    <a:lnTo>
                      <a:pt x="1" y="3061"/>
                    </a:lnTo>
                    <a:lnTo>
                      <a:pt x="3060" y="3061"/>
                    </a:lnTo>
                    <a:lnTo>
                      <a:pt x="30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0"/>
              <p:cNvSpPr/>
              <p:nvPr/>
            </p:nvSpPr>
            <p:spPr>
              <a:xfrm>
                <a:off x="6108542" y="4306490"/>
                <a:ext cx="137032" cy="136987"/>
              </a:xfrm>
              <a:custGeom>
                <a:rect b="b" l="l" r="r" t="t"/>
                <a:pathLst>
                  <a:path extrusionOk="0" h="3061" w="3062">
                    <a:moveTo>
                      <a:pt x="1" y="1"/>
                    </a:moveTo>
                    <a:lnTo>
                      <a:pt x="1" y="3061"/>
                    </a:lnTo>
                    <a:lnTo>
                      <a:pt x="3062" y="3061"/>
                    </a:lnTo>
                    <a:lnTo>
                      <a:pt x="30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0"/>
              <p:cNvSpPr/>
              <p:nvPr/>
            </p:nvSpPr>
            <p:spPr>
              <a:xfrm>
                <a:off x="5560646" y="4306490"/>
                <a:ext cx="136987" cy="136987"/>
              </a:xfrm>
              <a:custGeom>
                <a:rect b="b" l="l" r="r" t="t"/>
                <a:pathLst>
                  <a:path extrusionOk="0" h="3061" w="3061">
                    <a:moveTo>
                      <a:pt x="1" y="1"/>
                    </a:moveTo>
                    <a:lnTo>
                      <a:pt x="1" y="3061"/>
                    </a:lnTo>
                    <a:lnTo>
                      <a:pt x="3060" y="3061"/>
                    </a:lnTo>
                    <a:lnTo>
                      <a:pt x="306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0"/>
              <p:cNvSpPr/>
              <p:nvPr/>
            </p:nvSpPr>
            <p:spPr>
              <a:xfrm>
                <a:off x="6108542" y="4854922"/>
                <a:ext cx="137032" cy="137032"/>
              </a:xfrm>
              <a:custGeom>
                <a:rect b="b" l="l" r="r" t="t"/>
                <a:pathLst>
                  <a:path extrusionOk="0" h="3062" w="3062">
                    <a:moveTo>
                      <a:pt x="1" y="0"/>
                    </a:moveTo>
                    <a:lnTo>
                      <a:pt x="1" y="3061"/>
                    </a:lnTo>
                    <a:lnTo>
                      <a:pt x="3062" y="3061"/>
                    </a:lnTo>
                    <a:lnTo>
                      <a:pt x="30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0"/>
              <p:cNvSpPr/>
              <p:nvPr/>
            </p:nvSpPr>
            <p:spPr>
              <a:xfrm>
                <a:off x="5697587" y="4717937"/>
                <a:ext cx="137032" cy="136987"/>
              </a:xfrm>
              <a:custGeom>
                <a:rect b="b" l="l" r="r" t="t"/>
                <a:pathLst>
                  <a:path extrusionOk="0" h="3061" w="3062">
                    <a:moveTo>
                      <a:pt x="0" y="1"/>
                    </a:moveTo>
                    <a:lnTo>
                      <a:pt x="0" y="3060"/>
                    </a:lnTo>
                    <a:lnTo>
                      <a:pt x="3061" y="3060"/>
                    </a:lnTo>
                    <a:lnTo>
                      <a:pt x="30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0"/>
              <p:cNvSpPr/>
              <p:nvPr/>
            </p:nvSpPr>
            <p:spPr>
              <a:xfrm>
                <a:off x="5971647" y="4443877"/>
                <a:ext cx="136943" cy="136987"/>
              </a:xfrm>
              <a:custGeom>
                <a:rect b="b" l="l" r="r" t="t"/>
                <a:pathLst>
                  <a:path extrusionOk="0" h="3061" w="3060">
                    <a:moveTo>
                      <a:pt x="0" y="1"/>
                    </a:moveTo>
                    <a:lnTo>
                      <a:pt x="0" y="3061"/>
                    </a:lnTo>
                    <a:lnTo>
                      <a:pt x="3060" y="3061"/>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0"/>
              <p:cNvSpPr/>
              <p:nvPr/>
            </p:nvSpPr>
            <p:spPr>
              <a:xfrm>
                <a:off x="5697587" y="4443877"/>
                <a:ext cx="137032" cy="136987"/>
              </a:xfrm>
              <a:custGeom>
                <a:rect b="b" l="l" r="r" t="t"/>
                <a:pathLst>
                  <a:path extrusionOk="0" h="3061" w="3062">
                    <a:moveTo>
                      <a:pt x="0" y="1"/>
                    </a:moveTo>
                    <a:lnTo>
                      <a:pt x="0" y="3061"/>
                    </a:lnTo>
                    <a:lnTo>
                      <a:pt x="3061" y="3061"/>
                    </a:lnTo>
                    <a:lnTo>
                      <a:pt x="30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0"/>
              <p:cNvSpPr/>
              <p:nvPr/>
            </p:nvSpPr>
            <p:spPr>
              <a:xfrm>
                <a:off x="5971647" y="4717937"/>
                <a:ext cx="136943" cy="136987"/>
              </a:xfrm>
              <a:custGeom>
                <a:rect b="b" l="l" r="r" t="t"/>
                <a:pathLst>
                  <a:path extrusionOk="0" h="3061" w="3060">
                    <a:moveTo>
                      <a:pt x="0" y="1"/>
                    </a:moveTo>
                    <a:lnTo>
                      <a:pt x="0" y="3060"/>
                    </a:lnTo>
                    <a:lnTo>
                      <a:pt x="3060" y="3060"/>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0"/>
              <p:cNvSpPr/>
              <p:nvPr/>
            </p:nvSpPr>
            <p:spPr>
              <a:xfrm>
                <a:off x="5834259" y="4581400"/>
                <a:ext cx="136987" cy="136943"/>
              </a:xfrm>
              <a:custGeom>
                <a:rect b="b" l="l" r="r" t="t"/>
                <a:pathLst>
                  <a:path extrusionOk="0" h="3060" w="3061">
                    <a:moveTo>
                      <a:pt x="0" y="0"/>
                    </a:moveTo>
                    <a:lnTo>
                      <a:pt x="0" y="3060"/>
                    </a:lnTo>
                    <a:lnTo>
                      <a:pt x="3061" y="3060"/>
                    </a:lnTo>
                    <a:lnTo>
                      <a:pt x="306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20"/>
              <p:cNvSpPr/>
              <p:nvPr/>
            </p:nvSpPr>
            <p:spPr>
              <a:xfrm>
                <a:off x="5665544" y="4548552"/>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20"/>
              <p:cNvSpPr/>
              <p:nvPr/>
            </p:nvSpPr>
            <p:spPr>
              <a:xfrm>
                <a:off x="5869344" y="4616440"/>
                <a:ext cx="66905" cy="66860"/>
              </a:xfrm>
              <a:custGeom>
                <a:rect b="b" l="l" r="r" t="t"/>
                <a:pathLst>
                  <a:path extrusionOk="0" h="1494" w="1495">
                    <a:moveTo>
                      <a:pt x="748" y="1"/>
                    </a:moveTo>
                    <a:cubicBezTo>
                      <a:pt x="336" y="1"/>
                      <a:pt x="1" y="335"/>
                      <a:pt x="1" y="747"/>
                    </a:cubicBezTo>
                    <a:cubicBezTo>
                      <a:pt x="1" y="1159"/>
                      <a:pt x="336" y="1493"/>
                      <a:pt x="748" y="1493"/>
                    </a:cubicBezTo>
                    <a:cubicBezTo>
                      <a:pt x="1160" y="1493"/>
                      <a:pt x="1494" y="1159"/>
                      <a:pt x="1494" y="747"/>
                    </a:cubicBezTo>
                    <a:cubicBezTo>
                      <a:pt x="1494" y="335"/>
                      <a:pt x="1160" y="1"/>
                      <a:pt x="7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0"/>
              <p:cNvSpPr/>
              <p:nvPr/>
            </p:nvSpPr>
            <p:spPr>
              <a:xfrm>
                <a:off x="5592151" y="4338040"/>
                <a:ext cx="73886" cy="73886"/>
              </a:xfrm>
              <a:custGeom>
                <a:rect b="b" l="l" r="r" t="t"/>
                <a:pathLst>
                  <a:path extrusionOk="0" h="1651" w="1651">
                    <a:moveTo>
                      <a:pt x="0" y="1"/>
                    </a:moveTo>
                    <a:lnTo>
                      <a:pt x="0" y="1651"/>
                    </a:lnTo>
                    <a:lnTo>
                      <a:pt x="1651" y="1651"/>
                    </a:lnTo>
                    <a:lnTo>
                      <a:pt x="16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0"/>
              <p:cNvSpPr/>
              <p:nvPr/>
            </p:nvSpPr>
            <p:spPr>
              <a:xfrm>
                <a:off x="6140137" y="4338040"/>
                <a:ext cx="73931" cy="73886"/>
              </a:xfrm>
              <a:custGeom>
                <a:rect b="b" l="l" r="r" t="t"/>
                <a:pathLst>
                  <a:path extrusionOk="0" h="1651" w="1652">
                    <a:moveTo>
                      <a:pt x="1" y="1"/>
                    </a:moveTo>
                    <a:lnTo>
                      <a:pt x="1" y="1651"/>
                    </a:lnTo>
                    <a:lnTo>
                      <a:pt x="1651" y="1651"/>
                    </a:lnTo>
                    <a:lnTo>
                      <a:pt x="16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0"/>
              <p:cNvSpPr/>
              <p:nvPr/>
            </p:nvSpPr>
            <p:spPr>
              <a:xfrm>
                <a:off x="5592151" y="4886472"/>
                <a:ext cx="73886" cy="73886"/>
              </a:xfrm>
              <a:custGeom>
                <a:rect b="b" l="l" r="r" t="t"/>
                <a:pathLst>
                  <a:path extrusionOk="0" h="1651" w="1651">
                    <a:moveTo>
                      <a:pt x="0" y="0"/>
                    </a:moveTo>
                    <a:lnTo>
                      <a:pt x="0" y="1651"/>
                    </a:lnTo>
                    <a:lnTo>
                      <a:pt x="1651" y="1651"/>
                    </a:lnTo>
                    <a:lnTo>
                      <a:pt x="16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0"/>
              <p:cNvSpPr/>
              <p:nvPr/>
            </p:nvSpPr>
            <p:spPr>
              <a:xfrm>
                <a:off x="6140137" y="4886472"/>
                <a:ext cx="73931" cy="73886"/>
              </a:xfrm>
              <a:custGeom>
                <a:rect b="b" l="l" r="r" t="t"/>
                <a:pathLst>
                  <a:path extrusionOk="0" h="1651" w="1652">
                    <a:moveTo>
                      <a:pt x="1" y="0"/>
                    </a:moveTo>
                    <a:lnTo>
                      <a:pt x="1" y="1651"/>
                    </a:lnTo>
                    <a:lnTo>
                      <a:pt x="1651" y="1651"/>
                    </a:lnTo>
                    <a:lnTo>
                      <a:pt x="16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0"/>
              <p:cNvSpPr/>
              <p:nvPr/>
            </p:nvSpPr>
            <p:spPr>
              <a:xfrm>
                <a:off x="5802395" y="4411701"/>
                <a:ext cx="201431" cy="32222"/>
              </a:xfrm>
              <a:custGeom>
                <a:rect b="b" l="l" r="r" t="t"/>
                <a:pathLst>
                  <a:path extrusionOk="0" h="720" w="4501">
                    <a:moveTo>
                      <a:pt x="0" y="1"/>
                    </a:moveTo>
                    <a:lnTo>
                      <a:pt x="719" y="720"/>
                    </a:lnTo>
                    <a:lnTo>
                      <a:pt x="3782" y="720"/>
                    </a:lnTo>
                    <a:lnTo>
                      <a:pt x="45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0"/>
              <p:cNvSpPr/>
              <p:nvPr/>
            </p:nvSpPr>
            <p:spPr>
              <a:xfrm>
                <a:off x="5801321" y="4853445"/>
                <a:ext cx="205727" cy="34459"/>
              </a:xfrm>
              <a:custGeom>
                <a:rect b="b" l="l" r="r" t="t"/>
                <a:pathLst>
                  <a:path extrusionOk="0" h="770" w="4597">
                    <a:moveTo>
                      <a:pt x="767" y="1"/>
                    </a:moveTo>
                    <a:lnTo>
                      <a:pt x="1" y="770"/>
                    </a:lnTo>
                    <a:lnTo>
                      <a:pt x="4597" y="770"/>
                    </a:lnTo>
                    <a:lnTo>
                      <a:pt x="3830" y="1"/>
                    </a:lnTo>
                    <a:close/>
                  </a:path>
                </a:pathLst>
              </a:custGeom>
              <a:solidFill>
                <a:srgbClr val="006B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0"/>
              <p:cNvSpPr/>
              <p:nvPr/>
            </p:nvSpPr>
            <p:spPr>
              <a:xfrm>
                <a:off x="5801321" y="4853445"/>
                <a:ext cx="205727" cy="34459"/>
              </a:xfrm>
              <a:custGeom>
                <a:rect b="b" l="l" r="r" t="t"/>
                <a:pathLst>
                  <a:path extrusionOk="0" h="770" w="4597">
                    <a:moveTo>
                      <a:pt x="767" y="1"/>
                    </a:moveTo>
                    <a:lnTo>
                      <a:pt x="1" y="770"/>
                    </a:lnTo>
                    <a:lnTo>
                      <a:pt x="4597" y="770"/>
                    </a:lnTo>
                    <a:lnTo>
                      <a:pt x="383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0"/>
              <p:cNvSpPr/>
              <p:nvPr/>
            </p:nvSpPr>
            <p:spPr>
              <a:xfrm>
                <a:off x="6108542" y="4548552"/>
                <a:ext cx="32356" cy="201386"/>
              </a:xfrm>
              <a:custGeom>
                <a:rect b="b" l="l" r="r" t="t"/>
                <a:pathLst>
                  <a:path extrusionOk="0" h="4500" w="723">
                    <a:moveTo>
                      <a:pt x="722" y="1"/>
                    </a:moveTo>
                    <a:lnTo>
                      <a:pt x="1" y="719"/>
                    </a:lnTo>
                    <a:lnTo>
                      <a:pt x="1" y="3782"/>
                    </a:lnTo>
                    <a:lnTo>
                      <a:pt x="722" y="4500"/>
                    </a:lnTo>
                    <a:lnTo>
                      <a:pt x="72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7" name="Google Shape;2467;p20"/>
            <p:cNvGrpSpPr/>
            <p:nvPr/>
          </p:nvGrpSpPr>
          <p:grpSpPr>
            <a:xfrm>
              <a:off x="-128085" y="4723600"/>
              <a:ext cx="1225029" cy="1225268"/>
              <a:chOff x="7238844" y="5499640"/>
              <a:chExt cx="685331" cy="685465"/>
            </a:xfrm>
          </p:grpSpPr>
          <p:sp>
            <p:nvSpPr>
              <p:cNvPr id="2468" name="Google Shape;2468;p20"/>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0"/>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0"/>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0"/>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20"/>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0"/>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0"/>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0"/>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0"/>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0"/>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0"/>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0"/>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0"/>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0"/>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0"/>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0"/>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0"/>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0"/>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0"/>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0"/>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0"/>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0"/>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0"/>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1" name="Google Shape;2491;p20"/>
            <p:cNvGrpSpPr/>
            <p:nvPr/>
          </p:nvGrpSpPr>
          <p:grpSpPr>
            <a:xfrm rot="2700000">
              <a:off x="1235129" y="4722187"/>
              <a:ext cx="1224983" cy="1228094"/>
              <a:chOff x="5488005" y="5049300"/>
              <a:chExt cx="908150" cy="910457"/>
            </a:xfrm>
          </p:grpSpPr>
          <p:sp>
            <p:nvSpPr>
              <p:cNvPr id="2492" name="Google Shape;2492;p20"/>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0"/>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0"/>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0"/>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0"/>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0"/>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0"/>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0"/>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0"/>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0"/>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0"/>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0"/>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0"/>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0"/>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0"/>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0"/>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8" name="Google Shape;2508;p20"/>
            <p:cNvGrpSpPr/>
            <p:nvPr/>
          </p:nvGrpSpPr>
          <p:grpSpPr>
            <a:xfrm>
              <a:off x="8047062" y="4723600"/>
              <a:ext cx="1225029" cy="1225268"/>
              <a:chOff x="7238844" y="5499640"/>
              <a:chExt cx="685331" cy="685465"/>
            </a:xfrm>
          </p:grpSpPr>
          <p:sp>
            <p:nvSpPr>
              <p:cNvPr id="2509" name="Google Shape;2509;p20"/>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0"/>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0"/>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0"/>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0"/>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0"/>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0"/>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0"/>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0"/>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0"/>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0"/>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0"/>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0"/>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0"/>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0"/>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0"/>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0"/>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20"/>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20"/>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20"/>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0"/>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0"/>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0"/>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2" name="Google Shape;2532;p20"/>
            <p:cNvGrpSpPr/>
            <p:nvPr/>
          </p:nvGrpSpPr>
          <p:grpSpPr>
            <a:xfrm>
              <a:off x="5320679" y="4723600"/>
              <a:ext cx="1225029" cy="1225268"/>
              <a:chOff x="7238844" y="5499640"/>
              <a:chExt cx="685331" cy="685465"/>
            </a:xfrm>
          </p:grpSpPr>
          <p:sp>
            <p:nvSpPr>
              <p:cNvPr id="2533" name="Google Shape;2533;p20"/>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0"/>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0"/>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0"/>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0"/>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0"/>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0"/>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0"/>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0"/>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0"/>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0"/>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0"/>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0"/>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0"/>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0"/>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0"/>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0"/>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0"/>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0"/>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0"/>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0"/>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0"/>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0"/>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6" name="Google Shape;2556;p20"/>
            <p:cNvGrpSpPr/>
            <p:nvPr/>
          </p:nvGrpSpPr>
          <p:grpSpPr>
            <a:xfrm rot="2700000">
              <a:off x="6683894" y="4722187"/>
              <a:ext cx="1224983" cy="1228094"/>
              <a:chOff x="5488005" y="5049300"/>
              <a:chExt cx="908150" cy="910457"/>
            </a:xfrm>
          </p:grpSpPr>
          <p:sp>
            <p:nvSpPr>
              <p:cNvPr id="2557" name="Google Shape;2557;p20"/>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0"/>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0"/>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0"/>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0"/>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0"/>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0"/>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0"/>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0"/>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0"/>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0"/>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0"/>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0"/>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0"/>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0"/>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0"/>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3" name="Google Shape;2573;p20"/>
            <p:cNvGrpSpPr/>
            <p:nvPr/>
          </p:nvGrpSpPr>
          <p:grpSpPr>
            <a:xfrm rot="2700000">
              <a:off x="3960924" y="4723604"/>
              <a:ext cx="1222157" cy="1225261"/>
              <a:chOff x="5488005" y="5049300"/>
              <a:chExt cx="908150" cy="910457"/>
            </a:xfrm>
          </p:grpSpPr>
          <p:sp>
            <p:nvSpPr>
              <p:cNvPr id="2574" name="Google Shape;2574;p20"/>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0"/>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0"/>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0"/>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0"/>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0"/>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0"/>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0"/>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0"/>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0"/>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0"/>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0"/>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0"/>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0"/>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0"/>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0"/>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3"/>
          <p:cNvSpPr txBox="1"/>
          <p:nvPr>
            <p:ph type="title"/>
          </p:nvPr>
        </p:nvSpPr>
        <p:spPr>
          <a:xfrm>
            <a:off x="1299425" y="2061925"/>
            <a:ext cx="2863500" cy="1648200"/>
          </a:xfrm>
          <a:prstGeom prst="rect">
            <a:avLst/>
          </a:prstGeom>
        </p:spPr>
        <p:txBody>
          <a:bodyPr anchorCtr="0" anchor="b" bIns="91425" lIns="91425" spcFirstLastPara="1" rIns="91425" wrap="square" tIns="91425">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9" name="Google Shape;69;p3"/>
          <p:cNvSpPr txBox="1"/>
          <p:nvPr>
            <p:ph hasCustomPrompt="1" idx="2" type="title"/>
          </p:nvPr>
        </p:nvSpPr>
        <p:spPr>
          <a:xfrm>
            <a:off x="2244276" y="1051525"/>
            <a:ext cx="973800" cy="568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000">
                <a:solidFill>
                  <a:schemeClr val="accent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70" name="Google Shape;70;p3"/>
          <p:cNvSpPr txBox="1"/>
          <p:nvPr>
            <p:ph idx="1" type="subTitle"/>
          </p:nvPr>
        </p:nvSpPr>
        <p:spPr>
          <a:xfrm>
            <a:off x="1299425" y="3710250"/>
            <a:ext cx="2863500" cy="59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 name="Google Shape;71;p3"/>
          <p:cNvSpPr/>
          <p:nvPr>
            <p:ph idx="3" type="pic"/>
          </p:nvPr>
        </p:nvSpPr>
        <p:spPr>
          <a:xfrm>
            <a:off x="5340715" y="571500"/>
            <a:ext cx="3051600" cy="4000500"/>
          </a:xfrm>
          <a:prstGeom prst="ellipse">
            <a:avLst/>
          </a:prstGeom>
          <a:noFill/>
          <a:ln>
            <a:noFill/>
          </a:ln>
          <a:effectLst>
            <a:outerShdw blurRad="57150" rotWithShape="0" algn="bl" dir="5400000" dist="19050">
              <a:schemeClr val="dk1">
                <a:alpha val="50000"/>
              </a:schemeClr>
            </a:outerShdw>
          </a:effectLst>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0">
    <p:spTree>
      <p:nvGrpSpPr>
        <p:cNvPr id="2590" name="Shape 2590"/>
        <p:cNvGrpSpPr/>
        <p:nvPr/>
      </p:nvGrpSpPr>
      <p:grpSpPr>
        <a:xfrm>
          <a:off x="0" y="0"/>
          <a:ext cx="0" cy="0"/>
          <a:chOff x="0" y="0"/>
          <a:chExt cx="0" cy="0"/>
        </a:xfrm>
      </p:grpSpPr>
      <p:sp>
        <p:nvSpPr>
          <p:cNvPr id="2591" name="Google Shape;2591;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92" name="Google Shape;2592;p21"/>
          <p:cNvSpPr txBox="1"/>
          <p:nvPr>
            <p:ph idx="1" type="body"/>
          </p:nvPr>
        </p:nvSpPr>
        <p:spPr>
          <a:xfrm>
            <a:off x="720000" y="1059250"/>
            <a:ext cx="3852000" cy="3544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2"/>
              </a:buClr>
              <a:buSzPts val="1400"/>
              <a:buChar char="✤"/>
              <a:defRPr sz="13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
        <p:nvSpPr>
          <p:cNvPr id="2593" name="Google Shape;2593;p21"/>
          <p:cNvSpPr txBox="1"/>
          <p:nvPr>
            <p:ph idx="2" type="body"/>
          </p:nvPr>
        </p:nvSpPr>
        <p:spPr>
          <a:xfrm>
            <a:off x="4572000" y="1059250"/>
            <a:ext cx="3852000" cy="3544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2"/>
              </a:buClr>
              <a:buSzPts val="1400"/>
              <a:buChar char="✤"/>
              <a:defRPr sz="13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2594" name="Google Shape;2594;p21"/>
          <p:cNvGrpSpPr/>
          <p:nvPr/>
        </p:nvGrpSpPr>
        <p:grpSpPr>
          <a:xfrm>
            <a:off x="179709" y="4603996"/>
            <a:ext cx="8784583" cy="1351585"/>
            <a:chOff x="179709" y="4603996"/>
            <a:chExt cx="8784583" cy="1351585"/>
          </a:xfrm>
        </p:grpSpPr>
        <p:grpSp>
          <p:nvGrpSpPr>
            <p:cNvPr id="2595" name="Google Shape;2595;p21"/>
            <p:cNvGrpSpPr/>
            <p:nvPr/>
          </p:nvGrpSpPr>
          <p:grpSpPr>
            <a:xfrm>
              <a:off x="1881421" y="4603996"/>
              <a:ext cx="5381158" cy="1351585"/>
              <a:chOff x="1881421" y="4603996"/>
              <a:chExt cx="5381158" cy="1351585"/>
            </a:xfrm>
          </p:grpSpPr>
          <p:grpSp>
            <p:nvGrpSpPr>
              <p:cNvPr id="2596" name="Google Shape;2596;p21"/>
              <p:cNvGrpSpPr/>
              <p:nvPr/>
            </p:nvGrpSpPr>
            <p:grpSpPr>
              <a:xfrm>
                <a:off x="5740199" y="4603996"/>
                <a:ext cx="1522380" cy="1351585"/>
                <a:chOff x="2335132" y="-2095237"/>
                <a:chExt cx="1106944" cy="982757"/>
              </a:xfrm>
            </p:grpSpPr>
            <p:sp>
              <p:nvSpPr>
                <p:cNvPr id="2597" name="Google Shape;2597;p21"/>
                <p:cNvSpPr/>
                <p:nvPr/>
              </p:nvSpPr>
              <p:spPr>
                <a:xfrm>
                  <a:off x="2888622" y="-1603460"/>
                  <a:ext cx="553454" cy="490980"/>
                </a:xfrm>
                <a:custGeom>
                  <a:rect b="b" l="l" r="r" t="t"/>
                  <a:pathLst>
                    <a:path extrusionOk="0" h="10971" w="12367">
                      <a:moveTo>
                        <a:pt x="1063" y="1"/>
                      </a:moveTo>
                      <a:cubicBezTo>
                        <a:pt x="850" y="1"/>
                        <a:pt x="632" y="5"/>
                        <a:pt x="411" y="15"/>
                      </a:cubicBezTo>
                      <a:cubicBezTo>
                        <a:pt x="383" y="15"/>
                        <a:pt x="356" y="17"/>
                        <a:pt x="329" y="18"/>
                      </a:cubicBezTo>
                      <a:cubicBezTo>
                        <a:pt x="258" y="20"/>
                        <a:pt x="186" y="25"/>
                        <a:pt x="112" y="31"/>
                      </a:cubicBezTo>
                      <a:lnTo>
                        <a:pt x="109" y="31"/>
                      </a:lnTo>
                      <a:cubicBezTo>
                        <a:pt x="100" y="31"/>
                        <a:pt x="90" y="33"/>
                        <a:pt x="80" y="33"/>
                      </a:cubicBezTo>
                      <a:cubicBezTo>
                        <a:pt x="80" y="33"/>
                        <a:pt x="80" y="36"/>
                        <a:pt x="79" y="41"/>
                      </a:cubicBezTo>
                      <a:cubicBezTo>
                        <a:pt x="76" y="48"/>
                        <a:pt x="75" y="54"/>
                        <a:pt x="73" y="64"/>
                      </a:cubicBezTo>
                      <a:lnTo>
                        <a:pt x="73" y="70"/>
                      </a:lnTo>
                      <a:cubicBezTo>
                        <a:pt x="64" y="117"/>
                        <a:pt x="50" y="204"/>
                        <a:pt x="35" y="328"/>
                      </a:cubicBezTo>
                      <a:cubicBezTo>
                        <a:pt x="17" y="494"/>
                        <a:pt x="1" y="722"/>
                        <a:pt x="1" y="1003"/>
                      </a:cubicBezTo>
                      <a:cubicBezTo>
                        <a:pt x="1" y="1316"/>
                        <a:pt x="22" y="1693"/>
                        <a:pt x="86" y="2114"/>
                      </a:cubicBezTo>
                      <a:cubicBezTo>
                        <a:pt x="501" y="4798"/>
                        <a:pt x="2685" y="9320"/>
                        <a:pt x="12367" y="10971"/>
                      </a:cubicBezTo>
                      <a:cubicBezTo>
                        <a:pt x="12367" y="10971"/>
                        <a:pt x="11758" y="4955"/>
                        <a:pt x="7302" y="1834"/>
                      </a:cubicBezTo>
                      <a:cubicBezTo>
                        <a:pt x="5974" y="901"/>
                        <a:pt x="4301" y="228"/>
                        <a:pt x="2199" y="48"/>
                      </a:cubicBezTo>
                      <a:cubicBezTo>
                        <a:pt x="1834" y="17"/>
                        <a:pt x="1455" y="1"/>
                        <a:pt x="1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1"/>
                <p:cNvSpPr/>
                <p:nvPr/>
              </p:nvSpPr>
              <p:spPr>
                <a:xfrm>
                  <a:off x="2335177" y="-2095237"/>
                  <a:ext cx="553409" cy="491114"/>
                </a:xfrm>
                <a:custGeom>
                  <a:rect b="b" l="l" r="r" t="t"/>
                  <a:pathLst>
                    <a:path extrusionOk="0" h="10974" w="12366">
                      <a:moveTo>
                        <a:pt x="0" y="0"/>
                      </a:moveTo>
                      <a:cubicBezTo>
                        <a:pt x="0" y="1"/>
                        <a:pt x="609" y="6018"/>
                        <a:pt x="5064" y="9139"/>
                      </a:cubicBezTo>
                      <a:cubicBezTo>
                        <a:pt x="6409" y="10084"/>
                        <a:pt x="8107" y="10762"/>
                        <a:pt x="10247" y="10932"/>
                      </a:cubicBezTo>
                      <a:cubicBezTo>
                        <a:pt x="10589" y="10959"/>
                        <a:pt x="10941" y="10974"/>
                        <a:pt x="11305" y="10974"/>
                      </a:cubicBezTo>
                      <a:cubicBezTo>
                        <a:pt x="11543" y="10974"/>
                        <a:pt x="11787" y="10968"/>
                        <a:pt x="12035" y="10955"/>
                      </a:cubicBezTo>
                      <a:cubicBezTo>
                        <a:pt x="12106" y="10952"/>
                        <a:pt x="12179" y="10947"/>
                        <a:pt x="12253" y="10942"/>
                      </a:cubicBezTo>
                      <a:lnTo>
                        <a:pt x="12257" y="10942"/>
                      </a:lnTo>
                      <a:cubicBezTo>
                        <a:pt x="12266" y="10942"/>
                        <a:pt x="12276" y="10941"/>
                        <a:pt x="12287" y="10941"/>
                      </a:cubicBezTo>
                      <a:cubicBezTo>
                        <a:pt x="12287" y="10941"/>
                        <a:pt x="12287" y="10937"/>
                        <a:pt x="12288" y="10932"/>
                      </a:cubicBezTo>
                      <a:cubicBezTo>
                        <a:pt x="12289" y="10925"/>
                        <a:pt x="12291" y="10919"/>
                        <a:pt x="12293" y="10909"/>
                      </a:cubicBezTo>
                      <a:lnTo>
                        <a:pt x="12293" y="10904"/>
                      </a:lnTo>
                      <a:cubicBezTo>
                        <a:pt x="12303" y="10846"/>
                        <a:pt x="12323" y="10735"/>
                        <a:pt x="12338" y="10573"/>
                      </a:cubicBezTo>
                      <a:cubicBezTo>
                        <a:pt x="12353" y="10415"/>
                        <a:pt x="12366" y="10211"/>
                        <a:pt x="12366" y="9970"/>
                      </a:cubicBezTo>
                      <a:cubicBezTo>
                        <a:pt x="12366" y="9640"/>
                        <a:pt x="12342" y="9237"/>
                        <a:pt x="12270" y="8784"/>
                      </a:cubicBezTo>
                      <a:cubicBezTo>
                        <a:pt x="11827" y="6091"/>
                        <a:pt x="9598" y="163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1"/>
                <p:cNvSpPr/>
                <p:nvPr/>
              </p:nvSpPr>
              <p:spPr>
                <a:xfrm>
                  <a:off x="2442179" y="-2012312"/>
                  <a:ext cx="445019" cy="408501"/>
                </a:xfrm>
                <a:custGeom>
                  <a:rect b="b" l="l" r="r" t="t"/>
                  <a:pathLst>
                    <a:path extrusionOk="0" h="9128" w="9944">
                      <a:moveTo>
                        <a:pt x="48" y="1"/>
                      </a:moveTo>
                      <a:cubicBezTo>
                        <a:pt x="48" y="1"/>
                        <a:pt x="0" y="382"/>
                        <a:pt x="7" y="990"/>
                      </a:cubicBezTo>
                      <a:cubicBezTo>
                        <a:pt x="7" y="1056"/>
                        <a:pt x="10" y="1123"/>
                        <a:pt x="11" y="1194"/>
                      </a:cubicBezTo>
                      <a:cubicBezTo>
                        <a:pt x="16" y="1346"/>
                        <a:pt x="25" y="1512"/>
                        <a:pt x="37" y="1687"/>
                      </a:cubicBezTo>
                      <a:cubicBezTo>
                        <a:pt x="41" y="1754"/>
                        <a:pt x="48" y="1821"/>
                        <a:pt x="54" y="1892"/>
                      </a:cubicBezTo>
                      <a:cubicBezTo>
                        <a:pt x="61" y="1950"/>
                        <a:pt x="68" y="2010"/>
                        <a:pt x="73" y="2072"/>
                      </a:cubicBezTo>
                      <a:cubicBezTo>
                        <a:pt x="84" y="2164"/>
                        <a:pt x="97" y="2256"/>
                        <a:pt x="109" y="2351"/>
                      </a:cubicBezTo>
                      <a:cubicBezTo>
                        <a:pt x="129" y="2495"/>
                        <a:pt x="153" y="2640"/>
                        <a:pt x="181" y="2789"/>
                      </a:cubicBezTo>
                      <a:cubicBezTo>
                        <a:pt x="207" y="2937"/>
                        <a:pt x="240" y="3090"/>
                        <a:pt x="277" y="3245"/>
                      </a:cubicBezTo>
                      <a:cubicBezTo>
                        <a:pt x="337" y="3502"/>
                        <a:pt x="410" y="3765"/>
                        <a:pt x="499" y="4031"/>
                      </a:cubicBezTo>
                      <a:cubicBezTo>
                        <a:pt x="878" y="5168"/>
                        <a:pt x="1538" y="6350"/>
                        <a:pt x="2673" y="7289"/>
                      </a:cubicBezTo>
                      <a:cubicBezTo>
                        <a:pt x="3834" y="8253"/>
                        <a:pt x="5493" y="8959"/>
                        <a:pt x="7856" y="9100"/>
                      </a:cubicBezTo>
                      <a:cubicBezTo>
                        <a:pt x="8146" y="9118"/>
                        <a:pt x="8447" y="9128"/>
                        <a:pt x="8759" y="9128"/>
                      </a:cubicBezTo>
                      <a:cubicBezTo>
                        <a:pt x="9044" y="9128"/>
                        <a:pt x="9339" y="9120"/>
                        <a:pt x="9644" y="9103"/>
                      </a:cubicBezTo>
                      <a:cubicBezTo>
                        <a:pt x="9715" y="9100"/>
                        <a:pt x="9788" y="9095"/>
                        <a:pt x="9862" y="9090"/>
                      </a:cubicBezTo>
                      <a:lnTo>
                        <a:pt x="9866" y="9090"/>
                      </a:lnTo>
                      <a:cubicBezTo>
                        <a:pt x="9875" y="9090"/>
                        <a:pt x="9885" y="9089"/>
                        <a:pt x="9896" y="9089"/>
                      </a:cubicBezTo>
                      <a:cubicBezTo>
                        <a:pt x="9896" y="9089"/>
                        <a:pt x="9898" y="9068"/>
                        <a:pt x="9901" y="9031"/>
                      </a:cubicBezTo>
                      <a:cubicBezTo>
                        <a:pt x="9908" y="8971"/>
                        <a:pt x="9917" y="8869"/>
                        <a:pt x="9925" y="8726"/>
                      </a:cubicBezTo>
                      <a:cubicBezTo>
                        <a:pt x="9944" y="8349"/>
                        <a:pt x="9944" y="7709"/>
                        <a:pt x="9818" y="6939"/>
                      </a:cubicBezTo>
                      <a:cubicBezTo>
                        <a:pt x="9532" y="5170"/>
                        <a:pt x="8580" y="2723"/>
                        <a:pt x="5659" y="1255"/>
                      </a:cubicBezTo>
                      <a:cubicBezTo>
                        <a:pt x="5441" y="1146"/>
                        <a:pt x="5213" y="1042"/>
                        <a:pt x="4974" y="945"/>
                      </a:cubicBezTo>
                      <a:cubicBezTo>
                        <a:pt x="4928" y="925"/>
                        <a:pt x="4881" y="905"/>
                        <a:pt x="4834" y="889"/>
                      </a:cubicBezTo>
                      <a:cubicBezTo>
                        <a:pt x="4641" y="812"/>
                        <a:pt x="4438" y="739"/>
                        <a:pt x="4230" y="673"/>
                      </a:cubicBezTo>
                      <a:cubicBezTo>
                        <a:pt x="4177" y="656"/>
                        <a:pt x="4124" y="638"/>
                        <a:pt x="4071" y="622"/>
                      </a:cubicBezTo>
                      <a:cubicBezTo>
                        <a:pt x="4010" y="602"/>
                        <a:pt x="3944" y="584"/>
                        <a:pt x="3880" y="565"/>
                      </a:cubicBezTo>
                      <a:cubicBezTo>
                        <a:pt x="3793" y="539"/>
                        <a:pt x="3703" y="515"/>
                        <a:pt x="3613" y="492"/>
                      </a:cubicBezTo>
                      <a:cubicBezTo>
                        <a:pt x="2848" y="289"/>
                        <a:pt x="1992" y="140"/>
                        <a:pt x="1030" y="59"/>
                      </a:cubicBezTo>
                      <a:cubicBezTo>
                        <a:pt x="978" y="54"/>
                        <a:pt x="926" y="50"/>
                        <a:pt x="875" y="47"/>
                      </a:cubicBezTo>
                      <a:cubicBezTo>
                        <a:pt x="809" y="41"/>
                        <a:pt x="740" y="36"/>
                        <a:pt x="673" y="32"/>
                      </a:cubicBezTo>
                      <a:cubicBezTo>
                        <a:pt x="471" y="17"/>
                        <a:pt x="262" y="8"/>
                        <a:pt x="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1"/>
                <p:cNvSpPr/>
                <p:nvPr/>
              </p:nvSpPr>
              <p:spPr>
                <a:xfrm>
                  <a:off x="2427545" y="-2012312"/>
                  <a:ext cx="267933" cy="244707"/>
                </a:xfrm>
                <a:custGeom>
                  <a:rect b="b" l="l" r="r" t="t"/>
                  <a:pathLst>
                    <a:path extrusionOk="0" h="5468" w="5987">
                      <a:moveTo>
                        <a:pt x="375" y="1"/>
                      </a:moveTo>
                      <a:cubicBezTo>
                        <a:pt x="375" y="1"/>
                        <a:pt x="1" y="2928"/>
                        <a:pt x="1469" y="5468"/>
                      </a:cubicBezTo>
                      <a:cubicBezTo>
                        <a:pt x="1584" y="5357"/>
                        <a:pt x="1700" y="5247"/>
                        <a:pt x="1815" y="5139"/>
                      </a:cubicBezTo>
                      <a:cubicBezTo>
                        <a:pt x="2462" y="4529"/>
                        <a:pt x="1551" y="2554"/>
                        <a:pt x="2202" y="1949"/>
                      </a:cubicBezTo>
                      <a:cubicBezTo>
                        <a:pt x="2942" y="1259"/>
                        <a:pt x="5244" y="1940"/>
                        <a:pt x="5987" y="1253"/>
                      </a:cubicBezTo>
                      <a:cubicBezTo>
                        <a:pt x="4604" y="558"/>
                        <a:pt x="2781" y="81"/>
                        <a:pt x="3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1"/>
                <p:cNvSpPr/>
                <p:nvPr/>
              </p:nvSpPr>
              <p:spPr>
                <a:xfrm>
                  <a:off x="2545287" y="-1895600"/>
                  <a:ext cx="339806" cy="290086"/>
                </a:xfrm>
                <a:custGeom>
                  <a:rect b="b" l="l" r="r" t="t"/>
                  <a:pathLst>
                    <a:path extrusionOk="0" h="6482" w="7593">
                      <a:moveTo>
                        <a:pt x="1254" y="0"/>
                      </a:moveTo>
                      <a:cubicBezTo>
                        <a:pt x="812" y="0"/>
                        <a:pt x="535" y="59"/>
                        <a:pt x="529" y="126"/>
                      </a:cubicBezTo>
                      <a:cubicBezTo>
                        <a:pt x="0" y="6044"/>
                        <a:pt x="7592" y="6481"/>
                        <a:pt x="7593" y="6482"/>
                      </a:cubicBezTo>
                      <a:cubicBezTo>
                        <a:pt x="7593" y="984"/>
                        <a:pt x="3055" y="0"/>
                        <a:pt x="1254"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1"/>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1"/>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1"/>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1"/>
                <p:cNvSpPr/>
                <p:nvPr/>
              </p:nvSpPr>
              <p:spPr>
                <a:xfrm>
                  <a:off x="2545287" y="-1895600"/>
                  <a:ext cx="339806" cy="290086"/>
                </a:xfrm>
                <a:custGeom>
                  <a:rect b="b" l="l" r="r" t="t"/>
                  <a:pathLst>
                    <a:path extrusionOk="0" h="6482" w="7593">
                      <a:moveTo>
                        <a:pt x="1254" y="0"/>
                      </a:moveTo>
                      <a:cubicBezTo>
                        <a:pt x="812" y="0"/>
                        <a:pt x="535" y="59"/>
                        <a:pt x="529" y="126"/>
                      </a:cubicBezTo>
                      <a:cubicBezTo>
                        <a:pt x="0" y="6044"/>
                        <a:pt x="7592" y="6481"/>
                        <a:pt x="7593" y="6482"/>
                      </a:cubicBezTo>
                      <a:cubicBezTo>
                        <a:pt x="7593" y="984"/>
                        <a:pt x="3055" y="0"/>
                        <a:pt x="12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1"/>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1"/>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1"/>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1"/>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1"/>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1"/>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1"/>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1"/>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1"/>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1"/>
                <p:cNvSpPr/>
                <p:nvPr/>
              </p:nvSpPr>
              <p:spPr>
                <a:xfrm>
                  <a:off x="2576479" y="-1869107"/>
                  <a:ext cx="308882" cy="263682"/>
                </a:xfrm>
                <a:custGeom>
                  <a:rect b="b" l="l" r="r" t="t"/>
                  <a:pathLst>
                    <a:path extrusionOk="0" h="5892" w="6902">
                      <a:moveTo>
                        <a:pt x="1141" y="0"/>
                      </a:moveTo>
                      <a:cubicBezTo>
                        <a:pt x="739" y="0"/>
                        <a:pt x="486" y="54"/>
                        <a:pt x="481" y="114"/>
                      </a:cubicBezTo>
                      <a:cubicBezTo>
                        <a:pt x="0" y="5489"/>
                        <a:pt x="6884" y="5892"/>
                        <a:pt x="6902" y="5892"/>
                      </a:cubicBezTo>
                      <a:cubicBezTo>
                        <a:pt x="6902" y="5892"/>
                        <a:pt x="6902" y="5892"/>
                        <a:pt x="6902" y="5892"/>
                      </a:cubicBezTo>
                      <a:cubicBezTo>
                        <a:pt x="6902" y="895"/>
                        <a:pt x="2779" y="0"/>
                        <a:pt x="1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1"/>
                <p:cNvSpPr/>
                <p:nvPr/>
              </p:nvSpPr>
              <p:spPr>
                <a:xfrm>
                  <a:off x="2888667" y="-2095192"/>
                  <a:ext cx="553409" cy="491069"/>
                </a:xfrm>
                <a:custGeom>
                  <a:rect b="b" l="l" r="r" t="t"/>
                  <a:pathLst>
                    <a:path extrusionOk="0" h="10973" w="12366">
                      <a:moveTo>
                        <a:pt x="12366" y="0"/>
                      </a:moveTo>
                      <a:lnTo>
                        <a:pt x="12366" y="0"/>
                      </a:lnTo>
                      <a:cubicBezTo>
                        <a:pt x="2774" y="1637"/>
                        <a:pt x="543" y="6088"/>
                        <a:pt x="99" y="8782"/>
                      </a:cubicBezTo>
                      <a:cubicBezTo>
                        <a:pt x="25" y="9235"/>
                        <a:pt x="1" y="9639"/>
                        <a:pt x="1" y="9971"/>
                      </a:cubicBezTo>
                      <a:cubicBezTo>
                        <a:pt x="1" y="10209"/>
                        <a:pt x="13" y="10410"/>
                        <a:pt x="28" y="10568"/>
                      </a:cubicBezTo>
                      <a:cubicBezTo>
                        <a:pt x="46" y="10732"/>
                        <a:pt x="63" y="10848"/>
                        <a:pt x="73" y="10904"/>
                      </a:cubicBezTo>
                      <a:lnTo>
                        <a:pt x="73" y="10909"/>
                      </a:lnTo>
                      <a:cubicBezTo>
                        <a:pt x="76" y="10919"/>
                        <a:pt x="78" y="10926"/>
                        <a:pt x="79" y="10932"/>
                      </a:cubicBezTo>
                      <a:cubicBezTo>
                        <a:pt x="80" y="10938"/>
                        <a:pt x="80" y="10941"/>
                        <a:pt x="80" y="10941"/>
                      </a:cubicBezTo>
                      <a:cubicBezTo>
                        <a:pt x="89" y="10941"/>
                        <a:pt x="99" y="10942"/>
                        <a:pt x="109" y="10942"/>
                      </a:cubicBezTo>
                      <a:lnTo>
                        <a:pt x="113" y="10942"/>
                      </a:lnTo>
                      <a:cubicBezTo>
                        <a:pt x="186" y="10947"/>
                        <a:pt x="258" y="10952"/>
                        <a:pt x="330" y="10955"/>
                      </a:cubicBezTo>
                      <a:cubicBezTo>
                        <a:pt x="358" y="10956"/>
                        <a:pt x="387" y="10957"/>
                        <a:pt x="416" y="10957"/>
                      </a:cubicBezTo>
                      <a:cubicBezTo>
                        <a:pt x="637" y="10967"/>
                        <a:pt x="855" y="10972"/>
                        <a:pt x="1069" y="10972"/>
                      </a:cubicBezTo>
                      <a:cubicBezTo>
                        <a:pt x="1460" y="10972"/>
                        <a:pt x="1838" y="10956"/>
                        <a:pt x="2202" y="10925"/>
                      </a:cubicBezTo>
                      <a:cubicBezTo>
                        <a:pt x="4303" y="10745"/>
                        <a:pt x="5974" y="10071"/>
                        <a:pt x="7303" y="9139"/>
                      </a:cubicBezTo>
                      <a:cubicBezTo>
                        <a:pt x="11757" y="6018"/>
                        <a:pt x="12366" y="1"/>
                        <a:pt x="123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1"/>
                <p:cNvSpPr/>
                <p:nvPr/>
              </p:nvSpPr>
              <p:spPr>
                <a:xfrm>
                  <a:off x="2890010" y="-2012402"/>
                  <a:ext cx="445019" cy="408635"/>
                </a:xfrm>
                <a:custGeom>
                  <a:rect b="b" l="l" r="r" t="t"/>
                  <a:pathLst>
                    <a:path extrusionOk="0" h="9131" w="9944">
                      <a:moveTo>
                        <a:pt x="9896" y="0"/>
                      </a:moveTo>
                      <a:cubicBezTo>
                        <a:pt x="9683" y="9"/>
                        <a:pt x="9474" y="19"/>
                        <a:pt x="9271" y="32"/>
                      </a:cubicBezTo>
                      <a:cubicBezTo>
                        <a:pt x="9204" y="36"/>
                        <a:pt x="9138" y="41"/>
                        <a:pt x="9069" y="47"/>
                      </a:cubicBezTo>
                      <a:cubicBezTo>
                        <a:pt x="9021" y="50"/>
                        <a:pt x="8972" y="55"/>
                        <a:pt x="8924" y="58"/>
                      </a:cubicBezTo>
                      <a:cubicBezTo>
                        <a:pt x="8464" y="97"/>
                        <a:pt x="8028" y="152"/>
                        <a:pt x="7617" y="219"/>
                      </a:cubicBezTo>
                      <a:cubicBezTo>
                        <a:pt x="7553" y="230"/>
                        <a:pt x="7491" y="240"/>
                        <a:pt x="7429" y="251"/>
                      </a:cubicBezTo>
                      <a:cubicBezTo>
                        <a:pt x="7177" y="295"/>
                        <a:pt x="6933" y="347"/>
                        <a:pt x="6700" y="400"/>
                      </a:cubicBezTo>
                      <a:cubicBezTo>
                        <a:pt x="6590" y="426"/>
                        <a:pt x="6486" y="451"/>
                        <a:pt x="6379" y="478"/>
                      </a:cubicBezTo>
                      <a:cubicBezTo>
                        <a:pt x="6372" y="482"/>
                        <a:pt x="6362" y="485"/>
                        <a:pt x="6353" y="486"/>
                      </a:cubicBezTo>
                      <a:cubicBezTo>
                        <a:pt x="6255" y="513"/>
                        <a:pt x="6158" y="539"/>
                        <a:pt x="6063" y="567"/>
                      </a:cubicBezTo>
                      <a:cubicBezTo>
                        <a:pt x="5999" y="585"/>
                        <a:pt x="5937" y="605"/>
                        <a:pt x="5875" y="624"/>
                      </a:cubicBezTo>
                      <a:cubicBezTo>
                        <a:pt x="5821" y="640"/>
                        <a:pt x="5769" y="657"/>
                        <a:pt x="5716" y="675"/>
                      </a:cubicBezTo>
                      <a:cubicBezTo>
                        <a:pt x="5507" y="742"/>
                        <a:pt x="5307" y="815"/>
                        <a:pt x="5112" y="891"/>
                      </a:cubicBezTo>
                      <a:cubicBezTo>
                        <a:pt x="5063" y="910"/>
                        <a:pt x="5016" y="928"/>
                        <a:pt x="4967" y="948"/>
                      </a:cubicBezTo>
                      <a:cubicBezTo>
                        <a:pt x="4859" y="993"/>
                        <a:pt x="4753" y="1036"/>
                        <a:pt x="4651" y="1082"/>
                      </a:cubicBezTo>
                      <a:cubicBezTo>
                        <a:pt x="4572" y="1120"/>
                        <a:pt x="4493" y="1156"/>
                        <a:pt x="4417" y="1193"/>
                      </a:cubicBezTo>
                      <a:cubicBezTo>
                        <a:pt x="4372" y="1213"/>
                        <a:pt x="4329" y="1235"/>
                        <a:pt x="4285" y="1256"/>
                      </a:cubicBezTo>
                      <a:cubicBezTo>
                        <a:pt x="1370" y="2724"/>
                        <a:pt x="417" y="5164"/>
                        <a:pt x="128" y="6933"/>
                      </a:cubicBezTo>
                      <a:cubicBezTo>
                        <a:pt x="2" y="7700"/>
                        <a:pt x="0" y="8339"/>
                        <a:pt x="19" y="8718"/>
                      </a:cubicBezTo>
                      <a:cubicBezTo>
                        <a:pt x="27" y="8865"/>
                        <a:pt x="36" y="8973"/>
                        <a:pt x="43" y="9034"/>
                      </a:cubicBezTo>
                      <a:cubicBezTo>
                        <a:pt x="46" y="9071"/>
                        <a:pt x="49" y="9092"/>
                        <a:pt x="49" y="9092"/>
                      </a:cubicBezTo>
                      <a:cubicBezTo>
                        <a:pt x="58" y="9092"/>
                        <a:pt x="68" y="9093"/>
                        <a:pt x="78" y="9093"/>
                      </a:cubicBezTo>
                      <a:lnTo>
                        <a:pt x="81" y="9093"/>
                      </a:lnTo>
                      <a:cubicBezTo>
                        <a:pt x="155" y="9098"/>
                        <a:pt x="227" y="9103"/>
                        <a:pt x="298" y="9106"/>
                      </a:cubicBezTo>
                      <a:lnTo>
                        <a:pt x="385" y="9110"/>
                      </a:lnTo>
                      <a:cubicBezTo>
                        <a:pt x="661" y="9124"/>
                        <a:pt x="929" y="9130"/>
                        <a:pt x="1190" y="9130"/>
                      </a:cubicBezTo>
                      <a:cubicBezTo>
                        <a:pt x="1529" y="9130"/>
                        <a:pt x="1856" y="9119"/>
                        <a:pt x="2170" y="9097"/>
                      </a:cubicBezTo>
                      <a:cubicBezTo>
                        <a:pt x="4490" y="8944"/>
                        <a:pt x="6124" y="8243"/>
                        <a:pt x="7271" y="7290"/>
                      </a:cubicBezTo>
                      <a:cubicBezTo>
                        <a:pt x="7930" y="6746"/>
                        <a:pt x="8427" y="6120"/>
                        <a:pt x="8802" y="5470"/>
                      </a:cubicBezTo>
                      <a:cubicBezTo>
                        <a:pt x="8832" y="5417"/>
                        <a:pt x="8862" y="5363"/>
                        <a:pt x="8890" y="5311"/>
                      </a:cubicBezTo>
                      <a:cubicBezTo>
                        <a:pt x="8919" y="5260"/>
                        <a:pt x="8947" y="5204"/>
                        <a:pt x="8975" y="5152"/>
                      </a:cubicBezTo>
                      <a:cubicBezTo>
                        <a:pt x="9030" y="5046"/>
                        <a:pt x="9081" y="4939"/>
                        <a:pt x="9130" y="4833"/>
                      </a:cubicBezTo>
                      <a:cubicBezTo>
                        <a:pt x="9154" y="4779"/>
                        <a:pt x="9179" y="4724"/>
                        <a:pt x="9202" y="4671"/>
                      </a:cubicBezTo>
                      <a:cubicBezTo>
                        <a:pt x="9269" y="4519"/>
                        <a:pt x="9329" y="4365"/>
                        <a:pt x="9382" y="4215"/>
                      </a:cubicBezTo>
                      <a:cubicBezTo>
                        <a:pt x="9403" y="4154"/>
                        <a:pt x="9425" y="4093"/>
                        <a:pt x="9445" y="4032"/>
                      </a:cubicBezTo>
                      <a:cubicBezTo>
                        <a:pt x="9480" y="3925"/>
                        <a:pt x="9513" y="3820"/>
                        <a:pt x="9544" y="3715"/>
                      </a:cubicBezTo>
                      <a:cubicBezTo>
                        <a:pt x="9560" y="3663"/>
                        <a:pt x="9575" y="3609"/>
                        <a:pt x="9590" y="3558"/>
                      </a:cubicBezTo>
                      <a:cubicBezTo>
                        <a:pt x="9617" y="3453"/>
                        <a:pt x="9643" y="3349"/>
                        <a:pt x="9667" y="3247"/>
                      </a:cubicBezTo>
                      <a:cubicBezTo>
                        <a:pt x="9679" y="3194"/>
                        <a:pt x="9692" y="3143"/>
                        <a:pt x="9702" y="3093"/>
                      </a:cubicBezTo>
                      <a:cubicBezTo>
                        <a:pt x="9713" y="3041"/>
                        <a:pt x="9725" y="2991"/>
                        <a:pt x="9735" y="2939"/>
                      </a:cubicBezTo>
                      <a:cubicBezTo>
                        <a:pt x="9744" y="2889"/>
                        <a:pt x="9753" y="2839"/>
                        <a:pt x="9764" y="2790"/>
                      </a:cubicBezTo>
                      <a:cubicBezTo>
                        <a:pt x="9781" y="2690"/>
                        <a:pt x="9799" y="2592"/>
                        <a:pt x="9814" y="2496"/>
                      </a:cubicBezTo>
                      <a:cubicBezTo>
                        <a:pt x="9822" y="2444"/>
                        <a:pt x="9829" y="2390"/>
                        <a:pt x="9837" y="2337"/>
                      </a:cubicBezTo>
                      <a:cubicBezTo>
                        <a:pt x="9850" y="2247"/>
                        <a:pt x="9861" y="2158"/>
                        <a:pt x="9871" y="2073"/>
                      </a:cubicBezTo>
                      <a:cubicBezTo>
                        <a:pt x="9877" y="2012"/>
                        <a:pt x="9886" y="1952"/>
                        <a:pt x="9891" y="1891"/>
                      </a:cubicBezTo>
                      <a:cubicBezTo>
                        <a:pt x="9897" y="1825"/>
                        <a:pt x="9903" y="1759"/>
                        <a:pt x="9907" y="1695"/>
                      </a:cubicBezTo>
                      <a:cubicBezTo>
                        <a:pt x="9919" y="1517"/>
                        <a:pt x="9929" y="1351"/>
                        <a:pt x="9934" y="1194"/>
                      </a:cubicBezTo>
                      <a:cubicBezTo>
                        <a:pt x="9935" y="1123"/>
                        <a:pt x="9937" y="1055"/>
                        <a:pt x="9937" y="991"/>
                      </a:cubicBezTo>
                      <a:cubicBezTo>
                        <a:pt x="9944" y="384"/>
                        <a:pt x="9896" y="0"/>
                        <a:pt x="98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1"/>
                <p:cNvSpPr/>
                <p:nvPr/>
              </p:nvSpPr>
              <p:spPr>
                <a:xfrm>
                  <a:off x="3081726" y="-2012312"/>
                  <a:ext cx="267933" cy="244707"/>
                </a:xfrm>
                <a:custGeom>
                  <a:rect b="b" l="l" r="r" t="t"/>
                  <a:pathLst>
                    <a:path extrusionOk="0" h="5468" w="5987">
                      <a:moveTo>
                        <a:pt x="5612" y="1"/>
                      </a:moveTo>
                      <a:cubicBezTo>
                        <a:pt x="3207" y="81"/>
                        <a:pt x="1383" y="558"/>
                        <a:pt x="0" y="1253"/>
                      </a:cubicBezTo>
                      <a:cubicBezTo>
                        <a:pt x="743" y="1940"/>
                        <a:pt x="3046" y="1259"/>
                        <a:pt x="3785" y="1949"/>
                      </a:cubicBezTo>
                      <a:cubicBezTo>
                        <a:pt x="4436" y="2554"/>
                        <a:pt x="3525" y="4529"/>
                        <a:pt x="4173" y="5139"/>
                      </a:cubicBezTo>
                      <a:cubicBezTo>
                        <a:pt x="4287" y="5247"/>
                        <a:pt x="4403" y="5357"/>
                        <a:pt x="4518" y="5468"/>
                      </a:cubicBezTo>
                      <a:cubicBezTo>
                        <a:pt x="5987" y="2928"/>
                        <a:pt x="5612" y="1"/>
                        <a:pt x="56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1"/>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1"/>
                <p:cNvSpPr/>
                <p:nvPr/>
              </p:nvSpPr>
              <p:spPr>
                <a:xfrm>
                  <a:off x="2891845" y="-1869107"/>
                  <a:ext cx="308837" cy="263682"/>
                </a:xfrm>
                <a:custGeom>
                  <a:rect b="b" l="l" r="r" t="t"/>
                  <a:pathLst>
                    <a:path extrusionOk="0" h="5892" w="6901">
                      <a:moveTo>
                        <a:pt x="5761" y="0"/>
                      </a:moveTo>
                      <a:cubicBezTo>
                        <a:pt x="4123" y="0"/>
                        <a:pt x="0" y="895"/>
                        <a:pt x="0" y="5892"/>
                      </a:cubicBezTo>
                      <a:cubicBezTo>
                        <a:pt x="0" y="5892"/>
                        <a:pt x="0" y="5892"/>
                        <a:pt x="0" y="5892"/>
                      </a:cubicBezTo>
                      <a:cubicBezTo>
                        <a:pt x="18" y="5892"/>
                        <a:pt x="6901" y="5489"/>
                        <a:pt x="6421" y="114"/>
                      </a:cubicBezTo>
                      <a:cubicBezTo>
                        <a:pt x="6416" y="54"/>
                        <a:pt x="6163" y="0"/>
                        <a:pt x="57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1"/>
                <p:cNvSpPr/>
                <p:nvPr/>
              </p:nvSpPr>
              <p:spPr>
                <a:xfrm>
                  <a:off x="2889696" y="-1603818"/>
                  <a:ext cx="445332" cy="408501"/>
                </a:xfrm>
                <a:custGeom>
                  <a:rect b="b" l="l" r="r" t="t"/>
                  <a:pathLst>
                    <a:path extrusionOk="0" h="9128" w="9951">
                      <a:moveTo>
                        <a:pt x="1204" y="0"/>
                      </a:moveTo>
                      <a:cubicBezTo>
                        <a:pt x="940" y="0"/>
                        <a:pt x="668" y="7"/>
                        <a:pt x="388" y="19"/>
                      </a:cubicBezTo>
                      <a:lnTo>
                        <a:pt x="307" y="23"/>
                      </a:lnTo>
                      <a:cubicBezTo>
                        <a:pt x="235" y="26"/>
                        <a:pt x="163" y="31"/>
                        <a:pt x="90" y="37"/>
                      </a:cubicBezTo>
                      <a:lnTo>
                        <a:pt x="86" y="37"/>
                      </a:lnTo>
                      <a:cubicBezTo>
                        <a:pt x="77" y="37"/>
                        <a:pt x="67" y="38"/>
                        <a:pt x="57" y="38"/>
                      </a:cubicBezTo>
                      <a:cubicBezTo>
                        <a:pt x="57" y="38"/>
                        <a:pt x="55" y="58"/>
                        <a:pt x="51" y="95"/>
                      </a:cubicBezTo>
                      <a:cubicBezTo>
                        <a:pt x="45" y="146"/>
                        <a:pt x="36" y="226"/>
                        <a:pt x="31" y="335"/>
                      </a:cubicBezTo>
                      <a:cubicBezTo>
                        <a:pt x="9" y="688"/>
                        <a:pt x="0" y="1333"/>
                        <a:pt x="122" y="2120"/>
                      </a:cubicBezTo>
                      <a:cubicBezTo>
                        <a:pt x="395" y="3893"/>
                        <a:pt x="1333" y="6384"/>
                        <a:pt x="4292" y="7873"/>
                      </a:cubicBezTo>
                      <a:cubicBezTo>
                        <a:pt x="4336" y="7894"/>
                        <a:pt x="4379" y="7915"/>
                        <a:pt x="4424" y="7937"/>
                      </a:cubicBezTo>
                      <a:cubicBezTo>
                        <a:pt x="4500" y="7974"/>
                        <a:pt x="4579" y="8010"/>
                        <a:pt x="4657" y="8047"/>
                      </a:cubicBezTo>
                      <a:cubicBezTo>
                        <a:pt x="4713" y="8072"/>
                        <a:pt x="4773" y="8097"/>
                        <a:pt x="4831" y="8123"/>
                      </a:cubicBezTo>
                      <a:cubicBezTo>
                        <a:pt x="4906" y="8155"/>
                        <a:pt x="4980" y="8184"/>
                        <a:pt x="5056" y="8216"/>
                      </a:cubicBezTo>
                      <a:cubicBezTo>
                        <a:pt x="5147" y="8252"/>
                        <a:pt x="5239" y="8287"/>
                        <a:pt x="5333" y="8323"/>
                      </a:cubicBezTo>
                      <a:cubicBezTo>
                        <a:pt x="5409" y="8351"/>
                        <a:pt x="5489" y="8379"/>
                        <a:pt x="5567" y="8405"/>
                      </a:cubicBezTo>
                      <a:cubicBezTo>
                        <a:pt x="5618" y="8421"/>
                        <a:pt x="5670" y="8438"/>
                        <a:pt x="5722" y="8456"/>
                      </a:cubicBezTo>
                      <a:cubicBezTo>
                        <a:pt x="5827" y="8490"/>
                        <a:pt x="5932" y="8522"/>
                        <a:pt x="6042" y="8554"/>
                      </a:cubicBezTo>
                      <a:cubicBezTo>
                        <a:pt x="6051" y="8558"/>
                        <a:pt x="6059" y="8560"/>
                        <a:pt x="6070" y="8563"/>
                      </a:cubicBezTo>
                      <a:cubicBezTo>
                        <a:pt x="6277" y="8623"/>
                        <a:pt x="6488" y="8679"/>
                        <a:pt x="6707" y="8729"/>
                      </a:cubicBezTo>
                      <a:cubicBezTo>
                        <a:pt x="6710" y="8729"/>
                        <a:pt x="6713" y="8730"/>
                        <a:pt x="6715" y="8730"/>
                      </a:cubicBezTo>
                      <a:cubicBezTo>
                        <a:pt x="6932" y="8782"/>
                        <a:pt x="7155" y="8828"/>
                        <a:pt x="7386" y="8869"/>
                      </a:cubicBezTo>
                      <a:cubicBezTo>
                        <a:pt x="7403" y="8873"/>
                        <a:pt x="7420" y="8876"/>
                        <a:pt x="7436" y="8878"/>
                      </a:cubicBezTo>
                      <a:cubicBezTo>
                        <a:pt x="7498" y="8889"/>
                        <a:pt x="7560" y="8899"/>
                        <a:pt x="7624" y="8912"/>
                      </a:cubicBezTo>
                      <a:cubicBezTo>
                        <a:pt x="7686" y="8920"/>
                        <a:pt x="7752" y="8930"/>
                        <a:pt x="7815" y="8940"/>
                      </a:cubicBezTo>
                      <a:cubicBezTo>
                        <a:pt x="7911" y="8955"/>
                        <a:pt x="8010" y="8969"/>
                        <a:pt x="8108" y="8981"/>
                      </a:cubicBezTo>
                      <a:cubicBezTo>
                        <a:pt x="8372" y="9017"/>
                        <a:pt x="8648" y="9046"/>
                        <a:pt x="8931" y="9071"/>
                      </a:cubicBezTo>
                      <a:cubicBezTo>
                        <a:pt x="8979" y="9074"/>
                        <a:pt x="9028" y="9079"/>
                        <a:pt x="9076" y="9082"/>
                      </a:cubicBezTo>
                      <a:cubicBezTo>
                        <a:pt x="9143" y="9087"/>
                        <a:pt x="9211" y="9092"/>
                        <a:pt x="9278" y="9096"/>
                      </a:cubicBezTo>
                      <a:cubicBezTo>
                        <a:pt x="9480" y="9111"/>
                        <a:pt x="9690" y="9120"/>
                        <a:pt x="9903" y="9128"/>
                      </a:cubicBezTo>
                      <a:cubicBezTo>
                        <a:pt x="9903" y="9128"/>
                        <a:pt x="9951" y="8746"/>
                        <a:pt x="9941" y="8137"/>
                      </a:cubicBezTo>
                      <a:cubicBezTo>
                        <a:pt x="9941" y="8071"/>
                        <a:pt x="9940" y="8004"/>
                        <a:pt x="9938" y="7932"/>
                      </a:cubicBezTo>
                      <a:cubicBezTo>
                        <a:pt x="9929" y="7670"/>
                        <a:pt x="9911" y="7374"/>
                        <a:pt x="9875" y="7055"/>
                      </a:cubicBezTo>
                      <a:cubicBezTo>
                        <a:pt x="9870" y="7009"/>
                        <a:pt x="9864" y="6963"/>
                        <a:pt x="9859" y="6916"/>
                      </a:cubicBezTo>
                      <a:cubicBezTo>
                        <a:pt x="9848" y="6824"/>
                        <a:pt x="9833" y="6729"/>
                        <a:pt x="9819" y="6631"/>
                      </a:cubicBezTo>
                      <a:cubicBezTo>
                        <a:pt x="9804" y="6534"/>
                        <a:pt x="9788" y="6437"/>
                        <a:pt x="9769" y="6339"/>
                      </a:cubicBezTo>
                      <a:cubicBezTo>
                        <a:pt x="9750" y="6237"/>
                        <a:pt x="9731" y="6138"/>
                        <a:pt x="9707" y="6036"/>
                      </a:cubicBezTo>
                      <a:cubicBezTo>
                        <a:pt x="9700" y="5991"/>
                        <a:pt x="9690" y="5948"/>
                        <a:pt x="9678" y="5903"/>
                      </a:cubicBezTo>
                      <a:cubicBezTo>
                        <a:pt x="9673" y="5879"/>
                        <a:pt x="9666" y="5853"/>
                        <a:pt x="9661" y="5827"/>
                      </a:cubicBezTo>
                      <a:cubicBezTo>
                        <a:pt x="9641" y="5743"/>
                        <a:pt x="9619" y="5657"/>
                        <a:pt x="9597" y="5571"/>
                      </a:cubicBezTo>
                      <a:cubicBezTo>
                        <a:pt x="9581" y="5519"/>
                        <a:pt x="9566" y="5466"/>
                        <a:pt x="9551" y="5415"/>
                      </a:cubicBezTo>
                      <a:cubicBezTo>
                        <a:pt x="9536" y="5362"/>
                        <a:pt x="9520" y="5308"/>
                        <a:pt x="9502" y="5256"/>
                      </a:cubicBezTo>
                      <a:lnTo>
                        <a:pt x="9451" y="5097"/>
                      </a:lnTo>
                      <a:cubicBezTo>
                        <a:pt x="9415" y="4989"/>
                        <a:pt x="9378" y="4884"/>
                        <a:pt x="9337" y="4776"/>
                      </a:cubicBezTo>
                      <a:cubicBezTo>
                        <a:pt x="9299" y="4671"/>
                        <a:pt x="9256" y="4565"/>
                        <a:pt x="9210" y="4459"/>
                      </a:cubicBezTo>
                      <a:cubicBezTo>
                        <a:pt x="9187" y="4406"/>
                        <a:pt x="9162" y="4350"/>
                        <a:pt x="9138" y="4297"/>
                      </a:cubicBezTo>
                      <a:cubicBezTo>
                        <a:pt x="9089" y="4189"/>
                        <a:pt x="9036" y="4084"/>
                        <a:pt x="8983" y="3977"/>
                      </a:cubicBezTo>
                      <a:cubicBezTo>
                        <a:pt x="8956" y="3924"/>
                        <a:pt x="8927" y="3870"/>
                        <a:pt x="8898" y="3818"/>
                      </a:cubicBezTo>
                      <a:cubicBezTo>
                        <a:pt x="8870" y="3766"/>
                        <a:pt x="8840" y="3713"/>
                        <a:pt x="8810" y="3660"/>
                      </a:cubicBezTo>
                      <a:cubicBezTo>
                        <a:pt x="8435" y="3009"/>
                        <a:pt x="7938" y="2382"/>
                        <a:pt x="7279" y="1839"/>
                      </a:cubicBezTo>
                      <a:cubicBezTo>
                        <a:pt x="6131" y="887"/>
                        <a:pt x="4498" y="184"/>
                        <a:pt x="2177" y="32"/>
                      </a:cubicBezTo>
                      <a:cubicBezTo>
                        <a:pt x="1866" y="11"/>
                        <a:pt x="1541" y="0"/>
                        <a:pt x="12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1"/>
                <p:cNvSpPr/>
                <p:nvPr/>
              </p:nvSpPr>
              <p:spPr>
                <a:xfrm>
                  <a:off x="3081726" y="-1440072"/>
                  <a:ext cx="267933" cy="244751"/>
                </a:xfrm>
                <a:custGeom>
                  <a:rect b="b" l="l" r="r" t="t"/>
                  <a:pathLst>
                    <a:path extrusionOk="0" h="5469" w="5987">
                      <a:moveTo>
                        <a:pt x="4518" y="1"/>
                      </a:moveTo>
                      <a:cubicBezTo>
                        <a:pt x="4403" y="111"/>
                        <a:pt x="4287" y="221"/>
                        <a:pt x="4173" y="331"/>
                      </a:cubicBezTo>
                      <a:cubicBezTo>
                        <a:pt x="3525" y="940"/>
                        <a:pt x="4436" y="2914"/>
                        <a:pt x="3785" y="3520"/>
                      </a:cubicBezTo>
                      <a:cubicBezTo>
                        <a:pt x="3046" y="4209"/>
                        <a:pt x="743" y="3529"/>
                        <a:pt x="0" y="4215"/>
                      </a:cubicBezTo>
                      <a:cubicBezTo>
                        <a:pt x="1383" y="4911"/>
                        <a:pt x="3207" y="5387"/>
                        <a:pt x="5612" y="5469"/>
                      </a:cubicBezTo>
                      <a:cubicBezTo>
                        <a:pt x="5612" y="5469"/>
                        <a:pt x="5987" y="2540"/>
                        <a:pt x="45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1"/>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1"/>
                <p:cNvSpPr/>
                <p:nvPr/>
              </p:nvSpPr>
              <p:spPr>
                <a:xfrm>
                  <a:off x="2891845" y="-1602252"/>
                  <a:ext cx="308882" cy="263682"/>
                </a:xfrm>
                <a:custGeom>
                  <a:rect b="b" l="l" r="r" t="t"/>
                  <a:pathLst>
                    <a:path extrusionOk="0" h="5892" w="6902">
                      <a:moveTo>
                        <a:pt x="0" y="1"/>
                      </a:moveTo>
                      <a:cubicBezTo>
                        <a:pt x="0" y="4998"/>
                        <a:pt x="4124" y="5892"/>
                        <a:pt x="5762" y="5892"/>
                      </a:cubicBezTo>
                      <a:cubicBezTo>
                        <a:pt x="6164" y="5892"/>
                        <a:pt x="6416" y="5838"/>
                        <a:pt x="6421" y="5778"/>
                      </a:cubicBezTo>
                      <a:cubicBezTo>
                        <a:pt x="6902" y="397"/>
                        <a:pt x="1"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21"/>
                <p:cNvSpPr/>
                <p:nvPr/>
              </p:nvSpPr>
              <p:spPr>
                <a:xfrm>
                  <a:off x="2335132" y="-1603550"/>
                  <a:ext cx="553454" cy="491069"/>
                </a:xfrm>
                <a:custGeom>
                  <a:rect b="b" l="l" r="r" t="t"/>
                  <a:pathLst>
                    <a:path extrusionOk="0" h="10973" w="12367">
                      <a:moveTo>
                        <a:pt x="11293" y="1"/>
                      </a:moveTo>
                      <a:cubicBezTo>
                        <a:pt x="10934" y="1"/>
                        <a:pt x="10586" y="14"/>
                        <a:pt x="10249" y="42"/>
                      </a:cubicBezTo>
                      <a:cubicBezTo>
                        <a:pt x="8109" y="211"/>
                        <a:pt x="6410" y="891"/>
                        <a:pt x="5063" y="1834"/>
                      </a:cubicBezTo>
                      <a:cubicBezTo>
                        <a:pt x="609" y="4957"/>
                        <a:pt x="0" y="10973"/>
                        <a:pt x="0" y="10973"/>
                      </a:cubicBezTo>
                      <a:cubicBezTo>
                        <a:pt x="9687" y="9321"/>
                        <a:pt x="11868" y="4799"/>
                        <a:pt x="12282" y="2114"/>
                      </a:cubicBezTo>
                      <a:cubicBezTo>
                        <a:pt x="12345" y="1692"/>
                        <a:pt x="12367" y="1316"/>
                        <a:pt x="12367" y="1005"/>
                      </a:cubicBezTo>
                      <a:cubicBezTo>
                        <a:pt x="12367" y="719"/>
                        <a:pt x="12349" y="486"/>
                        <a:pt x="12327" y="319"/>
                      </a:cubicBezTo>
                      <a:cubicBezTo>
                        <a:pt x="12314" y="202"/>
                        <a:pt x="12300" y="117"/>
                        <a:pt x="12292" y="71"/>
                      </a:cubicBezTo>
                      <a:lnTo>
                        <a:pt x="12292" y="65"/>
                      </a:lnTo>
                      <a:cubicBezTo>
                        <a:pt x="12289" y="55"/>
                        <a:pt x="12288" y="47"/>
                        <a:pt x="12287" y="42"/>
                      </a:cubicBezTo>
                      <a:cubicBezTo>
                        <a:pt x="12285" y="36"/>
                        <a:pt x="12285" y="33"/>
                        <a:pt x="12285" y="33"/>
                      </a:cubicBezTo>
                      <a:cubicBezTo>
                        <a:pt x="12276" y="33"/>
                        <a:pt x="12266" y="32"/>
                        <a:pt x="12256" y="32"/>
                      </a:cubicBezTo>
                      <a:lnTo>
                        <a:pt x="12252" y="32"/>
                      </a:lnTo>
                      <a:cubicBezTo>
                        <a:pt x="12181" y="26"/>
                        <a:pt x="12110" y="21"/>
                        <a:pt x="12039" y="19"/>
                      </a:cubicBezTo>
                      <a:lnTo>
                        <a:pt x="12037" y="19"/>
                      </a:lnTo>
                      <a:cubicBezTo>
                        <a:pt x="11784" y="7"/>
                        <a:pt x="11536" y="1"/>
                        <a:pt x="112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1"/>
                <p:cNvSpPr/>
                <p:nvPr/>
              </p:nvSpPr>
              <p:spPr>
                <a:xfrm>
                  <a:off x="2442268" y="-1603863"/>
                  <a:ext cx="445332" cy="408546"/>
                </a:xfrm>
                <a:custGeom>
                  <a:rect b="b" l="l" r="r" t="t"/>
                  <a:pathLst>
                    <a:path extrusionOk="0" h="9129" w="9951">
                      <a:moveTo>
                        <a:pt x="8755" y="0"/>
                      </a:moveTo>
                      <a:cubicBezTo>
                        <a:pt x="8445" y="0"/>
                        <a:pt x="8146" y="9"/>
                        <a:pt x="7857" y="27"/>
                      </a:cubicBezTo>
                      <a:cubicBezTo>
                        <a:pt x="5494" y="167"/>
                        <a:pt x="3835" y="874"/>
                        <a:pt x="2673" y="1839"/>
                      </a:cubicBezTo>
                      <a:cubicBezTo>
                        <a:pt x="1647" y="2690"/>
                        <a:pt x="1007" y="3740"/>
                        <a:pt x="615" y="4776"/>
                      </a:cubicBezTo>
                      <a:cubicBezTo>
                        <a:pt x="595" y="4831"/>
                        <a:pt x="576" y="4884"/>
                        <a:pt x="557" y="4936"/>
                      </a:cubicBezTo>
                      <a:cubicBezTo>
                        <a:pt x="537" y="4989"/>
                        <a:pt x="520" y="5044"/>
                        <a:pt x="500" y="5097"/>
                      </a:cubicBezTo>
                      <a:lnTo>
                        <a:pt x="449" y="5256"/>
                      </a:lnTo>
                      <a:cubicBezTo>
                        <a:pt x="382" y="5467"/>
                        <a:pt x="325" y="5677"/>
                        <a:pt x="277" y="5883"/>
                      </a:cubicBezTo>
                      <a:cubicBezTo>
                        <a:pt x="266" y="5935"/>
                        <a:pt x="254" y="5985"/>
                        <a:pt x="243" y="6036"/>
                      </a:cubicBezTo>
                      <a:cubicBezTo>
                        <a:pt x="220" y="6139"/>
                        <a:pt x="200" y="6240"/>
                        <a:pt x="182" y="6338"/>
                      </a:cubicBezTo>
                      <a:cubicBezTo>
                        <a:pt x="163" y="6439"/>
                        <a:pt x="146" y="6536"/>
                        <a:pt x="131" y="6634"/>
                      </a:cubicBezTo>
                      <a:cubicBezTo>
                        <a:pt x="122" y="6687"/>
                        <a:pt x="116" y="6741"/>
                        <a:pt x="107" y="6792"/>
                      </a:cubicBezTo>
                      <a:cubicBezTo>
                        <a:pt x="96" y="6882"/>
                        <a:pt x="84" y="6970"/>
                        <a:pt x="74" y="7057"/>
                      </a:cubicBezTo>
                      <a:cubicBezTo>
                        <a:pt x="64" y="7149"/>
                        <a:pt x="56" y="7237"/>
                        <a:pt x="49" y="7324"/>
                      </a:cubicBezTo>
                      <a:cubicBezTo>
                        <a:pt x="43" y="7362"/>
                        <a:pt x="40" y="7399"/>
                        <a:pt x="38" y="7435"/>
                      </a:cubicBezTo>
                      <a:cubicBezTo>
                        <a:pt x="25" y="7613"/>
                        <a:pt x="16" y="7779"/>
                        <a:pt x="11" y="7935"/>
                      </a:cubicBezTo>
                      <a:cubicBezTo>
                        <a:pt x="10" y="8006"/>
                        <a:pt x="9" y="8075"/>
                        <a:pt x="9" y="8139"/>
                      </a:cubicBezTo>
                      <a:cubicBezTo>
                        <a:pt x="0" y="8747"/>
                        <a:pt x="50" y="9129"/>
                        <a:pt x="50" y="9129"/>
                      </a:cubicBezTo>
                      <a:cubicBezTo>
                        <a:pt x="262" y="9121"/>
                        <a:pt x="471" y="9110"/>
                        <a:pt x="674" y="9097"/>
                      </a:cubicBezTo>
                      <a:cubicBezTo>
                        <a:pt x="741" y="9093"/>
                        <a:pt x="809" y="9088"/>
                        <a:pt x="875" y="9083"/>
                      </a:cubicBezTo>
                      <a:cubicBezTo>
                        <a:pt x="927" y="9080"/>
                        <a:pt x="979" y="9075"/>
                        <a:pt x="1030" y="9069"/>
                      </a:cubicBezTo>
                      <a:cubicBezTo>
                        <a:pt x="1308" y="9047"/>
                        <a:pt x="1581" y="9017"/>
                        <a:pt x="1842" y="8982"/>
                      </a:cubicBezTo>
                      <a:cubicBezTo>
                        <a:pt x="1942" y="8970"/>
                        <a:pt x="2039" y="8956"/>
                        <a:pt x="2136" y="8941"/>
                      </a:cubicBezTo>
                      <a:cubicBezTo>
                        <a:pt x="2283" y="8919"/>
                        <a:pt x="2426" y="8895"/>
                        <a:pt x="2565" y="8870"/>
                      </a:cubicBezTo>
                      <a:cubicBezTo>
                        <a:pt x="2733" y="8840"/>
                        <a:pt x="2898" y="8807"/>
                        <a:pt x="3060" y="8771"/>
                      </a:cubicBezTo>
                      <a:cubicBezTo>
                        <a:pt x="3118" y="8758"/>
                        <a:pt x="3176" y="8745"/>
                        <a:pt x="3235" y="8731"/>
                      </a:cubicBezTo>
                      <a:cubicBezTo>
                        <a:pt x="3294" y="8719"/>
                        <a:pt x="3350" y="8705"/>
                        <a:pt x="3408" y="8690"/>
                      </a:cubicBezTo>
                      <a:cubicBezTo>
                        <a:pt x="3466" y="8675"/>
                        <a:pt x="3521" y="8662"/>
                        <a:pt x="3578" y="8647"/>
                      </a:cubicBezTo>
                      <a:cubicBezTo>
                        <a:pt x="3681" y="8620"/>
                        <a:pt x="3780" y="8592"/>
                        <a:pt x="3880" y="8564"/>
                      </a:cubicBezTo>
                      <a:lnTo>
                        <a:pt x="3918" y="8552"/>
                      </a:lnTo>
                      <a:cubicBezTo>
                        <a:pt x="4023" y="8521"/>
                        <a:pt x="4127" y="8490"/>
                        <a:pt x="4228" y="8457"/>
                      </a:cubicBezTo>
                      <a:cubicBezTo>
                        <a:pt x="4281" y="8439"/>
                        <a:pt x="4332" y="8422"/>
                        <a:pt x="4384" y="8406"/>
                      </a:cubicBezTo>
                      <a:cubicBezTo>
                        <a:pt x="4434" y="8388"/>
                        <a:pt x="4485" y="8372"/>
                        <a:pt x="4535" y="8352"/>
                      </a:cubicBezTo>
                      <a:cubicBezTo>
                        <a:pt x="4686" y="8297"/>
                        <a:pt x="4833" y="8243"/>
                        <a:pt x="4977" y="8183"/>
                      </a:cubicBezTo>
                      <a:cubicBezTo>
                        <a:pt x="5022" y="8166"/>
                        <a:pt x="5065" y="8147"/>
                        <a:pt x="5110" y="8130"/>
                      </a:cubicBezTo>
                      <a:cubicBezTo>
                        <a:pt x="5300" y="8048"/>
                        <a:pt x="5483" y="7963"/>
                        <a:pt x="5658" y="7875"/>
                      </a:cubicBezTo>
                      <a:cubicBezTo>
                        <a:pt x="8620" y="6385"/>
                        <a:pt x="9557" y="3889"/>
                        <a:pt x="9829" y="2116"/>
                      </a:cubicBezTo>
                      <a:cubicBezTo>
                        <a:pt x="9950" y="1322"/>
                        <a:pt x="9941" y="673"/>
                        <a:pt x="9919" y="321"/>
                      </a:cubicBezTo>
                      <a:cubicBezTo>
                        <a:pt x="9913" y="221"/>
                        <a:pt x="9905" y="144"/>
                        <a:pt x="9900" y="96"/>
                      </a:cubicBezTo>
                      <a:cubicBezTo>
                        <a:pt x="9898" y="59"/>
                        <a:pt x="9895" y="39"/>
                        <a:pt x="9895" y="39"/>
                      </a:cubicBezTo>
                      <a:cubicBezTo>
                        <a:pt x="9886" y="39"/>
                        <a:pt x="9875" y="38"/>
                        <a:pt x="9865" y="38"/>
                      </a:cubicBezTo>
                      <a:lnTo>
                        <a:pt x="9862" y="38"/>
                      </a:lnTo>
                      <a:cubicBezTo>
                        <a:pt x="9791" y="32"/>
                        <a:pt x="9720" y="27"/>
                        <a:pt x="9649" y="24"/>
                      </a:cubicBezTo>
                      <a:lnTo>
                        <a:pt x="9647" y="24"/>
                      </a:lnTo>
                      <a:cubicBezTo>
                        <a:pt x="9340" y="8"/>
                        <a:pt x="9043" y="0"/>
                        <a:pt x="87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1"/>
                <p:cNvSpPr/>
                <p:nvPr/>
              </p:nvSpPr>
              <p:spPr>
                <a:xfrm>
                  <a:off x="2427545" y="-1440072"/>
                  <a:ext cx="267933" cy="244751"/>
                </a:xfrm>
                <a:custGeom>
                  <a:rect b="b" l="l" r="r" t="t"/>
                  <a:pathLst>
                    <a:path extrusionOk="0" h="5469" w="5987">
                      <a:moveTo>
                        <a:pt x="1469" y="1"/>
                      </a:moveTo>
                      <a:cubicBezTo>
                        <a:pt x="1" y="2540"/>
                        <a:pt x="375" y="5469"/>
                        <a:pt x="375" y="5469"/>
                      </a:cubicBezTo>
                      <a:cubicBezTo>
                        <a:pt x="2781" y="5387"/>
                        <a:pt x="4604" y="4911"/>
                        <a:pt x="5987" y="4215"/>
                      </a:cubicBezTo>
                      <a:cubicBezTo>
                        <a:pt x="5244" y="3529"/>
                        <a:pt x="2942" y="4209"/>
                        <a:pt x="2202" y="3520"/>
                      </a:cubicBezTo>
                      <a:cubicBezTo>
                        <a:pt x="1551" y="2914"/>
                        <a:pt x="2462" y="940"/>
                        <a:pt x="1815" y="331"/>
                      </a:cubicBezTo>
                      <a:cubicBezTo>
                        <a:pt x="1700" y="221"/>
                        <a:pt x="1584" y="111"/>
                        <a:pt x="14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1"/>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1"/>
                <p:cNvSpPr/>
                <p:nvPr/>
              </p:nvSpPr>
              <p:spPr>
                <a:xfrm>
                  <a:off x="2576434" y="-1602252"/>
                  <a:ext cx="308927" cy="263682"/>
                </a:xfrm>
                <a:custGeom>
                  <a:rect b="b" l="l" r="r" t="t"/>
                  <a:pathLst>
                    <a:path extrusionOk="0" h="5892" w="6903">
                      <a:moveTo>
                        <a:pt x="6903" y="1"/>
                      </a:moveTo>
                      <a:cubicBezTo>
                        <a:pt x="6902" y="1"/>
                        <a:pt x="1" y="397"/>
                        <a:pt x="482" y="5778"/>
                      </a:cubicBezTo>
                      <a:cubicBezTo>
                        <a:pt x="487" y="5838"/>
                        <a:pt x="740" y="5892"/>
                        <a:pt x="1141" y="5892"/>
                      </a:cubicBezTo>
                      <a:cubicBezTo>
                        <a:pt x="2779" y="5892"/>
                        <a:pt x="6903" y="4998"/>
                        <a:pt x="6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1"/>
                <p:cNvSpPr/>
                <p:nvPr/>
              </p:nvSpPr>
              <p:spPr>
                <a:xfrm>
                  <a:off x="2775266" y="-1719054"/>
                  <a:ext cx="84314" cy="82568"/>
                </a:xfrm>
                <a:custGeom>
                  <a:rect b="b" l="l" r="r" t="t"/>
                  <a:pathLst>
                    <a:path extrusionOk="0" h="1845" w="1884">
                      <a:moveTo>
                        <a:pt x="0" y="0"/>
                      </a:moveTo>
                      <a:lnTo>
                        <a:pt x="942" y="1844"/>
                      </a:lnTo>
                      <a:lnTo>
                        <a:pt x="1883" y="839"/>
                      </a:lnTo>
                      <a:cubicBezTo>
                        <a:pt x="1646" y="815"/>
                        <a:pt x="1" y="1"/>
                        <a:pt x="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1"/>
                <p:cNvSpPr/>
                <p:nvPr/>
              </p:nvSpPr>
              <p:spPr>
                <a:xfrm>
                  <a:off x="2936865" y="-1719054"/>
                  <a:ext cx="84314" cy="82568"/>
                </a:xfrm>
                <a:custGeom>
                  <a:rect b="b" l="l" r="r" t="t"/>
                  <a:pathLst>
                    <a:path extrusionOk="0" h="1845" w="1884">
                      <a:moveTo>
                        <a:pt x="1883" y="0"/>
                      </a:moveTo>
                      <a:lnTo>
                        <a:pt x="1883" y="0"/>
                      </a:lnTo>
                      <a:cubicBezTo>
                        <a:pt x="1883" y="1"/>
                        <a:pt x="237" y="815"/>
                        <a:pt x="0" y="839"/>
                      </a:cubicBezTo>
                      <a:lnTo>
                        <a:pt x="942" y="1844"/>
                      </a:lnTo>
                      <a:lnTo>
                        <a:pt x="18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1"/>
                <p:cNvSpPr/>
                <p:nvPr/>
              </p:nvSpPr>
              <p:spPr>
                <a:xfrm>
                  <a:off x="2930465" y="-1574953"/>
                  <a:ext cx="84314" cy="82524"/>
                </a:xfrm>
                <a:custGeom>
                  <a:rect b="b" l="l" r="r" t="t"/>
                  <a:pathLst>
                    <a:path extrusionOk="0" h="1844" w="1884">
                      <a:moveTo>
                        <a:pt x="942" y="0"/>
                      </a:moveTo>
                      <a:lnTo>
                        <a:pt x="1" y="1005"/>
                      </a:lnTo>
                      <a:cubicBezTo>
                        <a:pt x="239" y="1030"/>
                        <a:pt x="1884" y="1844"/>
                        <a:pt x="1884" y="1844"/>
                      </a:cubicBezTo>
                      <a:lnTo>
                        <a:pt x="9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1"/>
                <p:cNvSpPr/>
                <p:nvPr/>
              </p:nvSpPr>
              <p:spPr>
                <a:xfrm>
                  <a:off x="2768911" y="-1574953"/>
                  <a:ext cx="84269" cy="82524"/>
                </a:xfrm>
                <a:custGeom>
                  <a:rect b="b" l="l" r="r" t="t"/>
                  <a:pathLst>
                    <a:path extrusionOk="0" h="1844" w="1883">
                      <a:moveTo>
                        <a:pt x="941" y="0"/>
                      </a:moveTo>
                      <a:lnTo>
                        <a:pt x="0" y="1844"/>
                      </a:lnTo>
                      <a:cubicBezTo>
                        <a:pt x="0" y="1844"/>
                        <a:pt x="1646" y="1030"/>
                        <a:pt x="1883" y="1005"/>
                      </a:cubicBezTo>
                      <a:lnTo>
                        <a:pt x="9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1"/>
                <p:cNvSpPr/>
                <p:nvPr/>
              </p:nvSpPr>
              <p:spPr>
                <a:xfrm>
                  <a:off x="2793749" y="-1702272"/>
                  <a:ext cx="193420" cy="193465"/>
                </a:xfrm>
                <a:custGeom>
                  <a:rect b="b" l="l" r="r" t="t"/>
                  <a:pathLst>
                    <a:path extrusionOk="0" h="4323" w="4322">
                      <a:moveTo>
                        <a:pt x="2161" y="0"/>
                      </a:moveTo>
                      <a:cubicBezTo>
                        <a:pt x="2113" y="0"/>
                        <a:pt x="2069" y="1"/>
                        <a:pt x="2023" y="5"/>
                      </a:cubicBezTo>
                      <a:cubicBezTo>
                        <a:pt x="2002" y="5"/>
                        <a:pt x="1983" y="7"/>
                        <a:pt x="1963" y="10"/>
                      </a:cubicBezTo>
                      <a:cubicBezTo>
                        <a:pt x="1897" y="14"/>
                        <a:pt x="1833" y="24"/>
                        <a:pt x="1771" y="35"/>
                      </a:cubicBezTo>
                      <a:cubicBezTo>
                        <a:pt x="1763" y="36"/>
                        <a:pt x="1755" y="37"/>
                        <a:pt x="1748" y="39"/>
                      </a:cubicBezTo>
                      <a:cubicBezTo>
                        <a:pt x="1496" y="87"/>
                        <a:pt x="1258" y="180"/>
                        <a:pt x="1046" y="310"/>
                      </a:cubicBezTo>
                      <a:cubicBezTo>
                        <a:pt x="746" y="490"/>
                        <a:pt x="493" y="741"/>
                        <a:pt x="311" y="1041"/>
                      </a:cubicBezTo>
                      <a:cubicBezTo>
                        <a:pt x="174" y="1270"/>
                        <a:pt x="77" y="1525"/>
                        <a:pt x="31" y="1796"/>
                      </a:cubicBezTo>
                      <a:cubicBezTo>
                        <a:pt x="29" y="1799"/>
                        <a:pt x="28" y="1806"/>
                        <a:pt x="28" y="1811"/>
                      </a:cubicBezTo>
                      <a:cubicBezTo>
                        <a:pt x="9" y="1921"/>
                        <a:pt x="0" y="2037"/>
                        <a:pt x="0" y="2152"/>
                      </a:cubicBezTo>
                      <a:lnTo>
                        <a:pt x="0" y="2172"/>
                      </a:lnTo>
                      <a:cubicBezTo>
                        <a:pt x="0" y="2191"/>
                        <a:pt x="0" y="2209"/>
                        <a:pt x="1" y="2228"/>
                      </a:cubicBezTo>
                      <a:cubicBezTo>
                        <a:pt x="1" y="2237"/>
                        <a:pt x="1" y="2242"/>
                        <a:pt x="2" y="2249"/>
                      </a:cubicBezTo>
                      <a:cubicBezTo>
                        <a:pt x="5" y="2363"/>
                        <a:pt x="19" y="2475"/>
                        <a:pt x="41" y="2585"/>
                      </a:cubicBezTo>
                      <a:cubicBezTo>
                        <a:pt x="42" y="2590"/>
                        <a:pt x="42" y="2595"/>
                        <a:pt x="43" y="2600"/>
                      </a:cubicBezTo>
                      <a:cubicBezTo>
                        <a:pt x="84" y="2791"/>
                        <a:pt x="149" y="2973"/>
                        <a:pt x="234" y="3142"/>
                      </a:cubicBezTo>
                      <a:lnTo>
                        <a:pt x="234" y="3143"/>
                      </a:lnTo>
                      <a:cubicBezTo>
                        <a:pt x="407" y="3481"/>
                        <a:pt x="664" y="3765"/>
                        <a:pt x="981" y="3972"/>
                      </a:cubicBezTo>
                      <a:lnTo>
                        <a:pt x="982" y="3972"/>
                      </a:lnTo>
                      <a:cubicBezTo>
                        <a:pt x="1216" y="4127"/>
                        <a:pt x="1481" y="4235"/>
                        <a:pt x="1769" y="4287"/>
                      </a:cubicBezTo>
                      <a:cubicBezTo>
                        <a:pt x="1776" y="4289"/>
                        <a:pt x="1784" y="4290"/>
                        <a:pt x="1793" y="4291"/>
                      </a:cubicBezTo>
                      <a:lnTo>
                        <a:pt x="1794" y="4291"/>
                      </a:lnTo>
                      <a:cubicBezTo>
                        <a:pt x="1852" y="4302"/>
                        <a:pt x="1914" y="4311"/>
                        <a:pt x="1975" y="4315"/>
                      </a:cubicBezTo>
                      <a:cubicBezTo>
                        <a:pt x="1995" y="4317"/>
                        <a:pt x="2014" y="4318"/>
                        <a:pt x="2035" y="4318"/>
                      </a:cubicBezTo>
                      <a:cubicBezTo>
                        <a:pt x="2077" y="4321"/>
                        <a:pt x="2118" y="4322"/>
                        <a:pt x="2162" y="4322"/>
                      </a:cubicBezTo>
                      <a:cubicBezTo>
                        <a:pt x="2177" y="4322"/>
                        <a:pt x="2192" y="4322"/>
                        <a:pt x="2206" y="4321"/>
                      </a:cubicBezTo>
                      <a:cubicBezTo>
                        <a:pt x="2226" y="4321"/>
                        <a:pt x="2246" y="4321"/>
                        <a:pt x="2266" y="4320"/>
                      </a:cubicBezTo>
                      <a:cubicBezTo>
                        <a:pt x="2328" y="4317"/>
                        <a:pt x="2390" y="4312"/>
                        <a:pt x="2451" y="4303"/>
                      </a:cubicBezTo>
                      <a:cubicBezTo>
                        <a:pt x="2460" y="4303"/>
                        <a:pt x="2466" y="4302"/>
                        <a:pt x="2474" y="4301"/>
                      </a:cubicBezTo>
                      <a:lnTo>
                        <a:pt x="2475" y="4301"/>
                      </a:lnTo>
                      <a:cubicBezTo>
                        <a:pt x="2803" y="4254"/>
                        <a:pt x="3102" y="4134"/>
                        <a:pt x="3366" y="3956"/>
                      </a:cubicBezTo>
                      <a:lnTo>
                        <a:pt x="3367" y="3956"/>
                      </a:lnTo>
                      <a:cubicBezTo>
                        <a:pt x="3690" y="3738"/>
                        <a:pt x="3951" y="3435"/>
                        <a:pt x="4118" y="3079"/>
                      </a:cubicBezTo>
                      <a:cubicBezTo>
                        <a:pt x="4187" y="2935"/>
                        <a:pt x="4239" y="2782"/>
                        <a:pt x="4273" y="2622"/>
                      </a:cubicBezTo>
                      <a:cubicBezTo>
                        <a:pt x="4275" y="2617"/>
                        <a:pt x="4275" y="2611"/>
                        <a:pt x="4277" y="2606"/>
                      </a:cubicBezTo>
                      <a:cubicBezTo>
                        <a:pt x="4300" y="2492"/>
                        <a:pt x="4315" y="2375"/>
                        <a:pt x="4319" y="2254"/>
                      </a:cubicBezTo>
                      <a:cubicBezTo>
                        <a:pt x="4320" y="2247"/>
                        <a:pt x="4320" y="2242"/>
                        <a:pt x="4320" y="2233"/>
                      </a:cubicBezTo>
                      <a:cubicBezTo>
                        <a:pt x="4321" y="2212"/>
                        <a:pt x="4321" y="2190"/>
                        <a:pt x="4321" y="2167"/>
                      </a:cubicBezTo>
                      <a:lnTo>
                        <a:pt x="4321" y="2146"/>
                      </a:lnTo>
                      <a:cubicBezTo>
                        <a:pt x="4320" y="2026"/>
                        <a:pt x="4311" y="1906"/>
                        <a:pt x="4291" y="1792"/>
                      </a:cubicBezTo>
                      <a:lnTo>
                        <a:pt x="4291" y="1791"/>
                      </a:lnTo>
                      <a:cubicBezTo>
                        <a:pt x="4290" y="1786"/>
                        <a:pt x="4290" y="1781"/>
                        <a:pt x="4288" y="1776"/>
                      </a:cubicBezTo>
                      <a:cubicBezTo>
                        <a:pt x="4265" y="1642"/>
                        <a:pt x="4229" y="1515"/>
                        <a:pt x="4181" y="1392"/>
                      </a:cubicBezTo>
                      <a:lnTo>
                        <a:pt x="4181" y="1391"/>
                      </a:lnTo>
                      <a:cubicBezTo>
                        <a:pt x="4028" y="989"/>
                        <a:pt x="3758" y="645"/>
                        <a:pt x="3412" y="400"/>
                      </a:cubicBezTo>
                      <a:cubicBezTo>
                        <a:pt x="3146" y="209"/>
                        <a:pt x="2834" y="79"/>
                        <a:pt x="2498" y="26"/>
                      </a:cubicBezTo>
                      <a:cubicBezTo>
                        <a:pt x="2490" y="25"/>
                        <a:pt x="2480" y="24"/>
                        <a:pt x="2471" y="23"/>
                      </a:cubicBezTo>
                      <a:cubicBezTo>
                        <a:pt x="2409" y="14"/>
                        <a:pt x="2343" y="8"/>
                        <a:pt x="2279" y="3"/>
                      </a:cubicBezTo>
                      <a:cubicBezTo>
                        <a:pt x="2258" y="2"/>
                        <a:pt x="2239" y="2"/>
                        <a:pt x="2219" y="2"/>
                      </a:cubicBezTo>
                      <a:cubicBezTo>
                        <a:pt x="2200" y="0"/>
                        <a:pt x="2180" y="0"/>
                        <a:pt x="21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1"/>
                <p:cNvSpPr/>
                <p:nvPr/>
              </p:nvSpPr>
              <p:spPr>
                <a:xfrm>
                  <a:off x="2873720" y="-1622345"/>
                  <a:ext cx="33520" cy="33520"/>
                </a:xfrm>
                <a:custGeom>
                  <a:rect b="b" l="l" r="r" t="t"/>
                  <a:pathLst>
                    <a:path extrusionOk="0" h="749" w="749">
                      <a:moveTo>
                        <a:pt x="375" y="1"/>
                      </a:moveTo>
                      <a:cubicBezTo>
                        <a:pt x="168" y="1"/>
                        <a:pt x="1" y="169"/>
                        <a:pt x="1" y="375"/>
                      </a:cubicBezTo>
                      <a:cubicBezTo>
                        <a:pt x="1" y="581"/>
                        <a:pt x="168" y="749"/>
                        <a:pt x="375" y="749"/>
                      </a:cubicBezTo>
                      <a:cubicBezTo>
                        <a:pt x="581" y="749"/>
                        <a:pt x="749" y="581"/>
                        <a:pt x="749" y="375"/>
                      </a:cubicBezTo>
                      <a:cubicBezTo>
                        <a:pt x="749" y="169"/>
                        <a:pt x="581" y="1"/>
                        <a:pt x="3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6" name="Google Shape;2636;p21"/>
              <p:cNvGrpSpPr/>
              <p:nvPr/>
            </p:nvGrpSpPr>
            <p:grpSpPr>
              <a:xfrm>
                <a:off x="1881421" y="4603996"/>
                <a:ext cx="1522380" cy="1351585"/>
                <a:chOff x="2335132" y="-2095237"/>
                <a:chExt cx="1106944" cy="982757"/>
              </a:xfrm>
            </p:grpSpPr>
            <p:sp>
              <p:nvSpPr>
                <p:cNvPr id="2637" name="Google Shape;2637;p21"/>
                <p:cNvSpPr/>
                <p:nvPr/>
              </p:nvSpPr>
              <p:spPr>
                <a:xfrm>
                  <a:off x="2888622" y="-1603460"/>
                  <a:ext cx="553454" cy="490980"/>
                </a:xfrm>
                <a:custGeom>
                  <a:rect b="b" l="l" r="r" t="t"/>
                  <a:pathLst>
                    <a:path extrusionOk="0" h="10971" w="12367">
                      <a:moveTo>
                        <a:pt x="1063" y="1"/>
                      </a:moveTo>
                      <a:cubicBezTo>
                        <a:pt x="850" y="1"/>
                        <a:pt x="632" y="5"/>
                        <a:pt x="411" y="15"/>
                      </a:cubicBezTo>
                      <a:cubicBezTo>
                        <a:pt x="383" y="15"/>
                        <a:pt x="356" y="17"/>
                        <a:pt x="329" y="18"/>
                      </a:cubicBezTo>
                      <a:cubicBezTo>
                        <a:pt x="258" y="20"/>
                        <a:pt x="186" y="25"/>
                        <a:pt x="112" y="31"/>
                      </a:cubicBezTo>
                      <a:lnTo>
                        <a:pt x="109" y="31"/>
                      </a:lnTo>
                      <a:cubicBezTo>
                        <a:pt x="100" y="31"/>
                        <a:pt x="90" y="33"/>
                        <a:pt x="80" y="33"/>
                      </a:cubicBezTo>
                      <a:cubicBezTo>
                        <a:pt x="80" y="33"/>
                        <a:pt x="80" y="36"/>
                        <a:pt x="79" y="41"/>
                      </a:cubicBezTo>
                      <a:cubicBezTo>
                        <a:pt x="76" y="48"/>
                        <a:pt x="75" y="54"/>
                        <a:pt x="73" y="64"/>
                      </a:cubicBezTo>
                      <a:lnTo>
                        <a:pt x="73" y="70"/>
                      </a:lnTo>
                      <a:cubicBezTo>
                        <a:pt x="64" y="117"/>
                        <a:pt x="50" y="204"/>
                        <a:pt x="35" y="328"/>
                      </a:cubicBezTo>
                      <a:cubicBezTo>
                        <a:pt x="17" y="494"/>
                        <a:pt x="1" y="722"/>
                        <a:pt x="1" y="1003"/>
                      </a:cubicBezTo>
                      <a:cubicBezTo>
                        <a:pt x="1" y="1316"/>
                        <a:pt x="22" y="1693"/>
                        <a:pt x="86" y="2114"/>
                      </a:cubicBezTo>
                      <a:cubicBezTo>
                        <a:pt x="501" y="4798"/>
                        <a:pt x="2685" y="9320"/>
                        <a:pt x="12367" y="10971"/>
                      </a:cubicBezTo>
                      <a:cubicBezTo>
                        <a:pt x="12367" y="10971"/>
                        <a:pt x="11758" y="4955"/>
                        <a:pt x="7302" y="1834"/>
                      </a:cubicBezTo>
                      <a:cubicBezTo>
                        <a:pt x="5974" y="901"/>
                        <a:pt x="4301" y="228"/>
                        <a:pt x="2199" y="48"/>
                      </a:cubicBezTo>
                      <a:cubicBezTo>
                        <a:pt x="1834" y="17"/>
                        <a:pt x="1455" y="1"/>
                        <a:pt x="1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1"/>
                <p:cNvSpPr/>
                <p:nvPr/>
              </p:nvSpPr>
              <p:spPr>
                <a:xfrm>
                  <a:off x="2335177" y="-2095237"/>
                  <a:ext cx="553409" cy="491114"/>
                </a:xfrm>
                <a:custGeom>
                  <a:rect b="b" l="l" r="r" t="t"/>
                  <a:pathLst>
                    <a:path extrusionOk="0" h="10974" w="12366">
                      <a:moveTo>
                        <a:pt x="0" y="0"/>
                      </a:moveTo>
                      <a:cubicBezTo>
                        <a:pt x="0" y="1"/>
                        <a:pt x="609" y="6018"/>
                        <a:pt x="5064" y="9139"/>
                      </a:cubicBezTo>
                      <a:cubicBezTo>
                        <a:pt x="6409" y="10084"/>
                        <a:pt x="8107" y="10762"/>
                        <a:pt x="10247" y="10932"/>
                      </a:cubicBezTo>
                      <a:cubicBezTo>
                        <a:pt x="10589" y="10959"/>
                        <a:pt x="10941" y="10974"/>
                        <a:pt x="11305" y="10974"/>
                      </a:cubicBezTo>
                      <a:cubicBezTo>
                        <a:pt x="11543" y="10974"/>
                        <a:pt x="11787" y="10968"/>
                        <a:pt x="12035" y="10955"/>
                      </a:cubicBezTo>
                      <a:cubicBezTo>
                        <a:pt x="12106" y="10952"/>
                        <a:pt x="12179" y="10947"/>
                        <a:pt x="12253" y="10942"/>
                      </a:cubicBezTo>
                      <a:lnTo>
                        <a:pt x="12257" y="10942"/>
                      </a:lnTo>
                      <a:cubicBezTo>
                        <a:pt x="12266" y="10942"/>
                        <a:pt x="12276" y="10941"/>
                        <a:pt x="12287" y="10941"/>
                      </a:cubicBezTo>
                      <a:cubicBezTo>
                        <a:pt x="12287" y="10941"/>
                        <a:pt x="12287" y="10937"/>
                        <a:pt x="12288" y="10932"/>
                      </a:cubicBezTo>
                      <a:cubicBezTo>
                        <a:pt x="12289" y="10925"/>
                        <a:pt x="12291" y="10919"/>
                        <a:pt x="12293" y="10909"/>
                      </a:cubicBezTo>
                      <a:lnTo>
                        <a:pt x="12293" y="10904"/>
                      </a:lnTo>
                      <a:cubicBezTo>
                        <a:pt x="12303" y="10846"/>
                        <a:pt x="12323" y="10735"/>
                        <a:pt x="12338" y="10573"/>
                      </a:cubicBezTo>
                      <a:cubicBezTo>
                        <a:pt x="12353" y="10415"/>
                        <a:pt x="12366" y="10211"/>
                        <a:pt x="12366" y="9970"/>
                      </a:cubicBezTo>
                      <a:cubicBezTo>
                        <a:pt x="12366" y="9640"/>
                        <a:pt x="12342" y="9237"/>
                        <a:pt x="12270" y="8784"/>
                      </a:cubicBezTo>
                      <a:cubicBezTo>
                        <a:pt x="11827" y="6091"/>
                        <a:pt x="9598" y="163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1"/>
                <p:cNvSpPr/>
                <p:nvPr/>
              </p:nvSpPr>
              <p:spPr>
                <a:xfrm>
                  <a:off x="2442179" y="-2012312"/>
                  <a:ext cx="445019" cy="408501"/>
                </a:xfrm>
                <a:custGeom>
                  <a:rect b="b" l="l" r="r" t="t"/>
                  <a:pathLst>
                    <a:path extrusionOk="0" h="9128" w="9944">
                      <a:moveTo>
                        <a:pt x="48" y="1"/>
                      </a:moveTo>
                      <a:cubicBezTo>
                        <a:pt x="48" y="1"/>
                        <a:pt x="0" y="382"/>
                        <a:pt x="7" y="990"/>
                      </a:cubicBezTo>
                      <a:cubicBezTo>
                        <a:pt x="7" y="1056"/>
                        <a:pt x="10" y="1123"/>
                        <a:pt x="11" y="1194"/>
                      </a:cubicBezTo>
                      <a:cubicBezTo>
                        <a:pt x="16" y="1346"/>
                        <a:pt x="25" y="1512"/>
                        <a:pt x="37" y="1687"/>
                      </a:cubicBezTo>
                      <a:cubicBezTo>
                        <a:pt x="41" y="1754"/>
                        <a:pt x="48" y="1821"/>
                        <a:pt x="54" y="1892"/>
                      </a:cubicBezTo>
                      <a:cubicBezTo>
                        <a:pt x="61" y="1950"/>
                        <a:pt x="68" y="2010"/>
                        <a:pt x="73" y="2072"/>
                      </a:cubicBezTo>
                      <a:cubicBezTo>
                        <a:pt x="84" y="2164"/>
                        <a:pt x="97" y="2256"/>
                        <a:pt x="109" y="2351"/>
                      </a:cubicBezTo>
                      <a:cubicBezTo>
                        <a:pt x="129" y="2495"/>
                        <a:pt x="153" y="2640"/>
                        <a:pt x="181" y="2789"/>
                      </a:cubicBezTo>
                      <a:cubicBezTo>
                        <a:pt x="207" y="2937"/>
                        <a:pt x="240" y="3090"/>
                        <a:pt x="277" y="3245"/>
                      </a:cubicBezTo>
                      <a:cubicBezTo>
                        <a:pt x="337" y="3502"/>
                        <a:pt x="410" y="3765"/>
                        <a:pt x="499" y="4031"/>
                      </a:cubicBezTo>
                      <a:cubicBezTo>
                        <a:pt x="878" y="5168"/>
                        <a:pt x="1538" y="6350"/>
                        <a:pt x="2673" y="7289"/>
                      </a:cubicBezTo>
                      <a:cubicBezTo>
                        <a:pt x="3834" y="8253"/>
                        <a:pt x="5493" y="8959"/>
                        <a:pt x="7856" y="9100"/>
                      </a:cubicBezTo>
                      <a:cubicBezTo>
                        <a:pt x="8146" y="9118"/>
                        <a:pt x="8447" y="9128"/>
                        <a:pt x="8759" y="9128"/>
                      </a:cubicBezTo>
                      <a:cubicBezTo>
                        <a:pt x="9044" y="9128"/>
                        <a:pt x="9339" y="9120"/>
                        <a:pt x="9644" y="9103"/>
                      </a:cubicBezTo>
                      <a:cubicBezTo>
                        <a:pt x="9715" y="9100"/>
                        <a:pt x="9788" y="9095"/>
                        <a:pt x="9862" y="9090"/>
                      </a:cubicBezTo>
                      <a:lnTo>
                        <a:pt x="9866" y="9090"/>
                      </a:lnTo>
                      <a:cubicBezTo>
                        <a:pt x="9875" y="9090"/>
                        <a:pt x="9885" y="9089"/>
                        <a:pt x="9896" y="9089"/>
                      </a:cubicBezTo>
                      <a:cubicBezTo>
                        <a:pt x="9896" y="9089"/>
                        <a:pt x="9898" y="9068"/>
                        <a:pt x="9901" y="9031"/>
                      </a:cubicBezTo>
                      <a:cubicBezTo>
                        <a:pt x="9908" y="8971"/>
                        <a:pt x="9917" y="8869"/>
                        <a:pt x="9925" y="8726"/>
                      </a:cubicBezTo>
                      <a:cubicBezTo>
                        <a:pt x="9944" y="8349"/>
                        <a:pt x="9944" y="7709"/>
                        <a:pt x="9818" y="6939"/>
                      </a:cubicBezTo>
                      <a:cubicBezTo>
                        <a:pt x="9532" y="5170"/>
                        <a:pt x="8580" y="2723"/>
                        <a:pt x="5659" y="1255"/>
                      </a:cubicBezTo>
                      <a:cubicBezTo>
                        <a:pt x="5441" y="1146"/>
                        <a:pt x="5213" y="1042"/>
                        <a:pt x="4974" y="945"/>
                      </a:cubicBezTo>
                      <a:cubicBezTo>
                        <a:pt x="4928" y="925"/>
                        <a:pt x="4881" y="905"/>
                        <a:pt x="4834" y="889"/>
                      </a:cubicBezTo>
                      <a:cubicBezTo>
                        <a:pt x="4641" y="812"/>
                        <a:pt x="4438" y="739"/>
                        <a:pt x="4230" y="673"/>
                      </a:cubicBezTo>
                      <a:cubicBezTo>
                        <a:pt x="4177" y="656"/>
                        <a:pt x="4124" y="638"/>
                        <a:pt x="4071" y="622"/>
                      </a:cubicBezTo>
                      <a:cubicBezTo>
                        <a:pt x="4010" y="602"/>
                        <a:pt x="3944" y="584"/>
                        <a:pt x="3880" y="565"/>
                      </a:cubicBezTo>
                      <a:cubicBezTo>
                        <a:pt x="3793" y="539"/>
                        <a:pt x="3703" y="515"/>
                        <a:pt x="3613" y="492"/>
                      </a:cubicBezTo>
                      <a:cubicBezTo>
                        <a:pt x="2848" y="289"/>
                        <a:pt x="1992" y="140"/>
                        <a:pt x="1030" y="59"/>
                      </a:cubicBezTo>
                      <a:cubicBezTo>
                        <a:pt x="978" y="54"/>
                        <a:pt x="926" y="50"/>
                        <a:pt x="875" y="47"/>
                      </a:cubicBezTo>
                      <a:cubicBezTo>
                        <a:pt x="809" y="41"/>
                        <a:pt x="740" y="36"/>
                        <a:pt x="673" y="32"/>
                      </a:cubicBezTo>
                      <a:cubicBezTo>
                        <a:pt x="471" y="17"/>
                        <a:pt x="262" y="8"/>
                        <a:pt x="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1"/>
                <p:cNvSpPr/>
                <p:nvPr/>
              </p:nvSpPr>
              <p:spPr>
                <a:xfrm>
                  <a:off x="2427545" y="-2012312"/>
                  <a:ext cx="267933" cy="244707"/>
                </a:xfrm>
                <a:custGeom>
                  <a:rect b="b" l="l" r="r" t="t"/>
                  <a:pathLst>
                    <a:path extrusionOk="0" h="5468" w="5987">
                      <a:moveTo>
                        <a:pt x="375" y="1"/>
                      </a:moveTo>
                      <a:cubicBezTo>
                        <a:pt x="375" y="1"/>
                        <a:pt x="1" y="2928"/>
                        <a:pt x="1469" y="5468"/>
                      </a:cubicBezTo>
                      <a:cubicBezTo>
                        <a:pt x="1584" y="5357"/>
                        <a:pt x="1700" y="5247"/>
                        <a:pt x="1815" y="5139"/>
                      </a:cubicBezTo>
                      <a:cubicBezTo>
                        <a:pt x="2462" y="4529"/>
                        <a:pt x="1551" y="2554"/>
                        <a:pt x="2202" y="1949"/>
                      </a:cubicBezTo>
                      <a:cubicBezTo>
                        <a:pt x="2942" y="1259"/>
                        <a:pt x="5244" y="1940"/>
                        <a:pt x="5987" y="1253"/>
                      </a:cubicBezTo>
                      <a:cubicBezTo>
                        <a:pt x="4604" y="558"/>
                        <a:pt x="2781" y="81"/>
                        <a:pt x="3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1"/>
                <p:cNvSpPr/>
                <p:nvPr/>
              </p:nvSpPr>
              <p:spPr>
                <a:xfrm>
                  <a:off x="2545287" y="-1895600"/>
                  <a:ext cx="339806" cy="290086"/>
                </a:xfrm>
                <a:custGeom>
                  <a:rect b="b" l="l" r="r" t="t"/>
                  <a:pathLst>
                    <a:path extrusionOk="0" h="6482" w="7593">
                      <a:moveTo>
                        <a:pt x="1254" y="0"/>
                      </a:moveTo>
                      <a:cubicBezTo>
                        <a:pt x="812" y="0"/>
                        <a:pt x="535" y="59"/>
                        <a:pt x="529" y="126"/>
                      </a:cubicBezTo>
                      <a:cubicBezTo>
                        <a:pt x="0" y="6044"/>
                        <a:pt x="7592" y="6481"/>
                        <a:pt x="7593" y="6482"/>
                      </a:cubicBezTo>
                      <a:cubicBezTo>
                        <a:pt x="7593" y="984"/>
                        <a:pt x="3055" y="0"/>
                        <a:pt x="1254"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1"/>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1"/>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1"/>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1"/>
                <p:cNvSpPr/>
                <p:nvPr/>
              </p:nvSpPr>
              <p:spPr>
                <a:xfrm>
                  <a:off x="2545287" y="-1895600"/>
                  <a:ext cx="339806" cy="290086"/>
                </a:xfrm>
                <a:custGeom>
                  <a:rect b="b" l="l" r="r" t="t"/>
                  <a:pathLst>
                    <a:path extrusionOk="0" h="6482" w="7593">
                      <a:moveTo>
                        <a:pt x="1254" y="0"/>
                      </a:moveTo>
                      <a:cubicBezTo>
                        <a:pt x="812" y="0"/>
                        <a:pt x="535" y="59"/>
                        <a:pt x="529" y="126"/>
                      </a:cubicBezTo>
                      <a:cubicBezTo>
                        <a:pt x="0" y="6044"/>
                        <a:pt x="7592" y="6481"/>
                        <a:pt x="7593" y="6482"/>
                      </a:cubicBezTo>
                      <a:cubicBezTo>
                        <a:pt x="7593" y="984"/>
                        <a:pt x="3055" y="0"/>
                        <a:pt x="12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1"/>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1"/>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1"/>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1"/>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1"/>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1"/>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1"/>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1"/>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1"/>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1"/>
                <p:cNvSpPr/>
                <p:nvPr/>
              </p:nvSpPr>
              <p:spPr>
                <a:xfrm>
                  <a:off x="2576479" y="-1869107"/>
                  <a:ext cx="308882" cy="263682"/>
                </a:xfrm>
                <a:custGeom>
                  <a:rect b="b" l="l" r="r" t="t"/>
                  <a:pathLst>
                    <a:path extrusionOk="0" h="5892" w="6902">
                      <a:moveTo>
                        <a:pt x="1141" y="0"/>
                      </a:moveTo>
                      <a:cubicBezTo>
                        <a:pt x="739" y="0"/>
                        <a:pt x="486" y="54"/>
                        <a:pt x="481" y="114"/>
                      </a:cubicBezTo>
                      <a:cubicBezTo>
                        <a:pt x="0" y="5489"/>
                        <a:pt x="6884" y="5892"/>
                        <a:pt x="6902" y="5892"/>
                      </a:cubicBezTo>
                      <a:cubicBezTo>
                        <a:pt x="6902" y="5892"/>
                        <a:pt x="6902" y="5892"/>
                        <a:pt x="6902" y="5892"/>
                      </a:cubicBezTo>
                      <a:cubicBezTo>
                        <a:pt x="6902" y="895"/>
                        <a:pt x="2779" y="0"/>
                        <a:pt x="1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1"/>
                <p:cNvSpPr/>
                <p:nvPr/>
              </p:nvSpPr>
              <p:spPr>
                <a:xfrm>
                  <a:off x="2888667" y="-2095192"/>
                  <a:ext cx="553409" cy="491069"/>
                </a:xfrm>
                <a:custGeom>
                  <a:rect b="b" l="l" r="r" t="t"/>
                  <a:pathLst>
                    <a:path extrusionOk="0" h="10973" w="12366">
                      <a:moveTo>
                        <a:pt x="12366" y="0"/>
                      </a:moveTo>
                      <a:lnTo>
                        <a:pt x="12366" y="0"/>
                      </a:lnTo>
                      <a:cubicBezTo>
                        <a:pt x="2774" y="1637"/>
                        <a:pt x="543" y="6088"/>
                        <a:pt x="99" y="8782"/>
                      </a:cubicBezTo>
                      <a:cubicBezTo>
                        <a:pt x="25" y="9235"/>
                        <a:pt x="1" y="9639"/>
                        <a:pt x="1" y="9971"/>
                      </a:cubicBezTo>
                      <a:cubicBezTo>
                        <a:pt x="1" y="10209"/>
                        <a:pt x="13" y="10410"/>
                        <a:pt x="28" y="10568"/>
                      </a:cubicBezTo>
                      <a:cubicBezTo>
                        <a:pt x="46" y="10732"/>
                        <a:pt x="63" y="10848"/>
                        <a:pt x="73" y="10904"/>
                      </a:cubicBezTo>
                      <a:lnTo>
                        <a:pt x="73" y="10909"/>
                      </a:lnTo>
                      <a:cubicBezTo>
                        <a:pt x="76" y="10919"/>
                        <a:pt x="78" y="10926"/>
                        <a:pt x="79" y="10932"/>
                      </a:cubicBezTo>
                      <a:cubicBezTo>
                        <a:pt x="80" y="10938"/>
                        <a:pt x="80" y="10941"/>
                        <a:pt x="80" y="10941"/>
                      </a:cubicBezTo>
                      <a:cubicBezTo>
                        <a:pt x="89" y="10941"/>
                        <a:pt x="99" y="10942"/>
                        <a:pt x="109" y="10942"/>
                      </a:cubicBezTo>
                      <a:lnTo>
                        <a:pt x="113" y="10942"/>
                      </a:lnTo>
                      <a:cubicBezTo>
                        <a:pt x="186" y="10947"/>
                        <a:pt x="258" y="10952"/>
                        <a:pt x="330" y="10955"/>
                      </a:cubicBezTo>
                      <a:cubicBezTo>
                        <a:pt x="358" y="10956"/>
                        <a:pt x="387" y="10957"/>
                        <a:pt x="416" y="10957"/>
                      </a:cubicBezTo>
                      <a:cubicBezTo>
                        <a:pt x="637" y="10967"/>
                        <a:pt x="855" y="10972"/>
                        <a:pt x="1069" y="10972"/>
                      </a:cubicBezTo>
                      <a:cubicBezTo>
                        <a:pt x="1460" y="10972"/>
                        <a:pt x="1838" y="10956"/>
                        <a:pt x="2202" y="10925"/>
                      </a:cubicBezTo>
                      <a:cubicBezTo>
                        <a:pt x="4303" y="10745"/>
                        <a:pt x="5974" y="10071"/>
                        <a:pt x="7303" y="9139"/>
                      </a:cubicBezTo>
                      <a:cubicBezTo>
                        <a:pt x="11757" y="6018"/>
                        <a:pt x="12366" y="1"/>
                        <a:pt x="123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1"/>
                <p:cNvSpPr/>
                <p:nvPr/>
              </p:nvSpPr>
              <p:spPr>
                <a:xfrm>
                  <a:off x="2890010" y="-2012402"/>
                  <a:ext cx="445019" cy="408635"/>
                </a:xfrm>
                <a:custGeom>
                  <a:rect b="b" l="l" r="r" t="t"/>
                  <a:pathLst>
                    <a:path extrusionOk="0" h="9131" w="9944">
                      <a:moveTo>
                        <a:pt x="9896" y="0"/>
                      </a:moveTo>
                      <a:cubicBezTo>
                        <a:pt x="9683" y="9"/>
                        <a:pt x="9474" y="19"/>
                        <a:pt x="9271" y="32"/>
                      </a:cubicBezTo>
                      <a:cubicBezTo>
                        <a:pt x="9204" y="36"/>
                        <a:pt x="9138" y="41"/>
                        <a:pt x="9069" y="47"/>
                      </a:cubicBezTo>
                      <a:cubicBezTo>
                        <a:pt x="9021" y="50"/>
                        <a:pt x="8972" y="55"/>
                        <a:pt x="8924" y="58"/>
                      </a:cubicBezTo>
                      <a:cubicBezTo>
                        <a:pt x="8464" y="97"/>
                        <a:pt x="8028" y="152"/>
                        <a:pt x="7617" y="219"/>
                      </a:cubicBezTo>
                      <a:cubicBezTo>
                        <a:pt x="7553" y="230"/>
                        <a:pt x="7491" y="240"/>
                        <a:pt x="7429" y="251"/>
                      </a:cubicBezTo>
                      <a:cubicBezTo>
                        <a:pt x="7177" y="295"/>
                        <a:pt x="6933" y="347"/>
                        <a:pt x="6700" y="400"/>
                      </a:cubicBezTo>
                      <a:cubicBezTo>
                        <a:pt x="6590" y="426"/>
                        <a:pt x="6486" y="451"/>
                        <a:pt x="6379" y="478"/>
                      </a:cubicBezTo>
                      <a:cubicBezTo>
                        <a:pt x="6372" y="482"/>
                        <a:pt x="6362" y="485"/>
                        <a:pt x="6353" y="486"/>
                      </a:cubicBezTo>
                      <a:cubicBezTo>
                        <a:pt x="6255" y="513"/>
                        <a:pt x="6158" y="539"/>
                        <a:pt x="6063" y="567"/>
                      </a:cubicBezTo>
                      <a:cubicBezTo>
                        <a:pt x="5999" y="585"/>
                        <a:pt x="5937" y="605"/>
                        <a:pt x="5875" y="624"/>
                      </a:cubicBezTo>
                      <a:cubicBezTo>
                        <a:pt x="5821" y="640"/>
                        <a:pt x="5769" y="657"/>
                        <a:pt x="5716" y="675"/>
                      </a:cubicBezTo>
                      <a:cubicBezTo>
                        <a:pt x="5507" y="742"/>
                        <a:pt x="5307" y="815"/>
                        <a:pt x="5112" y="891"/>
                      </a:cubicBezTo>
                      <a:cubicBezTo>
                        <a:pt x="5063" y="910"/>
                        <a:pt x="5016" y="928"/>
                        <a:pt x="4967" y="948"/>
                      </a:cubicBezTo>
                      <a:cubicBezTo>
                        <a:pt x="4859" y="993"/>
                        <a:pt x="4753" y="1036"/>
                        <a:pt x="4651" y="1082"/>
                      </a:cubicBezTo>
                      <a:cubicBezTo>
                        <a:pt x="4572" y="1120"/>
                        <a:pt x="4493" y="1156"/>
                        <a:pt x="4417" y="1193"/>
                      </a:cubicBezTo>
                      <a:cubicBezTo>
                        <a:pt x="4372" y="1213"/>
                        <a:pt x="4329" y="1235"/>
                        <a:pt x="4285" y="1256"/>
                      </a:cubicBezTo>
                      <a:cubicBezTo>
                        <a:pt x="1370" y="2724"/>
                        <a:pt x="417" y="5164"/>
                        <a:pt x="128" y="6933"/>
                      </a:cubicBezTo>
                      <a:cubicBezTo>
                        <a:pt x="2" y="7700"/>
                        <a:pt x="0" y="8339"/>
                        <a:pt x="19" y="8718"/>
                      </a:cubicBezTo>
                      <a:cubicBezTo>
                        <a:pt x="27" y="8865"/>
                        <a:pt x="36" y="8973"/>
                        <a:pt x="43" y="9034"/>
                      </a:cubicBezTo>
                      <a:cubicBezTo>
                        <a:pt x="46" y="9071"/>
                        <a:pt x="49" y="9092"/>
                        <a:pt x="49" y="9092"/>
                      </a:cubicBezTo>
                      <a:cubicBezTo>
                        <a:pt x="58" y="9092"/>
                        <a:pt x="68" y="9093"/>
                        <a:pt x="78" y="9093"/>
                      </a:cubicBezTo>
                      <a:lnTo>
                        <a:pt x="81" y="9093"/>
                      </a:lnTo>
                      <a:cubicBezTo>
                        <a:pt x="155" y="9098"/>
                        <a:pt x="227" y="9103"/>
                        <a:pt x="298" y="9106"/>
                      </a:cubicBezTo>
                      <a:lnTo>
                        <a:pt x="385" y="9110"/>
                      </a:lnTo>
                      <a:cubicBezTo>
                        <a:pt x="661" y="9124"/>
                        <a:pt x="929" y="9130"/>
                        <a:pt x="1190" y="9130"/>
                      </a:cubicBezTo>
                      <a:cubicBezTo>
                        <a:pt x="1529" y="9130"/>
                        <a:pt x="1856" y="9119"/>
                        <a:pt x="2170" y="9097"/>
                      </a:cubicBezTo>
                      <a:cubicBezTo>
                        <a:pt x="4490" y="8944"/>
                        <a:pt x="6124" y="8243"/>
                        <a:pt x="7271" y="7290"/>
                      </a:cubicBezTo>
                      <a:cubicBezTo>
                        <a:pt x="7930" y="6746"/>
                        <a:pt x="8427" y="6120"/>
                        <a:pt x="8802" y="5470"/>
                      </a:cubicBezTo>
                      <a:cubicBezTo>
                        <a:pt x="8832" y="5417"/>
                        <a:pt x="8862" y="5363"/>
                        <a:pt x="8890" y="5311"/>
                      </a:cubicBezTo>
                      <a:cubicBezTo>
                        <a:pt x="8919" y="5260"/>
                        <a:pt x="8947" y="5204"/>
                        <a:pt x="8975" y="5152"/>
                      </a:cubicBezTo>
                      <a:cubicBezTo>
                        <a:pt x="9030" y="5046"/>
                        <a:pt x="9081" y="4939"/>
                        <a:pt x="9130" y="4833"/>
                      </a:cubicBezTo>
                      <a:cubicBezTo>
                        <a:pt x="9154" y="4779"/>
                        <a:pt x="9179" y="4724"/>
                        <a:pt x="9202" y="4671"/>
                      </a:cubicBezTo>
                      <a:cubicBezTo>
                        <a:pt x="9269" y="4519"/>
                        <a:pt x="9329" y="4365"/>
                        <a:pt x="9382" y="4215"/>
                      </a:cubicBezTo>
                      <a:cubicBezTo>
                        <a:pt x="9403" y="4154"/>
                        <a:pt x="9425" y="4093"/>
                        <a:pt x="9445" y="4032"/>
                      </a:cubicBezTo>
                      <a:cubicBezTo>
                        <a:pt x="9480" y="3925"/>
                        <a:pt x="9513" y="3820"/>
                        <a:pt x="9544" y="3715"/>
                      </a:cubicBezTo>
                      <a:cubicBezTo>
                        <a:pt x="9560" y="3663"/>
                        <a:pt x="9575" y="3609"/>
                        <a:pt x="9590" y="3558"/>
                      </a:cubicBezTo>
                      <a:cubicBezTo>
                        <a:pt x="9617" y="3453"/>
                        <a:pt x="9643" y="3349"/>
                        <a:pt x="9667" y="3247"/>
                      </a:cubicBezTo>
                      <a:cubicBezTo>
                        <a:pt x="9679" y="3194"/>
                        <a:pt x="9692" y="3143"/>
                        <a:pt x="9702" y="3093"/>
                      </a:cubicBezTo>
                      <a:cubicBezTo>
                        <a:pt x="9713" y="3041"/>
                        <a:pt x="9725" y="2991"/>
                        <a:pt x="9735" y="2939"/>
                      </a:cubicBezTo>
                      <a:cubicBezTo>
                        <a:pt x="9744" y="2889"/>
                        <a:pt x="9753" y="2839"/>
                        <a:pt x="9764" y="2790"/>
                      </a:cubicBezTo>
                      <a:cubicBezTo>
                        <a:pt x="9781" y="2690"/>
                        <a:pt x="9799" y="2592"/>
                        <a:pt x="9814" y="2496"/>
                      </a:cubicBezTo>
                      <a:cubicBezTo>
                        <a:pt x="9822" y="2444"/>
                        <a:pt x="9829" y="2390"/>
                        <a:pt x="9837" y="2337"/>
                      </a:cubicBezTo>
                      <a:cubicBezTo>
                        <a:pt x="9850" y="2247"/>
                        <a:pt x="9861" y="2158"/>
                        <a:pt x="9871" y="2073"/>
                      </a:cubicBezTo>
                      <a:cubicBezTo>
                        <a:pt x="9877" y="2012"/>
                        <a:pt x="9886" y="1952"/>
                        <a:pt x="9891" y="1891"/>
                      </a:cubicBezTo>
                      <a:cubicBezTo>
                        <a:pt x="9897" y="1825"/>
                        <a:pt x="9903" y="1759"/>
                        <a:pt x="9907" y="1695"/>
                      </a:cubicBezTo>
                      <a:cubicBezTo>
                        <a:pt x="9919" y="1517"/>
                        <a:pt x="9929" y="1351"/>
                        <a:pt x="9934" y="1194"/>
                      </a:cubicBezTo>
                      <a:cubicBezTo>
                        <a:pt x="9935" y="1123"/>
                        <a:pt x="9937" y="1055"/>
                        <a:pt x="9937" y="991"/>
                      </a:cubicBezTo>
                      <a:cubicBezTo>
                        <a:pt x="9944" y="384"/>
                        <a:pt x="9896" y="0"/>
                        <a:pt x="98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1"/>
                <p:cNvSpPr/>
                <p:nvPr/>
              </p:nvSpPr>
              <p:spPr>
                <a:xfrm>
                  <a:off x="3081726" y="-2012312"/>
                  <a:ext cx="267933" cy="244707"/>
                </a:xfrm>
                <a:custGeom>
                  <a:rect b="b" l="l" r="r" t="t"/>
                  <a:pathLst>
                    <a:path extrusionOk="0" h="5468" w="5987">
                      <a:moveTo>
                        <a:pt x="5612" y="1"/>
                      </a:moveTo>
                      <a:cubicBezTo>
                        <a:pt x="3207" y="81"/>
                        <a:pt x="1383" y="558"/>
                        <a:pt x="0" y="1253"/>
                      </a:cubicBezTo>
                      <a:cubicBezTo>
                        <a:pt x="743" y="1940"/>
                        <a:pt x="3046" y="1259"/>
                        <a:pt x="3785" y="1949"/>
                      </a:cubicBezTo>
                      <a:cubicBezTo>
                        <a:pt x="4436" y="2554"/>
                        <a:pt x="3525" y="4529"/>
                        <a:pt x="4173" y="5139"/>
                      </a:cubicBezTo>
                      <a:cubicBezTo>
                        <a:pt x="4287" y="5247"/>
                        <a:pt x="4403" y="5357"/>
                        <a:pt x="4518" y="5468"/>
                      </a:cubicBezTo>
                      <a:cubicBezTo>
                        <a:pt x="5987" y="2928"/>
                        <a:pt x="5612" y="1"/>
                        <a:pt x="56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1"/>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1"/>
                <p:cNvSpPr/>
                <p:nvPr/>
              </p:nvSpPr>
              <p:spPr>
                <a:xfrm>
                  <a:off x="2891845" y="-1869107"/>
                  <a:ext cx="308837" cy="263682"/>
                </a:xfrm>
                <a:custGeom>
                  <a:rect b="b" l="l" r="r" t="t"/>
                  <a:pathLst>
                    <a:path extrusionOk="0" h="5892" w="6901">
                      <a:moveTo>
                        <a:pt x="5761" y="0"/>
                      </a:moveTo>
                      <a:cubicBezTo>
                        <a:pt x="4123" y="0"/>
                        <a:pt x="0" y="895"/>
                        <a:pt x="0" y="5892"/>
                      </a:cubicBezTo>
                      <a:cubicBezTo>
                        <a:pt x="0" y="5892"/>
                        <a:pt x="0" y="5892"/>
                        <a:pt x="0" y="5892"/>
                      </a:cubicBezTo>
                      <a:cubicBezTo>
                        <a:pt x="18" y="5892"/>
                        <a:pt x="6901" y="5489"/>
                        <a:pt x="6421" y="114"/>
                      </a:cubicBezTo>
                      <a:cubicBezTo>
                        <a:pt x="6416" y="54"/>
                        <a:pt x="6163" y="0"/>
                        <a:pt x="57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21"/>
                <p:cNvSpPr/>
                <p:nvPr/>
              </p:nvSpPr>
              <p:spPr>
                <a:xfrm>
                  <a:off x="2889696" y="-1603818"/>
                  <a:ext cx="445332" cy="408501"/>
                </a:xfrm>
                <a:custGeom>
                  <a:rect b="b" l="l" r="r" t="t"/>
                  <a:pathLst>
                    <a:path extrusionOk="0" h="9128" w="9951">
                      <a:moveTo>
                        <a:pt x="1204" y="0"/>
                      </a:moveTo>
                      <a:cubicBezTo>
                        <a:pt x="940" y="0"/>
                        <a:pt x="668" y="7"/>
                        <a:pt x="388" y="19"/>
                      </a:cubicBezTo>
                      <a:lnTo>
                        <a:pt x="307" y="23"/>
                      </a:lnTo>
                      <a:cubicBezTo>
                        <a:pt x="235" y="26"/>
                        <a:pt x="163" y="31"/>
                        <a:pt x="90" y="37"/>
                      </a:cubicBezTo>
                      <a:lnTo>
                        <a:pt x="86" y="37"/>
                      </a:lnTo>
                      <a:cubicBezTo>
                        <a:pt x="77" y="37"/>
                        <a:pt x="67" y="38"/>
                        <a:pt x="57" y="38"/>
                      </a:cubicBezTo>
                      <a:cubicBezTo>
                        <a:pt x="57" y="38"/>
                        <a:pt x="55" y="58"/>
                        <a:pt x="51" y="95"/>
                      </a:cubicBezTo>
                      <a:cubicBezTo>
                        <a:pt x="45" y="146"/>
                        <a:pt x="36" y="226"/>
                        <a:pt x="31" y="335"/>
                      </a:cubicBezTo>
                      <a:cubicBezTo>
                        <a:pt x="9" y="688"/>
                        <a:pt x="0" y="1333"/>
                        <a:pt x="122" y="2120"/>
                      </a:cubicBezTo>
                      <a:cubicBezTo>
                        <a:pt x="395" y="3893"/>
                        <a:pt x="1333" y="6384"/>
                        <a:pt x="4292" y="7873"/>
                      </a:cubicBezTo>
                      <a:cubicBezTo>
                        <a:pt x="4336" y="7894"/>
                        <a:pt x="4379" y="7915"/>
                        <a:pt x="4424" y="7937"/>
                      </a:cubicBezTo>
                      <a:cubicBezTo>
                        <a:pt x="4500" y="7974"/>
                        <a:pt x="4579" y="8010"/>
                        <a:pt x="4657" y="8047"/>
                      </a:cubicBezTo>
                      <a:cubicBezTo>
                        <a:pt x="4713" y="8072"/>
                        <a:pt x="4773" y="8097"/>
                        <a:pt x="4831" y="8123"/>
                      </a:cubicBezTo>
                      <a:cubicBezTo>
                        <a:pt x="4906" y="8155"/>
                        <a:pt x="4980" y="8184"/>
                        <a:pt x="5056" y="8216"/>
                      </a:cubicBezTo>
                      <a:cubicBezTo>
                        <a:pt x="5147" y="8252"/>
                        <a:pt x="5239" y="8287"/>
                        <a:pt x="5333" y="8323"/>
                      </a:cubicBezTo>
                      <a:cubicBezTo>
                        <a:pt x="5409" y="8351"/>
                        <a:pt x="5489" y="8379"/>
                        <a:pt x="5567" y="8405"/>
                      </a:cubicBezTo>
                      <a:cubicBezTo>
                        <a:pt x="5618" y="8421"/>
                        <a:pt x="5670" y="8438"/>
                        <a:pt x="5722" y="8456"/>
                      </a:cubicBezTo>
                      <a:cubicBezTo>
                        <a:pt x="5827" y="8490"/>
                        <a:pt x="5932" y="8522"/>
                        <a:pt x="6042" y="8554"/>
                      </a:cubicBezTo>
                      <a:cubicBezTo>
                        <a:pt x="6051" y="8558"/>
                        <a:pt x="6059" y="8560"/>
                        <a:pt x="6070" y="8563"/>
                      </a:cubicBezTo>
                      <a:cubicBezTo>
                        <a:pt x="6277" y="8623"/>
                        <a:pt x="6488" y="8679"/>
                        <a:pt x="6707" y="8729"/>
                      </a:cubicBezTo>
                      <a:cubicBezTo>
                        <a:pt x="6710" y="8729"/>
                        <a:pt x="6713" y="8730"/>
                        <a:pt x="6715" y="8730"/>
                      </a:cubicBezTo>
                      <a:cubicBezTo>
                        <a:pt x="6932" y="8782"/>
                        <a:pt x="7155" y="8828"/>
                        <a:pt x="7386" y="8869"/>
                      </a:cubicBezTo>
                      <a:cubicBezTo>
                        <a:pt x="7403" y="8873"/>
                        <a:pt x="7420" y="8876"/>
                        <a:pt x="7436" y="8878"/>
                      </a:cubicBezTo>
                      <a:cubicBezTo>
                        <a:pt x="7498" y="8889"/>
                        <a:pt x="7560" y="8899"/>
                        <a:pt x="7624" y="8912"/>
                      </a:cubicBezTo>
                      <a:cubicBezTo>
                        <a:pt x="7686" y="8920"/>
                        <a:pt x="7752" y="8930"/>
                        <a:pt x="7815" y="8940"/>
                      </a:cubicBezTo>
                      <a:cubicBezTo>
                        <a:pt x="7911" y="8955"/>
                        <a:pt x="8010" y="8969"/>
                        <a:pt x="8108" y="8981"/>
                      </a:cubicBezTo>
                      <a:cubicBezTo>
                        <a:pt x="8372" y="9017"/>
                        <a:pt x="8648" y="9046"/>
                        <a:pt x="8931" y="9071"/>
                      </a:cubicBezTo>
                      <a:cubicBezTo>
                        <a:pt x="8979" y="9074"/>
                        <a:pt x="9028" y="9079"/>
                        <a:pt x="9076" y="9082"/>
                      </a:cubicBezTo>
                      <a:cubicBezTo>
                        <a:pt x="9143" y="9087"/>
                        <a:pt x="9211" y="9092"/>
                        <a:pt x="9278" y="9096"/>
                      </a:cubicBezTo>
                      <a:cubicBezTo>
                        <a:pt x="9480" y="9111"/>
                        <a:pt x="9690" y="9120"/>
                        <a:pt x="9903" y="9128"/>
                      </a:cubicBezTo>
                      <a:cubicBezTo>
                        <a:pt x="9903" y="9128"/>
                        <a:pt x="9951" y="8746"/>
                        <a:pt x="9941" y="8137"/>
                      </a:cubicBezTo>
                      <a:cubicBezTo>
                        <a:pt x="9941" y="8071"/>
                        <a:pt x="9940" y="8004"/>
                        <a:pt x="9938" y="7932"/>
                      </a:cubicBezTo>
                      <a:cubicBezTo>
                        <a:pt x="9929" y="7670"/>
                        <a:pt x="9911" y="7374"/>
                        <a:pt x="9875" y="7055"/>
                      </a:cubicBezTo>
                      <a:cubicBezTo>
                        <a:pt x="9870" y="7009"/>
                        <a:pt x="9864" y="6963"/>
                        <a:pt x="9859" y="6916"/>
                      </a:cubicBezTo>
                      <a:cubicBezTo>
                        <a:pt x="9848" y="6824"/>
                        <a:pt x="9833" y="6729"/>
                        <a:pt x="9819" y="6631"/>
                      </a:cubicBezTo>
                      <a:cubicBezTo>
                        <a:pt x="9804" y="6534"/>
                        <a:pt x="9788" y="6437"/>
                        <a:pt x="9769" y="6339"/>
                      </a:cubicBezTo>
                      <a:cubicBezTo>
                        <a:pt x="9750" y="6237"/>
                        <a:pt x="9731" y="6138"/>
                        <a:pt x="9707" y="6036"/>
                      </a:cubicBezTo>
                      <a:cubicBezTo>
                        <a:pt x="9700" y="5991"/>
                        <a:pt x="9690" y="5948"/>
                        <a:pt x="9678" y="5903"/>
                      </a:cubicBezTo>
                      <a:cubicBezTo>
                        <a:pt x="9673" y="5879"/>
                        <a:pt x="9666" y="5853"/>
                        <a:pt x="9661" y="5827"/>
                      </a:cubicBezTo>
                      <a:cubicBezTo>
                        <a:pt x="9641" y="5743"/>
                        <a:pt x="9619" y="5657"/>
                        <a:pt x="9597" y="5571"/>
                      </a:cubicBezTo>
                      <a:cubicBezTo>
                        <a:pt x="9581" y="5519"/>
                        <a:pt x="9566" y="5466"/>
                        <a:pt x="9551" y="5415"/>
                      </a:cubicBezTo>
                      <a:cubicBezTo>
                        <a:pt x="9536" y="5362"/>
                        <a:pt x="9520" y="5308"/>
                        <a:pt x="9502" y="5256"/>
                      </a:cubicBezTo>
                      <a:lnTo>
                        <a:pt x="9451" y="5097"/>
                      </a:lnTo>
                      <a:cubicBezTo>
                        <a:pt x="9415" y="4989"/>
                        <a:pt x="9378" y="4884"/>
                        <a:pt x="9337" y="4776"/>
                      </a:cubicBezTo>
                      <a:cubicBezTo>
                        <a:pt x="9299" y="4671"/>
                        <a:pt x="9256" y="4565"/>
                        <a:pt x="9210" y="4459"/>
                      </a:cubicBezTo>
                      <a:cubicBezTo>
                        <a:pt x="9187" y="4406"/>
                        <a:pt x="9162" y="4350"/>
                        <a:pt x="9138" y="4297"/>
                      </a:cubicBezTo>
                      <a:cubicBezTo>
                        <a:pt x="9089" y="4189"/>
                        <a:pt x="9036" y="4084"/>
                        <a:pt x="8983" y="3977"/>
                      </a:cubicBezTo>
                      <a:cubicBezTo>
                        <a:pt x="8956" y="3924"/>
                        <a:pt x="8927" y="3870"/>
                        <a:pt x="8898" y="3818"/>
                      </a:cubicBezTo>
                      <a:cubicBezTo>
                        <a:pt x="8870" y="3766"/>
                        <a:pt x="8840" y="3713"/>
                        <a:pt x="8810" y="3660"/>
                      </a:cubicBezTo>
                      <a:cubicBezTo>
                        <a:pt x="8435" y="3009"/>
                        <a:pt x="7938" y="2382"/>
                        <a:pt x="7279" y="1839"/>
                      </a:cubicBezTo>
                      <a:cubicBezTo>
                        <a:pt x="6131" y="887"/>
                        <a:pt x="4498" y="184"/>
                        <a:pt x="2177" y="32"/>
                      </a:cubicBezTo>
                      <a:cubicBezTo>
                        <a:pt x="1866" y="11"/>
                        <a:pt x="1541" y="0"/>
                        <a:pt x="12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1"/>
                <p:cNvSpPr/>
                <p:nvPr/>
              </p:nvSpPr>
              <p:spPr>
                <a:xfrm>
                  <a:off x="3081726" y="-1440072"/>
                  <a:ext cx="267933" cy="244751"/>
                </a:xfrm>
                <a:custGeom>
                  <a:rect b="b" l="l" r="r" t="t"/>
                  <a:pathLst>
                    <a:path extrusionOk="0" h="5469" w="5987">
                      <a:moveTo>
                        <a:pt x="4518" y="1"/>
                      </a:moveTo>
                      <a:cubicBezTo>
                        <a:pt x="4403" y="111"/>
                        <a:pt x="4287" y="221"/>
                        <a:pt x="4173" y="331"/>
                      </a:cubicBezTo>
                      <a:cubicBezTo>
                        <a:pt x="3525" y="940"/>
                        <a:pt x="4436" y="2914"/>
                        <a:pt x="3785" y="3520"/>
                      </a:cubicBezTo>
                      <a:cubicBezTo>
                        <a:pt x="3046" y="4209"/>
                        <a:pt x="743" y="3529"/>
                        <a:pt x="0" y="4215"/>
                      </a:cubicBezTo>
                      <a:cubicBezTo>
                        <a:pt x="1383" y="4911"/>
                        <a:pt x="3207" y="5387"/>
                        <a:pt x="5612" y="5469"/>
                      </a:cubicBezTo>
                      <a:cubicBezTo>
                        <a:pt x="5612" y="5469"/>
                        <a:pt x="5987" y="2540"/>
                        <a:pt x="45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1"/>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1"/>
                <p:cNvSpPr/>
                <p:nvPr/>
              </p:nvSpPr>
              <p:spPr>
                <a:xfrm>
                  <a:off x="2891845" y="-1602252"/>
                  <a:ext cx="308882" cy="263682"/>
                </a:xfrm>
                <a:custGeom>
                  <a:rect b="b" l="l" r="r" t="t"/>
                  <a:pathLst>
                    <a:path extrusionOk="0" h="5892" w="6902">
                      <a:moveTo>
                        <a:pt x="0" y="1"/>
                      </a:moveTo>
                      <a:cubicBezTo>
                        <a:pt x="0" y="4998"/>
                        <a:pt x="4124" y="5892"/>
                        <a:pt x="5762" y="5892"/>
                      </a:cubicBezTo>
                      <a:cubicBezTo>
                        <a:pt x="6164" y="5892"/>
                        <a:pt x="6416" y="5838"/>
                        <a:pt x="6421" y="5778"/>
                      </a:cubicBezTo>
                      <a:cubicBezTo>
                        <a:pt x="6902" y="397"/>
                        <a:pt x="1"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1"/>
                <p:cNvSpPr/>
                <p:nvPr/>
              </p:nvSpPr>
              <p:spPr>
                <a:xfrm>
                  <a:off x="2335132" y="-1603550"/>
                  <a:ext cx="553454" cy="491069"/>
                </a:xfrm>
                <a:custGeom>
                  <a:rect b="b" l="l" r="r" t="t"/>
                  <a:pathLst>
                    <a:path extrusionOk="0" h="10973" w="12367">
                      <a:moveTo>
                        <a:pt x="11293" y="1"/>
                      </a:moveTo>
                      <a:cubicBezTo>
                        <a:pt x="10934" y="1"/>
                        <a:pt x="10586" y="14"/>
                        <a:pt x="10249" y="42"/>
                      </a:cubicBezTo>
                      <a:cubicBezTo>
                        <a:pt x="8109" y="211"/>
                        <a:pt x="6410" y="891"/>
                        <a:pt x="5063" y="1834"/>
                      </a:cubicBezTo>
                      <a:cubicBezTo>
                        <a:pt x="609" y="4957"/>
                        <a:pt x="0" y="10973"/>
                        <a:pt x="0" y="10973"/>
                      </a:cubicBezTo>
                      <a:cubicBezTo>
                        <a:pt x="9687" y="9321"/>
                        <a:pt x="11868" y="4799"/>
                        <a:pt x="12282" y="2114"/>
                      </a:cubicBezTo>
                      <a:cubicBezTo>
                        <a:pt x="12345" y="1692"/>
                        <a:pt x="12367" y="1316"/>
                        <a:pt x="12367" y="1005"/>
                      </a:cubicBezTo>
                      <a:cubicBezTo>
                        <a:pt x="12367" y="719"/>
                        <a:pt x="12349" y="486"/>
                        <a:pt x="12327" y="319"/>
                      </a:cubicBezTo>
                      <a:cubicBezTo>
                        <a:pt x="12314" y="202"/>
                        <a:pt x="12300" y="117"/>
                        <a:pt x="12292" y="71"/>
                      </a:cubicBezTo>
                      <a:lnTo>
                        <a:pt x="12292" y="65"/>
                      </a:lnTo>
                      <a:cubicBezTo>
                        <a:pt x="12289" y="55"/>
                        <a:pt x="12288" y="47"/>
                        <a:pt x="12287" y="42"/>
                      </a:cubicBezTo>
                      <a:cubicBezTo>
                        <a:pt x="12285" y="36"/>
                        <a:pt x="12285" y="33"/>
                        <a:pt x="12285" y="33"/>
                      </a:cubicBezTo>
                      <a:cubicBezTo>
                        <a:pt x="12276" y="33"/>
                        <a:pt x="12266" y="32"/>
                        <a:pt x="12256" y="32"/>
                      </a:cubicBezTo>
                      <a:lnTo>
                        <a:pt x="12252" y="32"/>
                      </a:lnTo>
                      <a:cubicBezTo>
                        <a:pt x="12181" y="26"/>
                        <a:pt x="12110" y="21"/>
                        <a:pt x="12039" y="19"/>
                      </a:cubicBezTo>
                      <a:lnTo>
                        <a:pt x="12037" y="19"/>
                      </a:lnTo>
                      <a:cubicBezTo>
                        <a:pt x="11784" y="7"/>
                        <a:pt x="11536" y="1"/>
                        <a:pt x="112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1"/>
                <p:cNvSpPr/>
                <p:nvPr/>
              </p:nvSpPr>
              <p:spPr>
                <a:xfrm>
                  <a:off x="2442268" y="-1603863"/>
                  <a:ext cx="445332" cy="408546"/>
                </a:xfrm>
                <a:custGeom>
                  <a:rect b="b" l="l" r="r" t="t"/>
                  <a:pathLst>
                    <a:path extrusionOk="0" h="9129" w="9951">
                      <a:moveTo>
                        <a:pt x="8755" y="0"/>
                      </a:moveTo>
                      <a:cubicBezTo>
                        <a:pt x="8445" y="0"/>
                        <a:pt x="8146" y="9"/>
                        <a:pt x="7857" y="27"/>
                      </a:cubicBezTo>
                      <a:cubicBezTo>
                        <a:pt x="5494" y="167"/>
                        <a:pt x="3835" y="874"/>
                        <a:pt x="2673" y="1839"/>
                      </a:cubicBezTo>
                      <a:cubicBezTo>
                        <a:pt x="1647" y="2690"/>
                        <a:pt x="1007" y="3740"/>
                        <a:pt x="615" y="4776"/>
                      </a:cubicBezTo>
                      <a:cubicBezTo>
                        <a:pt x="595" y="4831"/>
                        <a:pt x="576" y="4884"/>
                        <a:pt x="557" y="4936"/>
                      </a:cubicBezTo>
                      <a:cubicBezTo>
                        <a:pt x="537" y="4989"/>
                        <a:pt x="520" y="5044"/>
                        <a:pt x="500" y="5097"/>
                      </a:cubicBezTo>
                      <a:lnTo>
                        <a:pt x="449" y="5256"/>
                      </a:lnTo>
                      <a:cubicBezTo>
                        <a:pt x="382" y="5467"/>
                        <a:pt x="325" y="5677"/>
                        <a:pt x="277" y="5883"/>
                      </a:cubicBezTo>
                      <a:cubicBezTo>
                        <a:pt x="266" y="5935"/>
                        <a:pt x="254" y="5985"/>
                        <a:pt x="243" y="6036"/>
                      </a:cubicBezTo>
                      <a:cubicBezTo>
                        <a:pt x="220" y="6139"/>
                        <a:pt x="200" y="6240"/>
                        <a:pt x="182" y="6338"/>
                      </a:cubicBezTo>
                      <a:cubicBezTo>
                        <a:pt x="163" y="6439"/>
                        <a:pt x="146" y="6536"/>
                        <a:pt x="131" y="6634"/>
                      </a:cubicBezTo>
                      <a:cubicBezTo>
                        <a:pt x="122" y="6687"/>
                        <a:pt x="116" y="6741"/>
                        <a:pt x="107" y="6792"/>
                      </a:cubicBezTo>
                      <a:cubicBezTo>
                        <a:pt x="96" y="6882"/>
                        <a:pt x="84" y="6970"/>
                        <a:pt x="74" y="7057"/>
                      </a:cubicBezTo>
                      <a:cubicBezTo>
                        <a:pt x="64" y="7149"/>
                        <a:pt x="56" y="7237"/>
                        <a:pt x="49" y="7324"/>
                      </a:cubicBezTo>
                      <a:cubicBezTo>
                        <a:pt x="43" y="7362"/>
                        <a:pt x="40" y="7399"/>
                        <a:pt x="38" y="7435"/>
                      </a:cubicBezTo>
                      <a:cubicBezTo>
                        <a:pt x="25" y="7613"/>
                        <a:pt x="16" y="7779"/>
                        <a:pt x="11" y="7935"/>
                      </a:cubicBezTo>
                      <a:cubicBezTo>
                        <a:pt x="10" y="8006"/>
                        <a:pt x="9" y="8075"/>
                        <a:pt x="9" y="8139"/>
                      </a:cubicBezTo>
                      <a:cubicBezTo>
                        <a:pt x="0" y="8747"/>
                        <a:pt x="50" y="9129"/>
                        <a:pt x="50" y="9129"/>
                      </a:cubicBezTo>
                      <a:cubicBezTo>
                        <a:pt x="262" y="9121"/>
                        <a:pt x="471" y="9110"/>
                        <a:pt x="674" y="9097"/>
                      </a:cubicBezTo>
                      <a:cubicBezTo>
                        <a:pt x="741" y="9093"/>
                        <a:pt x="809" y="9088"/>
                        <a:pt x="875" y="9083"/>
                      </a:cubicBezTo>
                      <a:cubicBezTo>
                        <a:pt x="927" y="9080"/>
                        <a:pt x="979" y="9075"/>
                        <a:pt x="1030" y="9069"/>
                      </a:cubicBezTo>
                      <a:cubicBezTo>
                        <a:pt x="1308" y="9047"/>
                        <a:pt x="1581" y="9017"/>
                        <a:pt x="1842" y="8982"/>
                      </a:cubicBezTo>
                      <a:cubicBezTo>
                        <a:pt x="1942" y="8970"/>
                        <a:pt x="2039" y="8956"/>
                        <a:pt x="2136" y="8941"/>
                      </a:cubicBezTo>
                      <a:cubicBezTo>
                        <a:pt x="2283" y="8919"/>
                        <a:pt x="2426" y="8895"/>
                        <a:pt x="2565" y="8870"/>
                      </a:cubicBezTo>
                      <a:cubicBezTo>
                        <a:pt x="2733" y="8840"/>
                        <a:pt x="2898" y="8807"/>
                        <a:pt x="3060" y="8771"/>
                      </a:cubicBezTo>
                      <a:cubicBezTo>
                        <a:pt x="3118" y="8758"/>
                        <a:pt x="3176" y="8745"/>
                        <a:pt x="3235" y="8731"/>
                      </a:cubicBezTo>
                      <a:cubicBezTo>
                        <a:pt x="3294" y="8719"/>
                        <a:pt x="3350" y="8705"/>
                        <a:pt x="3408" y="8690"/>
                      </a:cubicBezTo>
                      <a:cubicBezTo>
                        <a:pt x="3466" y="8675"/>
                        <a:pt x="3521" y="8662"/>
                        <a:pt x="3578" y="8647"/>
                      </a:cubicBezTo>
                      <a:cubicBezTo>
                        <a:pt x="3681" y="8620"/>
                        <a:pt x="3780" y="8592"/>
                        <a:pt x="3880" y="8564"/>
                      </a:cubicBezTo>
                      <a:lnTo>
                        <a:pt x="3918" y="8552"/>
                      </a:lnTo>
                      <a:cubicBezTo>
                        <a:pt x="4023" y="8521"/>
                        <a:pt x="4127" y="8490"/>
                        <a:pt x="4228" y="8457"/>
                      </a:cubicBezTo>
                      <a:cubicBezTo>
                        <a:pt x="4281" y="8439"/>
                        <a:pt x="4332" y="8422"/>
                        <a:pt x="4384" y="8406"/>
                      </a:cubicBezTo>
                      <a:cubicBezTo>
                        <a:pt x="4434" y="8388"/>
                        <a:pt x="4485" y="8372"/>
                        <a:pt x="4535" y="8352"/>
                      </a:cubicBezTo>
                      <a:cubicBezTo>
                        <a:pt x="4686" y="8297"/>
                        <a:pt x="4833" y="8243"/>
                        <a:pt x="4977" y="8183"/>
                      </a:cubicBezTo>
                      <a:cubicBezTo>
                        <a:pt x="5022" y="8166"/>
                        <a:pt x="5065" y="8147"/>
                        <a:pt x="5110" y="8130"/>
                      </a:cubicBezTo>
                      <a:cubicBezTo>
                        <a:pt x="5300" y="8048"/>
                        <a:pt x="5483" y="7963"/>
                        <a:pt x="5658" y="7875"/>
                      </a:cubicBezTo>
                      <a:cubicBezTo>
                        <a:pt x="8620" y="6385"/>
                        <a:pt x="9557" y="3889"/>
                        <a:pt x="9829" y="2116"/>
                      </a:cubicBezTo>
                      <a:cubicBezTo>
                        <a:pt x="9950" y="1322"/>
                        <a:pt x="9941" y="673"/>
                        <a:pt x="9919" y="321"/>
                      </a:cubicBezTo>
                      <a:cubicBezTo>
                        <a:pt x="9913" y="221"/>
                        <a:pt x="9905" y="144"/>
                        <a:pt x="9900" y="96"/>
                      </a:cubicBezTo>
                      <a:cubicBezTo>
                        <a:pt x="9898" y="59"/>
                        <a:pt x="9895" y="39"/>
                        <a:pt x="9895" y="39"/>
                      </a:cubicBezTo>
                      <a:cubicBezTo>
                        <a:pt x="9886" y="39"/>
                        <a:pt x="9875" y="38"/>
                        <a:pt x="9865" y="38"/>
                      </a:cubicBezTo>
                      <a:lnTo>
                        <a:pt x="9862" y="38"/>
                      </a:lnTo>
                      <a:cubicBezTo>
                        <a:pt x="9791" y="32"/>
                        <a:pt x="9720" y="27"/>
                        <a:pt x="9649" y="24"/>
                      </a:cubicBezTo>
                      <a:lnTo>
                        <a:pt x="9647" y="24"/>
                      </a:lnTo>
                      <a:cubicBezTo>
                        <a:pt x="9340" y="8"/>
                        <a:pt x="9043" y="0"/>
                        <a:pt x="87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21"/>
                <p:cNvSpPr/>
                <p:nvPr/>
              </p:nvSpPr>
              <p:spPr>
                <a:xfrm>
                  <a:off x="2427545" y="-1440072"/>
                  <a:ext cx="267933" cy="244751"/>
                </a:xfrm>
                <a:custGeom>
                  <a:rect b="b" l="l" r="r" t="t"/>
                  <a:pathLst>
                    <a:path extrusionOk="0" h="5469" w="5987">
                      <a:moveTo>
                        <a:pt x="1469" y="1"/>
                      </a:moveTo>
                      <a:cubicBezTo>
                        <a:pt x="1" y="2540"/>
                        <a:pt x="375" y="5469"/>
                        <a:pt x="375" y="5469"/>
                      </a:cubicBezTo>
                      <a:cubicBezTo>
                        <a:pt x="2781" y="5387"/>
                        <a:pt x="4604" y="4911"/>
                        <a:pt x="5987" y="4215"/>
                      </a:cubicBezTo>
                      <a:cubicBezTo>
                        <a:pt x="5244" y="3529"/>
                        <a:pt x="2942" y="4209"/>
                        <a:pt x="2202" y="3520"/>
                      </a:cubicBezTo>
                      <a:cubicBezTo>
                        <a:pt x="1551" y="2914"/>
                        <a:pt x="2462" y="940"/>
                        <a:pt x="1815" y="331"/>
                      </a:cubicBezTo>
                      <a:cubicBezTo>
                        <a:pt x="1700" y="221"/>
                        <a:pt x="1584" y="111"/>
                        <a:pt x="14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1"/>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1"/>
                <p:cNvSpPr/>
                <p:nvPr/>
              </p:nvSpPr>
              <p:spPr>
                <a:xfrm>
                  <a:off x="2576434" y="-1602252"/>
                  <a:ext cx="308927" cy="263682"/>
                </a:xfrm>
                <a:custGeom>
                  <a:rect b="b" l="l" r="r" t="t"/>
                  <a:pathLst>
                    <a:path extrusionOk="0" h="5892" w="6903">
                      <a:moveTo>
                        <a:pt x="6903" y="1"/>
                      </a:moveTo>
                      <a:cubicBezTo>
                        <a:pt x="6902" y="1"/>
                        <a:pt x="1" y="397"/>
                        <a:pt x="482" y="5778"/>
                      </a:cubicBezTo>
                      <a:cubicBezTo>
                        <a:pt x="487" y="5838"/>
                        <a:pt x="740" y="5892"/>
                        <a:pt x="1141" y="5892"/>
                      </a:cubicBezTo>
                      <a:cubicBezTo>
                        <a:pt x="2779" y="5892"/>
                        <a:pt x="6903" y="4998"/>
                        <a:pt x="6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1"/>
                <p:cNvSpPr/>
                <p:nvPr/>
              </p:nvSpPr>
              <p:spPr>
                <a:xfrm>
                  <a:off x="2775266" y="-1719054"/>
                  <a:ext cx="84314" cy="82568"/>
                </a:xfrm>
                <a:custGeom>
                  <a:rect b="b" l="l" r="r" t="t"/>
                  <a:pathLst>
                    <a:path extrusionOk="0" h="1845" w="1884">
                      <a:moveTo>
                        <a:pt x="0" y="0"/>
                      </a:moveTo>
                      <a:lnTo>
                        <a:pt x="942" y="1844"/>
                      </a:lnTo>
                      <a:lnTo>
                        <a:pt x="1883" y="839"/>
                      </a:lnTo>
                      <a:cubicBezTo>
                        <a:pt x="1646" y="815"/>
                        <a:pt x="1" y="1"/>
                        <a:pt x="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1"/>
                <p:cNvSpPr/>
                <p:nvPr/>
              </p:nvSpPr>
              <p:spPr>
                <a:xfrm>
                  <a:off x="2936865" y="-1719054"/>
                  <a:ext cx="84314" cy="82568"/>
                </a:xfrm>
                <a:custGeom>
                  <a:rect b="b" l="l" r="r" t="t"/>
                  <a:pathLst>
                    <a:path extrusionOk="0" h="1845" w="1884">
                      <a:moveTo>
                        <a:pt x="1883" y="0"/>
                      </a:moveTo>
                      <a:lnTo>
                        <a:pt x="1883" y="0"/>
                      </a:lnTo>
                      <a:cubicBezTo>
                        <a:pt x="1883" y="1"/>
                        <a:pt x="237" y="815"/>
                        <a:pt x="0" y="839"/>
                      </a:cubicBezTo>
                      <a:lnTo>
                        <a:pt x="942" y="1844"/>
                      </a:lnTo>
                      <a:lnTo>
                        <a:pt x="18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1"/>
                <p:cNvSpPr/>
                <p:nvPr/>
              </p:nvSpPr>
              <p:spPr>
                <a:xfrm>
                  <a:off x="2930465" y="-1574953"/>
                  <a:ext cx="84314" cy="82524"/>
                </a:xfrm>
                <a:custGeom>
                  <a:rect b="b" l="l" r="r" t="t"/>
                  <a:pathLst>
                    <a:path extrusionOk="0" h="1844" w="1884">
                      <a:moveTo>
                        <a:pt x="942" y="0"/>
                      </a:moveTo>
                      <a:lnTo>
                        <a:pt x="1" y="1005"/>
                      </a:lnTo>
                      <a:cubicBezTo>
                        <a:pt x="239" y="1030"/>
                        <a:pt x="1884" y="1844"/>
                        <a:pt x="1884" y="1844"/>
                      </a:cubicBezTo>
                      <a:lnTo>
                        <a:pt x="9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1"/>
                <p:cNvSpPr/>
                <p:nvPr/>
              </p:nvSpPr>
              <p:spPr>
                <a:xfrm>
                  <a:off x="2768911" y="-1574953"/>
                  <a:ext cx="84269" cy="82524"/>
                </a:xfrm>
                <a:custGeom>
                  <a:rect b="b" l="l" r="r" t="t"/>
                  <a:pathLst>
                    <a:path extrusionOk="0" h="1844" w="1883">
                      <a:moveTo>
                        <a:pt x="941" y="0"/>
                      </a:moveTo>
                      <a:lnTo>
                        <a:pt x="0" y="1844"/>
                      </a:lnTo>
                      <a:cubicBezTo>
                        <a:pt x="0" y="1844"/>
                        <a:pt x="1646" y="1030"/>
                        <a:pt x="1883" y="1005"/>
                      </a:cubicBezTo>
                      <a:lnTo>
                        <a:pt x="9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1"/>
                <p:cNvSpPr/>
                <p:nvPr/>
              </p:nvSpPr>
              <p:spPr>
                <a:xfrm>
                  <a:off x="2793749" y="-1702272"/>
                  <a:ext cx="193420" cy="193465"/>
                </a:xfrm>
                <a:custGeom>
                  <a:rect b="b" l="l" r="r" t="t"/>
                  <a:pathLst>
                    <a:path extrusionOk="0" h="4323" w="4322">
                      <a:moveTo>
                        <a:pt x="2161" y="0"/>
                      </a:moveTo>
                      <a:cubicBezTo>
                        <a:pt x="2113" y="0"/>
                        <a:pt x="2069" y="1"/>
                        <a:pt x="2023" y="5"/>
                      </a:cubicBezTo>
                      <a:cubicBezTo>
                        <a:pt x="2002" y="5"/>
                        <a:pt x="1983" y="7"/>
                        <a:pt x="1963" y="10"/>
                      </a:cubicBezTo>
                      <a:cubicBezTo>
                        <a:pt x="1897" y="14"/>
                        <a:pt x="1833" y="24"/>
                        <a:pt x="1771" y="35"/>
                      </a:cubicBezTo>
                      <a:cubicBezTo>
                        <a:pt x="1763" y="36"/>
                        <a:pt x="1755" y="37"/>
                        <a:pt x="1748" y="39"/>
                      </a:cubicBezTo>
                      <a:cubicBezTo>
                        <a:pt x="1496" y="87"/>
                        <a:pt x="1258" y="180"/>
                        <a:pt x="1046" y="310"/>
                      </a:cubicBezTo>
                      <a:cubicBezTo>
                        <a:pt x="746" y="490"/>
                        <a:pt x="493" y="741"/>
                        <a:pt x="311" y="1041"/>
                      </a:cubicBezTo>
                      <a:cubicBezTo>
                        <a:pt x="174" y="1270"/>
                        <a:pt x="77" y="1525"/>
                        <a:pt x="31" y="1796"/>
                      </a:cubicBezTo>
                      <a:cubicBezTo>
                        <a:pt x="29" y="1799"/>
                        <a:pt x="28" y="1806"/>
                        <a:pt x="28" y="1811"/>
                      </a:cubicBezTo>
                      <a:cubicBezTo>
                        <a:pt x="9" y="1921"/>
                        <a:pt x="0" y="2037"/>
                        <a:pt x="0" y="2152"/>
                      </a:cubicBezTo>
                      <a:lnTo>
                        <a:pt x="0" y="2172"/>
                      </a:lnTo>
                      <a:cubicBezTo>
                        <a:pt x="0" y="2191"/>
                        <a:pt x="0" y="2209"/>
                        <a:pt x="1" y="2228"/>
                      </a:cubicBezTo>
                      <a:cubicBezTo>
                        <a:pt x="1" y="2237"/>
                        <a:pt x="1" y="2242"/>
                        <a:pt x="2" y="2249"/>
                      </a:cubicBezTo>
                      <a:cubicBezTo>
                        <a:pt x="5" y="2363"/>
                        <a:pt x="19" y="2475"/>
                        <a:pt x="41" y="2585"/>
                      </a:cubicBezTo>
                      <a:cubicBezTo>
                        <a:pt x="42" y="2590"/>
                        <a:pt x="42" y="2595"/>
                        <a:pt x="43" y="2600"/>
                      </a:cubicBezTo>
                      <a:cubicBezTo>
                        <a:pt x="84" y="2791"/>
                        <a:pt x="149" y="2973"/>
                        <a:pt x="234" y="3142"/>
                      </a:cubicBezTo>
                      <a:lnTo>
                        <a:pt x="234" y="3143"/>
                      </a:lnTo>
                      <a:cubicBezTo>
                        <a:pt x="407" y="3481"/>
                        <a:pt x="664" y="3765"/>
                        <a:pt x="981" y="3972"/>
                      </a:cubicBezTo>
                      <a:lnTo>
                        <a:pt x="982" y="3972"/>
                      </a:lnTo>
                      <a:cubicBezTo>
                        <a:pt x="1216" y="4127"/>
                        <a:pt x="1481" y="4235"/>
                        <a:pt x="1769" y="4287"/>
                      </a:cubicBezTo>
                      <a:cubicBezTo>
                        <a:pt x="1776" y="4289"/>
                        <a:pt x="1784" y="4290"/>
                        <a:pt x="1793" y="4291"/>
                      </a:cubicBezTo>
                      <a:lnTo>
                        <a:pt x="1794" y="4291"/>
                      </a:lnTo>
                      <a:cubicBezTo>
                        <a:pt x="1852" y="4302"/>
                        <a:pt x="1914" y="4311"/>
                        <a:pt x="1975" y="4315"/>
                      </a:cubicBezTo>
                      <a:cubicBezTo>
                        <a:pt x="1995" y="4317"/>
                        <a:pt x="2014" y="4318"/>
                        <a:pt x="2035" y="4318"/>
                      </a:cubicBezTo>
                      <a:cubicBezTo>
                        <a:pt x="2077" y="4321"/>
                        <a:pt x="2118" y="4322"/>
                        <a:pt x="2162" y="4322"/>
                      </a:cubicBezTo>
                      <a:cubicBezTo>
                        <a:pt x="2177" y="4322"/>
                        <a:pt x="2192" y="4322"/>
                        <a:pt x="2206" y="4321"/>
                      </a:cubicBezTo>
                      <a:cubicBezTo>
                        <a:pt x="2226" y="4321"/>
                        <a:pt x="2246" y="4321"/>
                        <a:pt x="2266" y="4320"/>
                      </a:cubicBezTo>
                      <a:cubicBezTo>
                        <a:pt x="2328" y="4317"/>
                        <a:pt x="2390" y="4312"/>
                        <a:pt x="2451" y="4303"/>
                      </a:cubicBezTo>
                      <a:cubicBezTo>
                        <a:pt x="2460" y="4303"/>
                        <a:pt x="2466" y="4302"/>
                        <a:pt x="2474" y="4301"/>
                      </a:cubicBezTo>
                      <a:lnTo>
                        <a:pt x="2475" y="4301"/>
                      </a:lnTo>
                      <a:cubicBezTo>
                        <a:pt x="2803" y="4254"/>
                        <a:pt x="3102" y="4134"/>
                        <a:pt x="3366" y="3956"/>
                      </a:cubicBezTo>
                      <a:lnTo>
                        <a:pt x="3367" y="3956"/>
                      </a:lnTo>
                      <a:cubicBezTo>
                        <a:pt x="3690" y="3738"/>
                        <a:pt x="3951" y="3435"/>
                        <a:pt x="4118" y="3079"/>
                      </a:cubicBezTo>
                      <a:cubicBezTo>
                        <a:pt x="4187" y="2935"/>
                        <a:pt x="4239" y="2782"/>
                        <a:pt x="4273" y="2622"/>
                      </a:cubicBezTo>
                      <a:cubicBezTo>
                        <a:pt x="4275" y="2617"/>
                        <a:pt x="4275" y="2611"/>
                        <a:pt x="4277" y="2606"/>
                      </a:cubicBezTo>
                      <a:cubicBezTo>
                        <a:pt x="4300" y="2492"/>
                        <a:pt x="4315" y="2375"/>
                        <a:pt x="4319" y="2254"/>
                      </a:cubicBezTo>
                      <a:cubicBezTo>
                        <a:pt x="4320" y="2247"/>
                        <a:pt x="4320" y="2242"/>
                        <a:pt x="4320" y="2233"/>
                      </a:cubicBezTo>
                      <a:cubicBezTo>
                        <a:pt x="4321" y="2212"/>
                        <a:pt x="4321" y="2190"/>
                        <a:pt x="4321" y="2167"/>
                      </a:cubicBezTo>
                      <a:lnTo>
                        <a:pt x="4321" y="2146"/>
                      </a:lnTo>
                      <a:cubicBezTo>
                        <a:pt x="4320" y="2026"/>
                        <a:pt x="4311" y="1906"/>
                        <a:pt x="4291" y="1792"/>
                      </a:cubicBezTo>
                      <a:lnTo>
                        <a:pt x="4291" y="1791"/>
                      </a:lnTo>
                      <a:cubicBezTo>
                        <a:pt x="4290" y="1786"/>
                        <a:pt x="4290" y="1781"/>
                        <a:pt x="4288" y="1776"/>
                      </a:cubicBezTo>
                      <a:cubicBezTo>
                        <a:pt x="4265" y="1642"/>
                        <a:pt x="4229" y="1515"/>
                        <a:pt x="4181" y="1392"/>
                      </a:cubicBezTo>
                      <a:lnTo>
                        <a:pt x="4181" y="1391"/>
                      </a:lnTo>
                      <a:cubicBezTo>
                        <a:pt x="4028" y="989"/>
                        <a:pt x="3758" y="645"/>
                        <a:pt x="3412" y="400"/>
                      </a:cubicBezTo>
                      <a:cubicBezTo>
                        <a:pt x="3146" y="209"/>
                        <a:pt x="2834" y="79"/>
                        <a:pt x="2498" y="26"/>
                      </a:cubicBezTo>
                      <a:cubicBezTo>
                        <a:pt x="2490" y="25"/>
                        <a:pt x="2480" y="24"/>
                        <a:pt x="2471" y="23"/>
                      </a:cubicBezTo>
                      <a:cubicBezTo>
                        <a:pt x="2409" y="14"/>
                        <a:pt x="2343" y="8"/>
                        <a:pt x="2279" y="3"/>
                      </a:cubicBezTo>
                      <a:cubicBezTo>
                        <a:pt x="2258" y="2"/>
                        <a:pt x="2239" y="2"/>
                        <a:pt x="2219" y="2"/>
                      </a:cubicBezTo>
                      <a:cubicBezTo>
                        <a:pt x="2200" y="0"/>
                        <a:pt x="2180" y="0"/>
                        <a:pt x="21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21"/>
                <p:cNvSpPr/>
                <p:nvPr/>
              </p:nvSpPr>
              <p:spPr>
                <a:xfrm>
                  <a:off x="2873720" y="-1622345"/>
                  <a:ext cx="33520" cy="33520"/>
                </a:xfrm>
                <a:custGeom>
                  <a:rect b="b" l="l" r="r" t="t"/>
                  <a:pathLst>
                    <a:path extrusionOk="0" h="749" w="749">
                      <a:moveTo>
                        <a:pt x="375" y="1"/>
                      </a:moveTo>
                      <a:cubicBezTo>
                        <a:pt x="168" y="1"/>
                        <a:pt x="1" y="169"/>
                        <a:pt x="1" y="375"/>
                      </a:cubicBezTo>
                      <a:cubicBezTo>
                        <a:pt x="1" y="581"/>
                        <a:pt x="168" y="749"/>
                        <a:pt x="375" y="749"/>
                      </a:cubicBezTo>
                      <a:cubicBezTo>
                        <a:pt x="581" y="749"/>
                        <a:pt x="749" y="581"/>
                        <a:pt x="749" y="375"/>
                      </a:cubicBezTo>
                      <a:cubicBezTo>
                        <a:pt x="749" y="169"/>
                        <a:pt x="581" y="1"/>
                        <a:pt x="3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76" name="Google Shape;2676;p21"/>
            <p:cNvGrpSpPr/>
            <p:nvPr/>
          </p:nvGrpSpPr>
          <p:grpSpPr>
            <a:xfrm>
              <a:off x="179709" y="4656332"/>
              <a:ext cx="8784583" cy="453312"/>
              <a:chOff x="179709" y="4656332"/>
              <a:chExt cx="8784583" cy="453312"/>
            </a:xfrm>
          </p:grpSpPr>
          <p:grpSp>
            <p:nvGrpSpPr>
              <p:cNvPr id="2677" name="Google Shape;2677;p21"/>
              <p:cNvGrpSpPr/>
              <p:nvPr/>
            </p:nvGrpSpPr>
            <p:grpSpPr>
              <a:xfrm>
                <a:off x="7897265" y="4656332"/>
                <a:ext cx="1067027" cy="453312"/>
                <a:chOff x="2503282" y="-2339407"/>
                <a:chExt cx="775850" cy="329610"/>
              </a:xfrm>
            </p:grpSpPr>
            <p:grpSp>
              <p:nvGrpSpPr>
                <p:cNvPr id="2678" name="Google Shape;2678;p21"/>
                <p:cNvGrpSpPr/>
                <p:nvPr/>
              </p:nvGrpSpPr>
              <p:grpSpPr>
                <a:xfrm>
                  <a:off x="2503282" y="-2339407"/>
                  <a:ext cx="775850" cy="165271"/>
                  <a:chOff x="2503282" y="-2259307"/>
                  <a:chExt cx="775850" cy="165271"/>
                </a:xfrm>
              </p:grpSpPr>
              <p:sp>
                <p:nvSpPr>
                  <p:cNvPr id="2679" name="Google Shape;2679;p21"/>
                  <p:cNvSpPr/>
                  <p:nvPr/>
                </p:nvSpPr>
                <p:spPr>
                  <a:xfrm>
                    <a:off x="2503282" y="-2259307"/>
                    <a:ext cx="388675" cy="165271"/>
                  </a:xfrm>
                  <a:custGeom>
                    <a:rect b="b" l="l" r="r" t="t"/>
                    <a:pathLst>
                      <a:path extrusionOk="0" h="3693" w="8685">
                        <a:moveTo>
                          <a:pt x="8685" y="0"/>
                        </a:moveTo>
                        <a:lnTo>
                          <a:pt x="0" y="3693"/>
                        </a:lnTo>
                        <a:lnTo>
                          <a:pt x="8685" y="3693"/>
                        </a:lnTo>
                        <a:lnTo>
                          <a:pt x="86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1"/>
                  <p:cNvSpPr/>
                  <p:nvPr/>
                </p:nvSpPr>
                <p:spPr>
                  <a:xfrm>
                    <a:off x="2890457" y="-2259307"/>
                    <a:ext cx="388675" cy="165271"/>
                  </a:xfrm>
                  <a:custGeom>
                    <a:rect b="b" l="l" r="r" t="t"/>
                    <a:pathLst>
                      <a:path extrusionOk="0" h="3693" w="8685">
                        <a:moveTo>
                          <a:pt x="1" y="0"/>
                        </a:moveTo>
                        <a:lnTo>
                          <a:pt x="1" y="3693"/>
                        </a:lnTo>
                        <a:lnTo>
                          <a:pt x="8684" y="369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1" name="Google Shape;2681;p21"/>
                <p:cNvGrpSpPr/>
                <p:nvPr/>
              </p:nvGrpSpPr>
              <p:grpSpPr>
                <a:xfrm>
                  <a:off x="2503282" y="-2175069"/>
                  <a:ext cx="775850" cy="165271"/>
                  <a:chOff x="2503282" y="-2094969"/>
                  <a:chExt cx="775850" cy="165271"/>
                </a:xfrm>
              </p:grpSpPr>
              <p:sp>
                <p:nvSpPr>
                  <p:cNvPr id="2682" name="Google Shape;2682;p21"/>
                  <p:cNvSpPr/>
                  <p:nvPr/>
                </p:nvSpPr>
                <p:spPr>
                  <a:xfrm>
                    <a:off x="2890457" y="-2094969"/>
                    <a:ext cx="388675" cy="165271"/>
                  </a:xfrm>
                  <a:custGeom>
                    <a:rect b="b" l="l" r="r" t="t"/>
                    <a:pathLst>
                      <a:path extrusionOk="0" h="3693" w="8685">
                        <a:moveTo>
                          <a:pt x="1" y="1"/>
                        </a:moveTo>
                        <a:lnTo>
                          <a:pt x="1" y="3692"/>
                        </a:lnTo>
                        <a:lnTo>
                          <a:pt x="86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1"/>
                  <p:cNvSpPr/>
                  <p:nvPr/>
                </p:nvSpPr>
                <p:spPr>
                  <a:xfrm>
                    <a:off x="2503282" y="-2094969"/>
                    <a:ext cx="388675" cy="165271"/>
                  </a:xfrm>
                  <a:custGeom>
                    <a:rect b="b" l="l" r="r" t="t"/>
                    <a:pathLst>
                      <a:path extrusionOk="0" h="3693" w="8685">
                        <a:moveTo>
                          <a:pt x="0" y="1"/>
                        </a:moveTo>
                        <a:lnTo>
                          <a:pt x="8685" y="3692"/>
                        </a:lnTo>
                        <a:lnTo>
                          <a:pt x="86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4" name="Google Shape;2684;p21"/>
                <p:cNvSpPr/>
                <p:nvPr/>
              </p:nvSpPr>
              <p:spPr>
                <a:xfrm>
                  <a:off x="2842188" y="-2230300"/>
                  <a:ext cx="96600" cy="96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5" name="Google Shape;2685;p21"/>
              <p:cNvGrpSpPr/>
              <p:nvPr/>
            </p:nvGrpSpPr>
            <p:grpSpPr>
              <a:xfrm>
                <a:off x="4038487" y="4656332"/>
                <a:ext cx="1067027" cy="453312"/>
                <a:chOff x="2503282" y="-2339407"/>
                <a:chExt cx="775850" cy="329610"/>
              </a:xfrm>
            </p:grpSpPr>
            <p:grpSp>
              <p:nvGrpSpPr>
                <p:cNvPr id="2686" name="Google Shape;2686;p21"/>
                <p:cNvGrpSpPr/>
                <p:nvPr/>
              </p:nvGrpSpPr>
              <p:grpSpPr>
                <a:xfrm>
                  <a:off x="2503282" y="-2339407"/>
                  <a:ext cx="775850" cy="165271"/>
                  <a:chOff x="2503282" y="-2259307"/>
                  <a:chExt cx="775850" cy="165271"/>
                </a:xfrm>
              </p:grpSpPr>
              <p:sp>
                <p:nvSpPr>
                  <p:cNvPr id="2687" name="Google Shape;2687;p21"/>
                  <p:cNvSpPr/>
                  <p:nvPr/>
                </p:nvSpPr>
                <p:spPr>
                  <a:xfrm>
                    <a:off x="2503282" y="-2259307"/>
                    <a:ext cx="388675" cy="165271"/>
                  </a:xfrm>
                  <a:custGeom>
                    <a:rect b="b" l="l" r="r" t="t"/>
                    <a:pathLst>
                      <a:path extrusionOk="0" h="3693" w="8685">
                        <a:moveTo>
                          <a:pt x="8685" y="0"/>
                        </a:moveTo>
                        <a:lnTo>
                          <a:pt x="0" y="3693"/>
                        </a:lnTo>
                        <a:lnTo>
                          <a:pt x="8685" y="3693"/>
                        </a:lnTo>
                        <a:lnTo>
                          <a:pt x="86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1"/>
                  <p:cNvSpPr/>
                  <p:nvPr/>
                </p:nvSpPr>
                <p:spPr>
                  <a:xfrm>
                    <a:off x="2890457" y="-2259307"/>
                    <a:ext cx="388675" cy="165271"/>
                  </a:xfrm>
                  <a:custGeom>
                    <a:rect b="b" l="l" r="r" t="t"/>
                    <a:pathLst>
                      <a:path extrusionOk="0" h="3693" w="8685">
                        <a:moveTo>
                          <a:pt x="1" y="0"/>
                        </a:moveTo>
                        <a:lnTo>
                          <a:pt x="1" y="3693"/>
                        </a:lnTo>
                        <a:lnTo>
                          <a:pt x="8684" y="369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9" name="Google Shape;2689;p21"/>
                <p:cNvGrpSpPr/>
                <p:nvPr/>
              </p:nvGrpSpPr>
              <p:grpSpPr>
                <a:xfrm>
                  <a:off x="2503282" y="-2175069"/>
                  <a:ext cx="775850" cy="165271"/>
                  <a:chOff x="2503282" y="-2094969"/>
                  <a:chExt cx="775850" cy="165271"/>
                </a:xfrm>
              </p:grpSpPr>
              <p:sp>
                <p:nvSpPr>
                  <p:cNvPr id="2690" name="Google Shape;2690;p21"/>
                  <p:cNvSpPr/>
                  <p:nvPr/>
                </p:nvSpPr>
                <p:spPr>
                  <a:xfrm>
                    <a:off x="2890457" y="-2094969"/>
                    <a:ext cx="388675" cy="165271"/>
                  </a:xfrm>
                  <a:custGeom>
                    <a:rect b="b" l="l" r="r" t="t"/>
                    <a:pathLst>
                      <a:path extrusionOk="0" h="3693" w="8685">
                        <a:moveTo>
                          <a:pt x="1" y="1"/>
                        </a:moveTo>
                        <a:lnTo>
                          <a:pt x="1" y="3692"/>
                        </a:lnTo>
                        <a:lnTo>
                          <a:pt x="86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21"/>
                  <p:cNvSpPr/>
                  <p:nvPr/>
                </p:nvSpPr>
                <p:spPr>
                  <a:xfrm>
                    <a:off x="2503282" y="-2094969"/>
                    <a:ext cx="388675" cy="165271"/>
                  </a:xfrm>
                  <a:custGeom>
                    <a:rect b="b" l="l" r="r" t="t"/>
                    <a:pathLst>
                      <a:path extrusionOk="0" h="3693" w="8685">
                        <a:moveTo>
                          <a:pt x="0" y="1"/>
                        </a:moveTo>
                        <a:lnTo>
                          <a:pt x="8685" y="3692"/>
                        </a:lnTo>
                        <a:lnTo>
                          <a:pt x="86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2" name="Google Shape;2692;p21"/>
                <p:cNvSpPr/>
                <p:nvPr/>
              </p:nvSpPr>
              <p:spPr>
                <a:xfrm>
                  <a:off x="2842188" y="-2230300"/>
                  <a:ext cx="96600" cy="96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3" name="Google Shape;2693;p21"/>
              <p:cNvGrpSpPr/>
              <p:nvPr/>
            </p:nvGrpSpPr>
            <p:grpSpPr>
              <a:xfrm>
                <a:off x="179709" y="4656332"/>
                <a:ext cx="1067027" cy="453312"/>
                <a:chOff x="2503282" y="-2339407"/>
                <a:chExt cx="775850" cy="329610"/>
              </a:xfrm>
            </p:grpSpPr>
            <p:grpSp>
              <p:nvGrpSpPr>
                <p:cNvPr id="2694" name="Google Shape;2694;p21"/>
                <p:cNvGrpSpPr/>
                <p:nvPr/>
              </p:nvGrpSpPr>
              <p:grpSpPr>
                <a:xfrm>
                  <a:off x="2503282" y="-2339407"/>
                  <a:ext cx="775850" cy="165271"/>
                  <a:chOff x="2503282" y="-2259307"/>
                  <a:chExt cx="775850" cy="165271"/>
                </a:xfrm>
              </p:grpSpPr>
              <p:sp>
                <p:nvSpPr>
                  <p:cNvPr id="2695" name="Google Shape;2695;p21"/>
                  <p:cNvSpPr/>
                  <p:nvPr/>
                </p:nvSpPr>
                <p:spPr>
                  <a:xfrm>
                    <a:off x="2503282" y="-2259307"/>
                    <a:ext cx="388675" cy="165271"/>
                  </a:xfrm>
                  <a:custGeom>
                    <a:rect b="b" l="l" r="r" t="t"/>
                    <a:pathLst>
                      <a:path extrusionOk="0" h="3693" w="8685">
                        <a:moveTo>
                          <a:pt x="8685" y="0"/>
                        </a:moveTo>
                        <a:lnTo>
                          <a:pt x="0" y="3693"/>
                        </a:lnTo>
                        <a:lnTo>
                          <a:pt x="8685" y="3693"/>
                        </a:lnTo>
                        <a:lnTo>
                          <a:pt x="86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21"/>
                  <p:cNvSpPr/>
                  <p:nvPr/>
                </p:nvSpPr>
                <p:spPr>
                  <a:xfrm>
                    <a:off x="2890457" y="-2259307"/>
                    <a:ext cx="388675" cy="165271"/>
                  </a:xfrm>
                  <a:custGeom>
                    <a:rect b="b" l="l" r="r" t="t"/>
                    <a:pathLst>
                      <a:path extrusionOk="0" h="3693" w="8685">
                        <a:moveTo>
                          <a:pt x="1" y="0"/>
                        </a:moveTo>
                        <a:lnTo>
                          <a:pt x="1" y="3693"/>
                        </a:lnTo>
                        <a:lnTo>
                          <a:pt x="8684" y="369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7" name="Google Shape;2697;p21"/>
                <p:cNvGrpSpPr/>
                <p:nvPr/>
              </p:nvGrpSpPr>
              <p:grpSpPr>
                <a:xfrm>
                  <a:off x="2503282" y="-2175069"/>
                  <a:ext cx="775850" cy="165271"/>
                  <a:chOff x="2503282" y="-2094969"/>
                  <a:chExt cx="775850" cy="165271"/>
                </a:xfrm>
              </p:grpSpPr>
              <p:sp>
                <p:nvSpPr>
                  <p:cNvPr id="2698" name="Google Shape;2698;p21"/>
                  <p:cNvSpPr/>
                  <p:nvPr/>
                </p:nvSpPr>
                <p:spPr>
                  <a:xfrm>
                    <a:off x="2890457" y="-2094969"/>
                    <a:ext cx="388675" cy="165271"/>
                  </a:xfrm>
                  <a:custGeom>
                    <a:rect b="b" l="l" r="r" t="t"/>
                    <a:pathLst>
                      <a:path extrusionOk="0" h="3693" w="8685">
                        <a:moveTo>
                          <a:pt x="1" y="1"/>
                        </a:moveTo>
                        <a:lnTo>
                          <a:pt x="1" y="3692"/>
                        </a:lnTo>
                        <a:lnTo>
                          <a:pt x="86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21"/>
                  <p:cNvSpPr/>
                  <p:nvPr/>
                </p:nvSpPr>
                <p:spPr>
                  <a:xfrm>
                    <a:off x="2503282" y="-2094969"/>
                    <a:ext cx="388675" cy="165271"/>
                  </a:xfrm>
                  <a:custGeom>
                    <a:rect b="b" l="l" r="r" t="t"/>
                    <a:pathLst>
                      <a:path extrusionOk="0" h="3693" w="8685">
                        <a:moveTo>
                          <a:pt x="0" y="1"/>
                        </a:moveTo>
                        <a:lnTo>
                          <a:pt x="8685" y="3692"/>
                        </a:lnTo>
                        <a:lnTo>
                          <a:pt x="86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0" name="Google Shape;2700;p21"/>
                <p:cNvSpPr/>
                <p:nvPr/>
              </p:nvSpPr>
              <p:spPr>
                <a:xfrm>
                  <a:off x="2842188" y="-2230300"/>
                  <a:ext cx="96600" cy="96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701" name="Shape 2701"/>
        <p:cNvGrpSpPr/>
        <p:nvPr/>
      </p:nvGrpSpPr>
      <p:grpSpPr>
        <a:xfrm>
          <a:off x="0" y="0"/>
          <a:ext cx="0" cy="0"/>
          <a:chOff x="0" y="0"/>
          <a:chExt cx="0" cy="0"/>
        </a:xfrm>
      </p:grpSpPr>
      <p:sp>
        <p:nvSpPr>
          <p:cNvPr id="2702" name="Google Shape;2702;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03" name="Google Shape;2703;p22"/>
          <p:cNvSpPr txBox="1"/>
          <p:nvPr>
            <p:ph idx="1" type="subTitle"/>
          </p:nvPr>
        </p:nvSpPr>
        <p:spPr>
          <a:xfrm>
            <a:off x="720001" y="3199622"/>
            <a:ext cx="21753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04" name="Google Shape;2704;p22"/>
          <p:cNvSpPr txBox="1"/>
          <p:nvPr>
            <p:ph idx="2" type="subTitle"/>
          </p:nvPr>
        </p:nvSpPr>
        <p:spPr>
          <a:xfrm>
            <a:off x="3484347" y="3199622"/>
            <a:ext cx="21753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05" name="Google Shape;2705;p22"/>
          <p:cNvSpPr txBox="1"/>
          <p:nvPr>
            <p:ph idx="3" type="subTitle"/>
          </p:nvPr>
        </p:nvSpPr>
        <p:spPr>
          <a:xfrm>
            <a:off x="6248700" y="3199622"/>
            <a:ext cx="21753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06" name="Google Shape;2706;p22"/>
          <p:cNvSpPr txBox="1"/>
          <p:nvPr>
            <p:ph idx="4" type="subTitle"/>
          </p:nvPr>
        </p:nvSpPr>
        <p:spPr>
          <a:xfrm>
            <a:off x="720000" y="2725611"/>
            <a:ext cx="21753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07" name="Google Shape;2707;p22"/>
          <p:cNvSpPr txBox="1"/>
          <p:nvPr>
            <p:ph idx="5" type="subTitle"/>
          </p:nvPr>
        </p:nvSpPr>
        <p:spPr>
          <a:xfrm>
            <a:off x="3484350" y="2725611"/>
            <a:ext cx="21753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08" name="Google Shape;2708;p22"/>
          <p:cNvSpPr txBox="1"/>
          <p:nvPr>
            <p:ph idx="6" type="subTitle"/>
          </p:nvPr>
        </p:nvSpPr>
        <p:spPr>
          <a:xfrm>
            <a:off x="6248700" y="2725611"/>
            <a:ext cx="21753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709" name="Google Shape;2709;p22"/>
          <p:cNvGrpSpPr/>
          <p:nvPr/>
        </p:nvGrpSpPr>
        <p:grpSpPr>
          <a:xfrm>
            <a:off x="398106" y="4546075"/>
            <a:ext cx="8259532" cy="1253136"/>
            <a:chOff x="398106" y="4546075"/>
            <a:chExt cx="8259532" cy="1253136"/>
          </a:xfrm>
        </p:grpSpPr>
        <p:grpSp>
          <p:nvGrpSpPr>
            <p:cNvPr id="2710" name="Google Shape;2710;p22"/>
            <p:cNvGrpSpPr/>
            <p:nvPr/>
          </p:nvGrpSpPr>
          <p:grpSpPr>
            <a:xfrm>
              <a:off x="398106" y="4631875"/>
              <a:ext cx="8259532" cy="1081537"/>
              <a:chOff x="398106" y="4631875"/>
              <a:chExt cx="8259532" cy="1081537"/>
            </a:xfrm>
          </p:grpSpPr>
          <p:grpSp>
            <p:nvGrpSpPr>
              <p:cNvPr id="2711" name="Google Shape;2711;p22"/>
              <p:cNvGrpSpPr/>
              <p:nvPr/>
            </p:nvGrpSpPr>
            <p:grpSpPr>
              <a:xfrm>
                <a:off x="398106" y="4631875"/>
                <a:ext cx="1081457" cy="1081537"/>
                <a:chOff x="5005339" y="4612530"/>
                <a:chExt cx="1081457" cy="1081537"/>
              </a:xfrm>
            </p:grpSpPr>
            <p:sp>
              <p:nvSpPr>
                <p:cNvPr id="2712" name="Google Shape;2712;p22"/>
                <p:cNvSpPr/>
                <p:nvPr/>
              </p:nvSpPr>
              <p:spPr>
                <a:xfrm rot="-5400000">
                  <a:off x="5005339" y="4612611"/>
                  <a:ext cx="1081457" cy="1081457"/>
                </a:xfrm>
                <a:custGeom>
                  <a:rect b="b" l="l" r="r" t="t"/>
                  <a:pathLst>
                    <a:path extrusionOk="0" h="13474" w="13474">
                      <a:moveTo>
                        <a:pt x="6738" y="1"/>
                      </a:moveTo>
                      <a:cubicBezTo>
                        <a:pt x="4950" y="1"/>
                        <a:pt x="3237" y="711"/>
                        <a:pt x="1974" y="1974"/>
                      </a:cubicBezTo>
                      <a:cubicBezTo>
                        <a:pt x="710" y="3237"/>
                        <a:pt x="0" y="4951"/>
                        <a:pt x="0" y="6737"/>
                      </a:cubicBezTo>
                      <a:cubicBezTo>
                        <a:pt x="0" y="8524"/>
                        <a:pt x="710" y="10237"/>
                        <a:pt x="1974" y="11501"/>
                      </a:cubicBezTo>
                      <a:cubicBezTo>
                        <a:pt x="3237" y="12764"/>
                        <a:pt x="4950" y="13473"/>
                        <a:pt x="6738" y="13473"/>
                      </a:cubicBezTo>
                      <a:cubicBezTo>
                        <a:pt x="8524" y="13473"/>
                        <a:pt x="10237" y="12764"/>
                        <a:pt x="11501" y="11501"/>
                      </a:cubicBezTo>
                      <a:cubicBezTo>
                        <a:pt x="12764" y="10237"/>
                        <a:pt x="13474" y="8524"/>
                        <a:pt x="13474" y="6737"/>
                      </a:cubicBezTo>
                      <a:cubicBezTo>
                        <a:pt x="13474" y="4951"/>
                        <a:pt x="12764" y="3237"/>
                        <a:pt x="11501" y="1974"/>
                      </a:cubicBezTo>
                      <a:cubicBezTo>
                        <a:pt x="10237" y="711"/>
                        <a:pt x="8524" y="1"/>
                        <a:pt x="67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2"/>
                <p:cNvSpPr/>
                <p:nvPr/>
              </p:nvSpPr>
              <p:spPr>
                <a:xfrm rot="-5400000">
                  <a:off x="5145196" y="4752468"/>
                  <a:ext cx="801742" cy="801662"/>
                </a:xfrm>
                <a:custGeom>
                  <a:rect b="b" l="l" r="r" t="t"/>
                  <a:pathLst>
                    <a:path extrusionOk="0" h="9988" w="9989">
                      <a:moveTo>
                        <a:pt x="4995" y="0"/>
                      </a:moveTo>
                      <a:cubicBezTo>
                        <a:pt x="3670" y="0"/>
                        <a:pt x="2400" y="527"/>
                        <a:pt x="1463" y="1463"/>
                      </a:cubicBezTo>
                      <a:cubicBezTo>
                        <a:pt x="526" y="2399"/>
                        <a:pt x="1" y="3670"/>
                        <a:pt x="1" y="4994"/>
                      </a:cubicBezTo>
                      <a:cubicBezTo>
                        <a:pt x="1" y="6319"/>
                        <a:pt x="526" y="7589"/>
                        <a:pt x="1463" y="8525"/>
                      </a:cubicBezTo>
                      <a:cubicBezTo>
                        <a:pt x="2400" y="9461"/>
                        <a:pt x="3670" y="9988"/>
                        <a:pt x="4995" y="9988"/>
                      </a:cubicBezTo>
                      <a:cubicBezTo>
                        <a:pt x="6318" y="9988"/>
                        <a:pt x="7588" y="9461"/>
                        <a:pt x="8526" y="8525"/>
                      </a:cubicBezTo>
                      <a:cubicBezTo>
                        <a:pt x="9462" y="7589"/>
                        <a:pt x="9988" y="6319"/>
                        <a:pt x="9988" y="4994"/>
                      </a:cubicBezTo>
                      <a:cubicBezTo>
                        <a:pt x="9988" y="3670"/>
                        <a:pt x="9462" y="2399"/>
                        <a:pt x="8526" y="1463"/>
                      </a:cubicBezTo>
                      <a:cubicBezTo>
                        <a:pt x="7588" y="527"/>
                        <a:pt x="6318" y="0"/>
                        <a:pt x="49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22"/>
                <p:cNvSpPr/>
                <p:nvPr/>
              </p:nvSpPr>
              <p:spPr>
                <a:xfrm rot="-5400000">
                  <a:off x="54015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22"/>
                <p:cNvSpPr/>
                <p:nvPr/>
              </p:nvSpPr>
              <p:spPr>
                <a:xfrm rot="-5400000">
                  <a:off x="50053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2"/>
                <p:cNvSpPr/>
                <p:nvPr/>
              </p:nvSpPr>
              <p:spPr>
                <a:xfrm rot="-5400000">
                  <a:off x="5402196" y="5009389"/>
                  <a:ext cx="287741" cy="287661"/>
                </a:xfrm>
                <a:custGeom>
                  <a:rect b="b" l="l" r="r" t="t"/>
                  <a:pathLst>
                    <a:path extrusionOk="0" h="3584" w="3585">
                      <a:moveTo>
                        <a:pt x="1793" y="1"/>
                      </a:moveTo>
                      <a:cubicBezTo>
                        <a:pt x="803" y="1"/>
                        <a:pt x="1" y="803"/>
                        <a:pt x="1" y="1792"/>
                      </a:cubicBezTo>
                      <a:cubicBezTo>
                        <a:pt x="1" y="2782"/>
                        <a:pt x="803" y="3584"/>
                        <a:pt x="1793" y="3584"/>
                      </a:cubicBezTo>
                      <a:cubicBezTo>
                        <a:pt x="2782" y="3584"/>
                        <a:pt x="3584" y="2782"/>
                        <a:pt x="3584" y="1792"/>
                      </a:cubicBezTo>
                      <a:cubicBezTo>
                        <a:pt x="3584" y="803"/>
                        <a:pt x="2782" y="1"/>
                        <a:pt x="17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7" name="Google Shape;2717;p22"/>
              <p:cNvGrpSpPr/>
              <p:nvPr/>
            </p:nvGrpSpPr>
            <p:grpSpPr>
              <a:xfrm>
                <a:off x="3987143" y="4631875"/>
                <a:ext cx="1081457" cy="1081537"/>
                <a:chOff x="5005339" y="4612530"/>
                <a:chExt cx="1081457" cy="1081537"/>
              </a:xfrm>
            </p:grpSpPr>
            <p:sp>
              <p:nvSpPr>
                <p:cNvPr id="2718" name="Google Shape;2718;p22"/>
                <p:cNvSpPr/>
                <p:nvPr/>
              </p:nvSpPr>
              <p:spPr>
                <a:xfrm rot="-5400000">
                  <a:off x="5005339" y="4612611"/>
                  <a:ext cx="1081457" cy="1081457"/>
                </a:xfrm>
                <a:custGeom>
                  <a:rect b="b" l="l" r="r" t="t"/>
                  <a:pathLst>
                    <a:path extrusionOk="0" h="13474" w="13474">
                      <a:moveTo>
                        <a:pt x="6738" y="1"/>
                      </a:moveTo>
                      <a:cubicBezTo>
                        <a:pt x="4950" y="1"/>
                        <a:pt x="3237" y="711"/>
                        <a:pt x="1974" y="1974"/>
                      </a:cubicBezTo>
                      <a:cubicBezTo>
                        <a:pt x="710" y="3237"/>
                        <a:pt x="0" y="4951"/>
                        <a:pt x="0" y="6737"/>
                      </a:cubicBezTo>
                      <a:cubicBezTo>
                        <a:pt x="0" y="8524"/>
                        <a:pt x="710" y="10237"/>
                        <a:pt x="1974" y="11501"/>
                      </a:cubicBezTo>
                      <a:cubicBezTo>
                        <a:pt x="3237" y="12764"/>
                        <a:pt x="4950" y="13473"/>
                        <a:pt x="6738" y="13473"/>
                      </a:cubicBezTo>
                      <a:cubicBezTo>
                        <a:pt x="8524" y="13473"/>
                        <a:pt x="10237" y="12764"/>
                        <a:pt x="11501" y="11501"/>
                      </a:cubicBezTo>
                      <a:cubicBezTo>
                        <a:pt x="12764" y="10237"/>
                        <a:pt x="13474" y="8524"/>
                        <a:pt x="13474" y="6737"/>
                      </a:cubicBezTo>
                      <a:cubicBezTo>
                        <a:pt x="13474" y="4951"/>
                        <a:pt x="12764" y="3237"/>
                        <a:pt x="11501" y="1974"/>
                      </a:cubicBezTo>
                      <a:cubicBezTo>
                        <a:pt x="10237" y="711"/>
                        <a:pt x="8524" y="1"/>
                        <a:pt x="67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2"/>
                <p:cNvSpPr/>
                <p:nvPr/>
              </p:nvSpPr>
              <p:spPr>
                <a:xfrm rot="-5400000">
                  <a:off x="5145196" y="4752468"/>
                  <a:ext cx="801742" cy="801662"/>
                </a:xfrm>
                <a:custGeom>
                  <a:rect b="b" l="l" r="r" t="t"/>
                  <a:pathLst>
                    <a:path extrusionOk="0" h="9988" w="9989">
                      <a:moveTo>
                        <a:pt x="4995" y="0"/>
                      </a:moveTo>
                      <a:cubicBezTo>
                        <a:pt x="3670" y="0"/>
                        <a:pt x="2400" y="527"/>
                        <a:pt x="1463" y="1463"/>
                      </a:cubicBezTo>
                      <a:cubicBezTo>
                        <a:pt x="526" y="2399"/>
                        <a:pt x="1" y="3670"/>
                        <a:pt x="1" y="4994"/>
                      </a:cubicBezTo>
                      <a:cubicBezTo>
                        <a:pt x="1" y="6319"/>
                        <a:pt x="526" y="7589"/>
                        <a:pt x="1463" y="8525"/>
                      </a:cubicBezTo>
                      <a:cubicBezTo>
                        <a:pt x="2400" y="9461"/>
                        <a:pt x="3670" y="9988"/>
                        <a:pt x="4995" y="9988"/>
                      </a:cubicBezTo>
                      <a:cubicBezTo>
                        <a:pt x="6318" y="9988"/>
                        <a:pt x="7588" y="9461"/>
                        <a:pt x="8526" y="8525"/>
                      </a:cubicBezTo>
                      <a:cubicBezTo>
                        <a:pt x="9462" y="7589"/>
                        <a:pt x="9988" y="6319"/>
                        <a:pt x="9988" y="4994"/>
                      </a:cubicBezTo>
                      <a:cubicBezTo>
                        <a:pt x="9988" y="3670"/>
                        <a:pt x="9462" y="2399"/>
                        <a:pt x="8526" y="1463"/>
                      </a:cubicBezTo>
                      <a:cubicBezTo>
                        <a:pt x="7588" y="527"/>
                        <a:pt x="6318" y="0"/>
                        <a:pt x="49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22"/>
                <p:cNvSpPr/>
                <p:nvPr/>
              </p:nvSpPr>
              <p:spPr>
                <a:xfrm rot="-5400000">
                  <a:off x="54015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22"/>
                <p:cNvSpPr/>
                <p:nvPr/>
              </p:nvSpPr>
              <p:spPr>
                <a:xfrm rot="-5400000">
                  <a:off x="50053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2"/>
                <p:cNvSpPr/>
                <p:nvPr/>
              </p:nvSpPr>
              <p:spPr>
                <a:xfrm rot="-5400000">
                  <a:off x="5402196" y="5009389"/>
                  <a:ext cx="287741" cy="287661"/>
                </a:xfrm>
                <a:custGeom>
                  <a:rect b="b" l="l" r="r" t="t"/>
                  <a:pathLst>
                    <a:path extrusionOk="0" h="3584" w="3585">
                      <a:moveTo>
                        <a:pt x="1793" y="1"/>
                      </a:moveTo>
                      <a:cubicBezTo>
                        <a:pt x="803" y="1"/>
                        <a:pt x="1" y="803"/>
                        <a:pt x="1" y="1792"/>
                      </a:cubicBezTo>
                      <a:cubicBezTo>
                        <a:pt x="1" y="2782"/>
                        <a:pt x="803" y="3584"/>
                        <a:pt x="1793" y="3584"/>
                      </a:cubicBezTo>
                      <a:cubicBezTo>
                        <a:pt x="2782" y="3584"/>
                        <a:pt x="3584" y="2782"/>
                        <a:pt x="3584" y="1792"/>
                      </a:cubicBezTo>
                      <a:cubicBezTo>
                        <a:pt x="3584" y="803"/>
                        <a:pt x="2782" y="1"/>
                        <a:pt x="17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22"/>
              <p:cNvGrpSpPr/>
              <p:nvPr/>
            </p:nvGrpSpPr>
            <p:grpSpPr>
              <a:xfrm>
                <a:off x="7576181" y="4631875"/>
                <a:ext cx="1081457" cy="1081537"/>
                <a:chOff x="5005339" y="4612530"/>
                <a:chExt cx="1081457" cy="1081537"/>
              </a:xfrm>
            </p:grpSpPr>
            <p:sp>
              <p:nvSpPr>
                <p:cNvPr id="2724" name="Google Shape;2724;p22"/>
                <p:cNvSpPr/>
                <p:nvPr/>
              </p:nvSpPr>
              <p:spPr>
                <a:xfrm rot="-5400000">
                  <a:off x="5005339" y="4612611"/>
                  <a:ext cx="1081457" cy="1081457"/>
                </a:xfrm>
                <a:custGeom>
                  <a:rect b="b" l="l" r="r" t="t"/>
                  <a:pathLst>
                    <a:path extrusionOk="0" h="13474" w="13474">
                      <a:moveTo>
                        <a:pt x="6738" y="1"/>
                      </a:moveTo>
                      <a:cubicBezTo>
                        <a:pt x="4950" y="1"/>
                        <a:pt x="3237" y="711"/>
                        <a:pt x="1974" y="1974"/>
                      </a:cubicBezTo>
                      <a:cubicBezTo>
                        <a:pt x="710" y="3237"/>
                        <a:pt x="0" y="4951"/>
                        <a:pt x="0" y="6737"/>
                      </a:cubicBezTo>
                      <a:cubicBezTo>
                        <a:pt x="0" y="8524"/>
                        <a:pt x="710" y="10237"/>
                        <a:pt x="1974" y="11501"/>
                      </a:cubicBezTo>
                      <a:cubicBezTo>
                        <a:pt x="3237" y="12764"/>
                        <a:pt x="4950" y="13473"/>
                        <a:pt x="6738" y="13473"/>
                      </a:cubicBezTo>
                      <a:cubicBezTo>
                        <a:pt x="8524" y="13473"/>
                        <a:pt x="10237" y="12764"/>
                        <a:pt x="11501" y="11501"/>
                      </a:cubicBezTo>
                      <a:cubicBezTo>
                        <a:pt x="12764" y="10237"/>
                        <a:pt x="13474" y="8524"/>
                        <a:pt x="13474" y="6737"/>
                      </a:cubicBezTo>
                      <a:cubicBezTo>
                        <a:pt x="13474" y="4951"/>
                        <a:pt x="12764" y="3237"/>
                        <a:pt x="11501" y="1974"/>
                      </a:cubicBezTo>
                      <a:cubicBezTo>
                        <a:pt x="10237" y="711"/>
                        <a:pt x="8524" y="1"/>
                        <a:pt x="67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2"/>
                <p:cNvSpPr/>
                <p:nvPr/>
              </p:nvSpPr>
              <p:spPr>
                <a:xfrm rot="-5400000">
                  <a:off x="5145196" y="4752468"/>
                  <a:ext cx="801742" cy="801662"/>
                </a:xfrm>
                <a:custGeom>
                  <a:rect b="b" l="l" r="r" t="t"/>
                  <a:pathLst>
                    <a:path extrusionOk="0" h="9988" w="9989">
                      <a:moveTo>
                        <a:pt x="4995" y="0"/>
                      </a:moveTo>
                      <a:cubicBezTo>
                        <a:pt x="3670" y="0"/>
                        <a:pt x="2400" y="527"/>
                        <a:pt x="1463" y="1463"/>
                      </a:cubicBezTo>
                      <a:cubicBezTo>
                        <a:pt x="526" y="2399"/>
                        <a:pt x="1" y="3670"/>
                        <a:pt x="1" y="4994"/>
                      </a:cubicBezTo>
                      <a:cubicBezTo>
                        <a:pt x="1" y="6319"/>
                        <a:pt x="526" y="7589"/>
                        <a:pt x="1463" y="8525"/>
                      </a:cubicBezTo>
                      <a:cubicBezTo>
                        <a:pt x="2400" y="9461"/>
                        <a:pt x="3670" y="9988"/>
                        <a:pt x="4995" y="9988"/>
                      </a:cubicBezTo>
                      <a:cubicBezTo>
                        <a:pt x="6318" y="9988"/>
                        <a:pt x="7588" y="9461"/>
                        <a:pt x="8526" y="8525"/>
                      </a:cubicBezTo>
                      <a:cubicBezTo>
                        <a:pt x="9462" y="7589"/>
                        <a:pt x="9988" y="6319"/>
                        <a:pt x="9988" y="4994"/>
                      </a:cubicBezTo>
                      <a:cubicBezTo>
                        <a:pt x="9988" y="3670"/>
                        <a:pt x="9462" y="2399"/>
                        <a:pt x="8526" y="1463"/>
                      </a:cubicBezTo>
                      <a:cubicBezTo>
                        <a:pt x="7588" y="527"/>
                        <a:pt x="6318" y="0"/>
                        <a:pt x="49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22"/>
                <p:cNvSpPr/>
                <p:nvPr/>
              </p:nvSpPr>
              <p:spPr>
                <a:xfrm rot="-5400000">
                  <a:off x="54015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22"/>
                <p:cNvSpPr/>
                <p:nvPr/>
              </p:nvSpPr>
              <p:spPr>
                <a:xfrm rot="-5400000">
                  <a:off x="50053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2"/>
                <p:cNvSpPr/>
                <p:nvPr/>
              </p:nvSpPr>
              <p:spPr>
                <a:xfrm rot="-5400000">
                  <a:off x="5402196" y="5009389"/>
                  <a:ext cx="287741" cy="287661"/>
                </a:xfrm>
                <a:custGeom>
                  <a:rect b="b" l="l" r="r" t="t"/>
                  <a:pathLst>
                    <a:path extrusionOk="0" h="3584" w="3585">
                      <a:moveTo>
                        <a:pt x="1793" y="1"/>
                      </a:moveTo>
                      <a:cubicBezTo>
                        <a:pt x="803" y="1"/>
                        <a:pt x="1" y="803"/>
                        <a:pt x="1" y="1792"/>
                      </a:cubicBezTo>
                      <a:cubicBezTo>
                        <a:pt x="1" y="2782"/>
                        <a:pt x="803" y="3584"/>
                        <a:pt x="1793" y="3584"/>
                      </a:cubicBezTo>
                      <a:cubicBezTo>
                        <a:pt x="2782" y="3584"/>
                        <a:pt x="3584" y="2782"/>
                        <a:pt x="3584" y="1792"/>
                      </a:cubicBezTo>
                      <a:cubicBezTo>
                        <a:pt x="3584" y="803"/>
                        <a:pt x="2782" y="1"/>
                        <a:pt x="17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29" name="Google Shape;2729;p22"/>
            <p:cNvGrpSpPr/>
            <p:nvPr/>
          </p:nvGrpSpPr>
          <p:grpSpPr>
            <a:xfrm>
              <a:off x="2018858" y="4546075"/>
              <a:ext cx="5018028" cy="1253136"/>
              <a:chOff x="2018858" y="4546075"/>
              <a:chExt cx="5018028" cy="1253136"/>
            </a:xfrm>
          </p:grpSpPr>
          <p:grpSp>
            <p:nvGrpSpPr>
              <p:cNvPr id="2730" name="Google Shape;2730;p22"/>
              <p:cNvGrpSpPr/>
              <p:nvPr/>
            </p:nvGrpSpPr>
            <p:grpSpPr>
              <a:xfrm rot="5400000">
                <a:off x="5695822" y="4458148"/>
                <a:ext cx="1253136" cy="1428990"/>
                <a:chOff x="5892576" y="-1147181"/>
                <a:chExt cx="1253136" cy="1428990"/>
              </a:xfrm>
            </p:grpSpPr>
            <p:sp>
              <p:nvSpPr>
                <p:cNvPr id="2731" name="Google Shape;2731;p22"/>
                <p:cNvSpPr/>
                <p:nvPr/>
              </p:nvSpPr>
              <p:spPr>
                <a:xfrm>
                  <a:off x="6206001" y="-31376"/>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22"/>
                <p:cNvSpPr/>
                <p:nvPr/>
              </p:nvSpPr>
              <p:spPr>
                <a:xfrm>
                  <a:off x="5892576" y="-34480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2"/>
                <p:cNvSpPr/>
                <p:nvPr/>
              </p:nvSpPr>
              <p:spPr>
                <a:xfrm>
                  <a:off x="6049088" y="-188288"/>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2"/>
                <p:cNvSpPr/>
                <p:nvPr/>
              </p:nvSpPr>
              <p:spPr>
                <a:xfrm>
                  <a:off x="6832528" y="-34480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2"/>
                <p:cNvSpPr/>
                <p:nvPr/>
              </p:nvSpPr>
              <p:spPr>
                <a:xfrm>
                  <a:off x="6519104" y="-31376"/>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2"/>
                <p:cNvSpPr/>
                <p:nvPr/>
              </p:nvSpPr>
              <p:spPr>
                <a:xfrm>
                  <a:off x="6675615" y="-187887"/>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2"/>
                <p:cNvSpPr/>
                <p:nvPr/>
              </p:nvSpPr>
              <p:spPr>
                <a:xfrm>
                  <a:off x="6424314" y="-80398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2"/>
                <p:cNvSpPr/>
                <p:nvPr/>
              </p:nvSpPr>
              <p:spPr>
                <a:xfrm>
                  <a:off x="6206001" y="-1147181"/>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2"/>
                <p:cNvSpPr/>
                <p:nvPr/>
              </p:nvSpPr>
              <p:spPr>
                <a:xfrm>
                  <a:off x="5892576" y="-833757"/>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2"/>
                <p:cNvSpPr/>
                <p:nvPr/>
              </p:nvSpPr>
              <p:spPr>
                <a:xfrm>
                  <a:off x="6049088" y="-990188"/>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2"/>
                <p:cNvSpPr/>
                <p:nvPr/>
              </p:nvSpPr>
              <p:spPr>
                <a:xfrm>
                  <a:off x="6832528" y="-833757"/>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2"/>
                <p:cNvSpPr/>
                <p:nvPr/>
              </p:nvSpPr>
              <p:spPr>
                <a:xfrm>
                  <a:off x="6519104" y="-1147181"/>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2"/>
                <p:cNvSpPr/>
                <p:nvPr/>
              </p:nvSpPr>
              <p:spPr>
                <a:xfrm>
                  <a:off x="6675615" y="-99059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4" name="Google Shape;2744;p22"/>
              <p:cNvGrpSpPr/>
              <p:nvPr/>
            </p:nvGrpSpPr>
            <p:grpSpPr>
              <a:xfrm rot="5400000">
                <a:off x="2106785" y="4458148"/>
                <a:ext cx="1253136" cy="1428990"/>
                <a:chOff x="5892576" y="-1147181"/>
                <a:chExt cx="1253136" cy="1428990"/>
              </a:xfrm>
            </p:grpSpPr>
            <p:sp>
              <p:nvSpPr>
                <p:cNvPr id="2745" name="Google Shape;2745;p22"/>
                <p:cNvSpPr/>
                <p:nvPr/>
              </p:nvSpPr>
              <p:spPr>
                <a:xfrm>
                  <a:off x="6206001" y="-31376"/>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2"/>
                <p:cNvSpPr/>
                <p:nvPr/>
              </p:nvSpPr>
              <p:spPr>
                <a:xfrm>
                  <a:off x="5892576" y="-34480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2"/>
                <p:cNvSpPr/>
                <p:nvPr/>
              </p:nvSpPr>
              <p:spPr>
                <a:xfrm>
                  <a:off x="6049088" y="-188288"/>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2"/>
                <p:cNvSpPr/>
                <p:nvPr/>
              </p:nvSpPr>
              <p:spPr>
                <a:xfrm>
                  <a:off x="6832528" y="-34480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2"/>
                <p:cNvSpPr/>
                <p:nvPr/>
              </p:nvSpPr>
              <p:spPr>
                <a:xfrm>
                  <a:off x="6519104" y="-31376"/>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22"/>
                <p:cNvSpPr/>
                <p:nvPr/>
              </p:nvSpPr>
              <p:spPr>
                <a:xfrm>
                  <a:off x="6675615" y="-187887"/>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22"/>
                <p:cNvSpPr/>
                <p:nvPr/>
              </p:nvSpPr>
              <p:spPr>
                <a:xfrm>
                  <a:off x="6424314" y="-80398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2"/>
                <p:cNvSpPr/>
                <p:nvPr/>
              </p:nvSpPr>
              <p:spPr>
                <a:xfrm>
                  <a:off x="6206001" y="-1147181"/>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22"/>
                <p:cNvSpPr/>
                <p:nvPr/>
              </p:nvSpPr>
              <p:spPr>
                <a:xfrm>
                  <a:off x="5892576" y="-833757"/>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2"/>
                <p:cNvSpPr/>
                <p:nvPr/>
              </p:nvSpPr>
              <p:spPr>
                <a:xfrm>
                  <a:off x="6049088" y="-990188"/>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2"/>
                <p:cNvSpPr/>
                <p:nvPr/>
              </p:nvSpPr>
              <p:spPr>
                <a:xfrm>
                  <a:off x="6832528" y="-833757"/>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22"/>
                <p:cNvSpPr/>
                <p:nvPr/>
              </p:nvSpPr>
              <p:spPr>
                <a:xfrm>
                  <a:off x="6519104" y="-1147181"/>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2"/>
                <p:cNvSpPr/>
                <p:nvPr/>
              </p:nvSpPr>
              <p:spPr>
                <a:xfrm>
                  <a:off x="6675615" y="-99059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758" name="Shape 2758"/>
        <p:cNvGrpSpPr/>
        <p:nvPr/>
      </p:nvGrpSpPr>
      <p:grpSpPr>
        <a:xfrm>
          <a:off x="0" y="0"/>
          <a:ext cx="0" cy="0"/>
          <a:chOff x="0" y="0"/>
          <a:chExt cx="0" cy="0"/>
        </a:xfrm>
      </p:grpSpPr>
      <p:sp>
        <p:nvSpPr>
          <p:cNvPr id="2759" name="Google Shape;2759;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60" name="Google Shape;2760;p23"/>
          <p:cNvSpPr txBox="1"/>
          <p:nvPr>
            <p:ph idx="1" type="subTitle"/>
          </p:nvPr>
        </p:nvSpPr>
        <p:spPr>
          <a:xfrm>
            <a:off x="2182275" y="2004825"/>
            <a:ext cx="19782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61" name="Google Shape;2761;p23"/>
          <p:cNvSpPr txBox="1"/>
          <p:nvPr>
            <p:ph idx="2" type="subTitle"/>
          </p:nvPr>
        </p:nvSpPr>
        <p:spPr>
          <a:xfrm>
            <a:off x="6035379" y="2004825"/>
            <a:ext cx="19782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62" name="Google Shape;2762;p23"/>
          <p:cNvSpPr txBox="1"/>
          <p:nvPr>
            <p:ph idx="3" type="subTitle"/>
          </p:nvPr>
        </p:nvSpPr>
        <p:spPr>
          <a:xfrm>
            <a:off x="2182275" y="3602685"/>
            <a:ext cx="19782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63" name="Google Shape;2763;p23"/>
          <p:cNvSpPr txBox="1"/>
          <p:nvPr>
            <p:ph idx="4" type="subTitle"/>
          </p:nvPr>
        </p:nvSpPr>
        <p:spPr>
          <a:xfrm>
            <a:off x="6035379" y="3602685"/>
            <a:ext cx="1978200" cy="54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64" name="Google Shape;2764;p23"/>
          <p:cNvSpPr txBox="1"/>
          <p:nvPr>
            <p:ph idx="5" type="subTitle"/>
          </p:nvPr>
        </p:nvSpPr>
        <p:spPr>
          <a:xfrm>
            <a:off x="2182275" y="1547625"/>
            <a:ext cx="1978200" cy="45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65" name="Google Shape;2765;p23"/>
          <p:cNvSpPr txBox="1"/>
          <p:nvPr>
            <p:ph idx="6" type="subTitle"/>
          </p:nvPr>
        </p:nvSpPr>
        <p:spPr>
          <a:xfrm>
            <a:off x="2182275" y="3145560"/>
            <a:ext cx="1978200" cy="45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66" name="Google Shape;2766;p23"/>
          <p:cNvSpPr txBox="1"/>
          <p:nvPr>
            <p:ph idx="7" type="subTitle"/>
          </p:nvPr>
        </p:nvSpPr>
        <p:spPr>
          <a:xfrm>
            <a:off x="6035375" y="1547625"/>
            <a:ext cx="1978200" cy="45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67" name="Google Shape;2767;p23"/>
          <p:cNvSpPr txBox="1"/>
          <p:nvPr>
            <p:ph idx="8" type="subTitle"/>
          </p:nvPr>
        </p:nvSpPr>
        <p:spPr>
          <a:xfrm>
            <a:off x="6035375" y="3145560"/>
            <a:ext cx="1978200" cy="457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768" name="Google Shape;2768;p23"/>
          <p:cNvGrpSpPr/>
          <p:nvPr/>
        </p:nvGrpSpPr>
        <p:grpSpPr>
          <a:xfrm>
            <a:off x="-128085" y="4468941"/>
            <a:ext cx="9400176" cy="1734587"/>
            <a:chOff x="-128085" y="4468941"/>
            <a:chExt cx="9400176" cy="1734587"/>
          </a:xfrm>
        </p:grpSpPr>
        <p:grpSp>
          <p:nvGrpSpPr>
            <p:cNvPr id="2769" name="Google Shape;2769;p23"/>
            <p:cNvGrpSpPr/>
            <p:nvPr/>
          </p:nvGrpSpPr>
          <p:grpSpPr>
            <a:xfrm flipH="1">
              <a:off x="-128085" y="4723600"/>
              <a:ext cx="9400176" cy="1225268"/>
              <a:chOff x="-128085" y="4723600"/>
              <a:chExt cx="9400176" cy="1225268"/>
            </a:xfrm>
          </p:grpSpPr>
          <p:grpSp>
            <p:nvGrpSpPr>
              <p:cNvPr id="2770" name="Google Shape;2770;p23"/>
              <p:cNvGrpSpPr/>
              <p:nvPr/>
            </p:nvGrpSpPr>
            <p:grpSpPr>
              <a:xfrm>
                <a:off x="2598297" y="4723600"/>
                <a:ext cx="1225029" cy="1225268"/>
                <a:chOff x="5560467" y="4306490"/>
                <a:chExt cx="685331" cy="685465"/>
              </a:xfrm>
            </p:grpSpPr>
            <p:sp>
              <p:nvSpPr>
                <p:cNvPr id="2771" name="Google Shape;2771;p23"/>
                <p:cNvSpPr/>
                <p:nvPr/>
              </p:nvSpPr>
              <p:spPr>
                <a:xfrm>
                  <a:off x="6108363" y="4443788"/>
                  <a:ext cx="137435" cy="410917"/>
                </a:xfrm>
                <a:custGeom>
                  <a:rect b="b" l="l" r="r" t="t"/>
                  <a:pathLst>
                    <a:path extrusionOk="0" h="9182" w="3071">
                      <a:moveTo>
                        <a:pt x="3071" y="1"/>
                      </a:moveTo>
                      <a:lnTo>
                        <a:pt x="1" y="3060"/>
                      </a:lnTo>
                      <a:lnTo>
                        <a:pt x="1" y="6123"/>
                      </a:lnTo>
                      <a:lnTo>
                        <a:pt x="3071" y="9181"/>
                      </a:lnTo>
                      <a:lnTo>
                        <a:pt x="30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3"/>
                <p:cNvSpPr/>
                <p:nvPr/>
              </p:nvSpPr>
              <p:spPr>
                <a:xfrm>
                  <a:off x="5560467" y="4443788"/>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3"/>
                <p:cNvSpPr/>
                <p:nvPr/>
              </p:nvSpPr>
              <p:spPr>
                <a:xfrm>
                  <a:off x="5697631" y="4854564"/>
                  <a:ext cx="410917" cy="137390"/>
                </a:xfrm>
                <a:custGeom>
                  <a:rect b="b" l="l" r="r" t="t"/>
                  <a:pathLst>
                    <a:path extrusionOk="0" h="3070" w="9182">
                      <a:moveTo>
                        <a:pt x="3060" y="0"/>
                      </a:moveTo>
                      <a:lnTo>
                        <a:pt x="1" y="3069"/>
                      </a:lnTo>
                      <a:lnTo>
                        <a:pt x="9182" y="3069"/>
                      </a:lnTo>
                      <a:lnTo>
                        <a:pt x="61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23"/>
                <p:cNvSpPr/>
                <p:nvPr/>
              </p:nvSpPr>
              <p:spPr>
                <a:xfrm>
                  <a:off x="5697631" y="4306534"/>
                  <a:ext cx="410917" cy="137390"/>
                </a:xfrm>
                <a:custGeom>
                  <a:rect b="b" l="l" r="r" t="t"/>
                  <a:pathLst>
                    <a:path extrusionOk="0" h="3070" w="9182">
                      <a:moveTo>
                        <a:pt x="1" y="1"/>
                      </a:moveTo>
                      <a:lnTo>
                        <a:pt x="3060" y="3070"/>
                      </a:lnTo>
                      <a:lnTo>
                        <a:pt x="6123" y="3070"/>
                      </a:lnTo>
                      <a:lnTo>
                        <a:pt x="91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3"/>
                <p:cNvSpPr/>
                <p:nvPr/>
              </p:nvSpPr>
              <p:spPr>
                <a:xfrm>
                  <a:off x="5560646" y="4854922"/>
                  <a:ext cx="136987" cy="137032"/>
                </a:xfrm>
                <a:custGeom>
                  <a:rect b="b" l="l" r="r" t="t"/>
                  <a:pathLst>
                    <a:path extrusionOk="0" h="3062" w="3061">
                      <a:moveTo>
                        <a:pt x="1" y="0"/>
                      </a:moveTo>
                      <a:lnTo>
                        <a:pt x="1" y="3061"/>
                      </a:lnTo>
                      <a:lnTo>
                        <a:pt x="3060" y="3061"/>
                      </a:lnTo>
                      <a:lnTo>
                        <a:pt x="30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3"/>
                <p:cNvSpPr/>
                <p:nvPr/>
              </p:nvSpPr>
              <p:spPr>
                <a:xfrm>
                  <a:off x="6108542" y="4306490"/>
                  <a:ext cx="137032" cy="136987"/>
                </a:xfrm>
                <a:custGeom>
                  <a:rect b="b" l="l" r="r" t="t"/>
                  <a:pathLst>
                    <a:path extrusionOk="0" h="3061" w="3062">
                      <a:moveTo>
                        <a:pt x="1" y="1"/>
                      </a:moveTo>
                      <a:lnTo>
                        <a:pt x="1" y="3061"/>
                      </a:lnTo>
                      <a:lnTo>
                        <a:pt x="3062" y="3061"/>
                      </a:lnTo>
                      <a:lnTo>
                        <a:pt x="30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3"/>
                <p:cNvSpPr/>
                <p:nvPr/>
              </p:nvSpPr>
              <p:spPr>
                <a:xfrm>
                  <a:off x="5560646" y="4306490"/>
                  <a:ext cx="136987" cy="136987"/>
                </a:xfrm>
                <a:custGeom>
                  <a:rect b="b" l="l" r="r" t="t"/>
                  <a:pathLst>
                    <a:path extrusionOk="0" h="3061" w="3061">
                      <a:moveTo>
                        <a:pt x="1" y="1"/>
                      </a:moveTo>
                      <a:lnTo>
                        <a:pt x="1" y="3061"/>
                      </a:lnTo>
                      <a:lnTo>
                        <a:pt x="3060" y="3061"/>
                      </a:lnTo>
                      <a:lnTo>
                        <a:pt x="306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3"/>
                <p:cNvSpPr/>
                <p:nvPr/>
              </p:nvSpPr>
              <p:spPr>
                <a:xfrm>
                  <a:off x="6108542" y="4854922"/>
                  <a:ext cx="137032" cy="137032"/>
                </a:xfrm>
                <a:custGeom>
                  <a:rect b="b" l="l" r="r" t="t"/>
                  <a:pathLst>
                    <a:path extrusionOk="0" h="3062" w="3062">
                      <a:moveTo>
                        <a:pt x="1" y="0"/>
                      </a:moveTo>
                      <a:lnTo>
                        <a:pt x="1" y="3061"/>
                      </a:lnTo>
                      <a:lnTo>
                        <a:pt x="3062" y="3061"/>
                      </a:lnTo>
                      <a:lnTo>
                        <a:pt x="30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3"/>
                <p:cNvSpPr/>
                <p:nvPr/>
              </p:nvSpPr>
              <p:spPr>
                <a:xfrm>
                  <a:off x="5697587" y="4717937"/>
                  <a:ext cx="137032" cy="136987"/>
                </a:xfrm>
                <a:custGeom>
                  <a:rect b="b" l="l" r="r" t="t"/>
                  <a:pathLst>
                    <a:path extrusionOk="0" h="3061" w="3062">
                      <a:moveTo>
                        <a:pt x="0" y="1"/>
                      </a:moveTo>
                      <a:lnTo>
                        <a:pt x="0" y="3060"/>
                      </a:lnTo>
                      <a:lnTo>
                        <a:pt x="3061" y="3060"/>
                      </a:lnTo>
                      <a:lnTo>
                        <a:pt x="30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3"/>
                <p:cNvSpPr/>
                <p:nvPr/>
              </p:nvSpPr>
              <p:spPr>
                <a:xfrm>
                  <a:off x="5971647" y="4443877"/>
                  <a:ext cx="136943" cy="136987"/>
                </a:xfrm>
                <a:custGeom>
                  <a:rect b="b" l="l" r="r" t="t"/>
                  <a:pathLst>
                    <a:path extrusionOk="0" h="3061" w="3060">
                      <a:moveTo>
                        <a:pt x="0" y="1"/>
                      </a:moveTo>
                      <a:lnTo>
                        <a:pt x="0" y="3061"/>
                      </a:lnTo>
                      <a:lnTo>
                        <a:pt x="3060" y="3061"/>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3"/>
                <p:cNvSpPr/>
                <p:nvPr/>
              </p:nvSpPr>
              <p:spPr>
                <a:xfrm>
                  <a:off x="5697587" y="4443877"/>
                  <a:ext cx="137032" cy="136987"/>
                </a:xfrm>
                <a:custGeom>
                  <a:rect b="b" l="l" r="r" t="t"/>
                  <a:pathLst>
                    <a:path extrusionOk="0" h="3061" w="3062">
                      <a:moveTo>
                        <a:pt x="0" y="1"/>
                      </a:moveTo>
                      <a:lnTo>
                        <a:pt x="0" y="3061"/>
                      </a:lnTo>
                      <a:lnTo>
                        <a:pt x="3061" y="3061"/>
                      </a:lnTo>
                      <a:lnTo>
                        <a:pt x="30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3"/>
                <p:cNvSpPr/>
                <p:nvPr/>
              </p:nvSpPr>
              <p:spPr>
                <a:xfrm>
                  <a:off x="5971647" y="4717937"/>
                  <a:ext cx="136943" cy="136987"/>
                </a:xfrm>
                <a:custGeom>
                  <a:rect b="b" l="l" r="r" t="t"/>
                  <a:pathLst>
                    <a:path extrusionOk="0" h="3061" w="3060">
                      <a:moveTo>
                        <a:pt x="0" y="1"/>
                      </a:moveTo>
                      <a:lnTo>
                        <a:pt x="0" y="3060"/>
                      </a:lnTo>
                      <a:lnTo>
                        <a:pt x="3060" y="3060"/>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3"/>
                <p:cNvSpPr/>
                <p:nvPr/>
              </p:nvSpPr>
              <p:spPr>
                <a:xfrm>
                  <a:off x="5834259" y="4581400"/>
                  <a:ext cx="136987" cy="136943"/>
                </a:xfrm>
                <a:custGeom>
                  <a:rect b="b" l="l" r="r" t="t"/>
                  <a:pathLst>
                    <a:path extrusionOk="0" h="3060" w="3061">
                      <a:moveTo>
                        <a:pt x="0" y="0"/>
                      </a:moveTo>
                      <a:lnTo>
                        <a:pt x="0" y="3060"/>
                      </a:lnTo>
                      <a:lnTo>
                        <a:pt x="3061" y="3060"/>
                      </a:lnTo>
                      <a:lnTo>
                        <a:pt x="306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3"/>
                <p:cNvSpPr/>
                <p:nvPr/>
              </p:nvSpPr>
              <p:spPr>
                <a:xfrm>
                  <a:off x="5665544" y="4548552"/>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3"/>
                <p:cNvSpPr/>
                <p:nvPr/>
              </p:nvSpPr>
              <p:spPr>
                <a:xfrm>
                  <a:off x="5869344" y="4616440"/>
                  <a:ext cx="66905" cy="66860"/>
                </a:xfrm>
                <a:custGeom>
                  <a:rect b="b" l="l" r="r" t="t"/>
                  <a:pathLst>
                    <a:path extrusionOk="0" h="1494" w="1495">
                      <a:moveTo>
                        <a:pt x="748" y="1"/>
                      </a:moveTo>
                      <a:cubicBezTo>
                        <a:pt x="336" y="1"/>
                        <a:pt x="1" y="335"/>
                        <a:pt x="1" y="747"/>
                      </a:cubicBezTo>
                      <a:cubicBezTo>
                        <a:pt x="1" y="1159"/>
                        <a:pt x="336" y="1493"/>
                        <a:pt x="748" y="1493"/>
                      </a:cubicBezTo>
                      <a:cubicBezTo>
                        <a:pt x="1160" y="1493"/>
                        <a:pt x="1494" y="1159"/>
                        <a:pt x="1494" y="747"/>
                      </a:cubicBezTo>
                      <a:cubicBezTo>
                        <a:pt x="1494" y="335"/>
                        <a:pt x="1160" y="1"/>
                        <a:pt x="7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3"/>
                <p:cNvSpPr/>
                <p:nvPr/>
              </p:nvSpPr>
              <p:spPr>
                <a:xfrm>
                  <a:off x="5592151" y="4338040"/>
                  <a:ext cx="73886" cy="73886"/>
                </a:xfrm>
                <a:custGeom>
                  <a:rect b="b" l="l" r="r" t="t"/>
                  <a:pathLst>
                    <a:path extrusionOk="0" h="1651" w="1651">
                      <a:moveTo>
                        <a:pt x="0" y="1"/>
                      </a:moveTo>
                      <a:lnTo>
                        <a:pt x="0" y="1651"/>
                      </a:lnTo>
                      <a:lnTo>
                        <a:pt x="1651" y="1651"/>
                      </a:lnTo>
                      <a:lnTo>
                        <a:pt x="16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3"/>
                <p:cNvSpPr/>
                <p:nvPr/>
              </p:nvSpPr>
              <p:spPr>
                <a:xfrm>
                  <a:off x="6140137" y="4338040"/>
                  <a:ext cx="73931" cy="73886"/>
                </a:xfrm>
                <a:custGeom>
                  <a:rect b="b" l="l" r="r" t="t"/>
                  <a:pathLst>
                    <a:path extrusionOk="0" h="1651" w="1652">
                      <a:moveTo>
                        <a:pt x="1" y="1"/>
                      </a:moveTo>
                      <a:lnTo>
                        <a:pt x="1" y="1651"/>
                      </a:lnTo>
                      <a:lnTo>
                        <a:pt x="1651" y="1651"/>
                      </a:lnTo>
                      <a:lnTo>
                        <a:pt x="16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3"/>
                <p:cNvSpPr/>
                <p:nvPr/>
              </p:nvSpPr>
              <p:spPr>
                <a:xfrm>
                  <a:off x="5592151" y="4886472"/>
                  <a:ext cx="73886" cy="73886"/>
                </a:xfrm>
                <a:custGeom>
                  <a:rect b="b" l="l" r="r" t="t"/>
                  <a:pathLst>
                    <a:path extrusionOk="0" h="1651" w="1651">
                      <a:moveTo>
                        <a:pt x="0" y="0"/>
                      </a:moveTo>
                      <a:lnTo>
                        <a:pt x="0" y="1651"/>
                      </a:lnTo>
                      <a:lnTo>
                        <a:pt x="1651" y="1651"/>
                      </a:lnTo>
                      <a:lnTo>
                        <a:pt x="16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3"/>
                <p:cNvSpPr/>
                <p:nvPr/>
              </p:nvSpPr>
              <p:spPr>
                <a:xfrm>
                  <a:off x="6140137" y="4886472"/>
                  <a:ext cx="73931" cy="73886"/>
                </a:xfrm>
                <a:custGeom>
                  <a:rect b="b" l="l" r="r" t="t"/>
                  <a:pathLst>
                    <a:path extrusionOk="0" h="1651" w="1652">
                      <a:moveTo>
                        <a:pt x="1" y="0"/>
                      </a:moveTo>
                      <a:lnTo>
                        <a:pt x="1" y="1651"/>
                      </a:lnTo>
                      <a:lnTo>
                        <a:pt x="1651" y="1651"/>
                      </a:lnTo>
                      <a:lnTo>
                        <a:pt x="16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3"/>
                <p:cNvSpPr/>
                <p:nvPr/>
              </p:nvSpPr>
              <p:spPr>
                <a:xfrm>
                  <a:off x="5802395" y="4411701"/>
                  <a:ext cx="201431" cy="32222"/>
                </a:xfrm>
                <a:custGeom>
                  <a:rect b="b" l="l" r="r" t="t"/>
                  <a:pathLst>
                    <a:path extrusionOk="0" h="720" w="4501">
                      <a:moveTo>
                        <a:pt x="0" y="1"/>
                      </a:moveTo>
                      <a:lnTo>
                        <a:pt x="719" y="720"/>
                      </a:lnTo>
                      <a:lnTo>
                        <a:pt x="3782" y="720"/>
                      </a:lnTo>
                      <a:lnTo>
                        <a:pt x="45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3"/>
                <p:cNvSpPr/>
                <p:nvPr/>
              </p:nvSpPr>
              <p:spPr>
                <a:xfrm>
                  <a:off x="5801321" y="4853445"/>
                  <a:ext cx="205727" cy="34459"/>
                </a:xfrm>
                <a:custGeom>
                  <a:rect b="b" l="l" r="r" t="t"/>
                  <a:pathLst>
                    <a:path extrusionOk="0" h="770" w="4597">
                      <a:moveTo>
                        <a:pt x="767" y="1"/>
                      </a:moveTo>
                      <a:lnTo>
                        <a:pt x="1" y="770"/>
                      </a:lnTo>
                      <a:lnTo>
                        <a:pt x="4597" y="770"/>
                      </a:lnTo>
                      <a:lnTo>
                        <a:pt x="3830" y="1"/>
                      </a:lnTo>
                      <a:close/>
                    </a:path>
                  </a:pathLst>
                </a:custGeom>
                <a:solidFill>
                  <a:srgbClr val="006B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3"/>
                <p:cNvSpPr/>
                <p:nvPr/>
              </p:nvSpPr>
              <p:spPr>
                <a:xfrm>
                  <a:off x="5801321" y="4853445"/>
                  <a:ext cx="205727" cy="34459"/>
                </a:xfrm>
                <a:custGeom>
                  <a:rect b="b" l="l" r="r" t="t"/>
                  <a:pathLst>
                    <a:path extrusionOk="0" h="770" w="4597">
                      <a:moveTo>
                        <a:pt x="767" y="1"/>
                      </a:moveTo>
                      <a:lnTo>
                        <a:pt x="1" y="770"/>
                      </a:lnTo>
                      <a:lnTo>
                        <a:pt x="4597" y="770"/>
                      </a:lnTo>
                      <a:lnTo>
                        <a:pt x="383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3"/>
                <p:cNvSpPr/>
                <p:nvPr/>
              </p:nvSpPr>
              <p:spPr>
                <a:xfrm>
                  <a:off x="6108542" y="4548552"/>
                  <a:ext cx="32356" cy="201386"/>
                </a:xfrm>
                <a:custGeom>
                  <a:rect b="b" l="l" r="r" t="t"/>
                  <a:pathLst>
                    <a:path extrusionOk="0" h="4500" w="723">
                      <a:moveTo>
                        <a:pt x="722" y="1"/>
                      </a:moveTo>
                      <a:lnTo>
                        <a:pt x="1" y="719"/>
                      </a:lnTo>
                      <a:lnTo>
                        <a:pt x="1" y="3782"/>
                      </a:lnTo>
                      <a:lnTo>
                        <a:pt x="722" y="4500"/>
                      </a:lnTo>
                      <a:lnTo>
                        <a:pt x="72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4" name="Google Shape;2794;p23"/>
              <p:cNvGrpSpPr/>
              <p:nvPr/>
            </p:nvGrpSpPr>
            <p:grpSpPr>
              <a:xfrm>
                <a:off x="-128085" y="4723600"/>
                <a:ext cx="1225029" cy="1225268"/>
                <a:chOff x="7238844" y="5499640"/>
                <a:chExt cx="685331" cy="685465"/>
              </a:xfrm>
            </p:grpSpPr>
            <p:sp>
              <p:nvSpPr>
                <p:cNvPr id="2795" name="Google Shape;2795;p23"/>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3"/>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3"/>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3"/>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3"/>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3"/>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23"/>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3"/>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3"/>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23"/>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23"/>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3"/>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3"/>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3"/>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3"/>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23"/>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23"/>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3"/>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3"/>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3"/>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3"/>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3"/>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3"/>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8" name="Google Shape;2818;p23"/>
              <p:cNvGrpSpPr/>
              <p:nvPr/>
            </p:nvGrpSpPr>
            <p:grpSpPr>
              <a:xfrm>
                <a:off x="8047062" y="4723600"/>
                <a:ext cx="1225029" cy="1225268"/>
                <a:chOff x="7238844" y="5499640"/>
                <a:chExt cx="685331" cy="685465"/>
              </a:xfrm>
            </p:grpSpPr>
            <p:sp>
              <p:nvSpPr>
                <p:cNvPr id="2819" name="Google Shape;2819;p23"/>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3"/>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3"/>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3"/>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3"/>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3"/>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23"/>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3"/>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3"/>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3"/>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3"/>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3"/>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3"/>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23"/>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3"/>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3"/>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23"/>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3"/>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3"/>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3"/>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3"/>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3"/>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3"/>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2" name="Google Shape;2842;p23"/>
              <p:cNvGrpSpPr/>
              <p:nvPr/>
            </p:nvGrpSpPr>
            <p:grpSpPr>
              <a:xfrm>
                <a:off x="5320679" y="4723600"/>
                <a:ext cx="1225029" cy="1225268"/>
                <a:chOff x="7238844" y="5499640"/>
                <a:chExt cx="685331" cy="685465"/>
              </a:xfrm>
            </p:grpSpPr>
            <p:sp>
              <p:nvSpPr>
                <p:cNvPr id="2843" name="Google Shape;2843;p23"/>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3"/>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3"/>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3"/>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3"/>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3"/>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3"/>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3"/>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3"/>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3"/>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23"/>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3"/>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3"/>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23"/>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3"/>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3"/>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23"/>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3"/>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3"/>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23"/>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3"/>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3"/>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23"/>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66" name="Google Shape;2866;p23"/>
            <p:cNvGrpSpPr/>
            <p:nvPr/>
          </p:nvGrpSpPr>
          <p:grpSpPr>
            <a:xfrm flipH="1">
              <a:off x="980327" y="4468941"/>
              <a:ext cx="7183352" cy="1734587"/>
              <a:chOff x="980327" y="4468941"/>
              <a:chExt cx="7183352" cy="1734587"/>
            </a:xfrm>
          </p:grpSpPr>
          <p:grpSp>
            <p:nvGrpSpPr>
              <p:cNvPr id="2867" name="Google Shape;2867;p23"/>
              <p:cNvGrpSpPr/>
              <p:nvPr/>
            </p:nvGrpSpPr>
            <p:grpSpPr>
              <a:xfrm rot="2700000">
                <a:off x="1235129" y="4722187"/>
                <a:ext cx="1224983" cy="1228094"/>
                <a:chOff x="5488005" y="5049300"/>
                <a:chExt cx="908150" cy="910457"/>
              </a:xfrm>
            </p:grpSpPr>
            <p:sp>
              <p:nvSpPr>
                <p:cNvPr id="2868" name="Google Shape;2868;p2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2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2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2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2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2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2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2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2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2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4" name="Google Shape;2884;p23"/>
              <p:cNvGrpSpPr/>
              <p:nvPr/>
            </p:nvGrpSpPr>
            <p:grpSpPr>
              <a:xfrm rot="2700000">
                <a:off x="6683894" y="4722187"/>
                <a:ext cx="1224983" cy="1228094"/>
                <a:chOff x="5488005" y="5049300"/>
                <a:chExt cx="908150" cy="910457"/>
              </a:xfrm>
            </p:grpSpPr>
            <p:sp>
              <p:nvSpPr>
                <p:cNvPr id="2885" name="Google Shape;2885;p2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2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2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2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1" name="Google Shape;2901;p23"/>
              <p:cNvGrpSpPr/>
              <p:nvPr/>
            </p:nvGrpSpPr>
            <p:grpSpPr>
              <a:xfrm rot="2700000">
                <a:off x="3960924" y="4723604"/>
                <a:ext cx="1222157" cy="1225261"/>
                <a:chOff x="5488005" y="5049300"/>
                <a:chExt cx="908150" cy="910457"/>
              </a:xfrm>
            </p:grpSpPr>
            <p:sp>
              <p:nvSpPr>
                <p:cNvPr id="2902" name="Google Shape;2902;p2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2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2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2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2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2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2918" name="Shape 2918"/>
        <p:cNvGrpSpPr/>
        <p:nvPr/>
      </p:nvGrpSpPr>
      <p:grpSpPr>
        <a:xfrm>
          <a:off x="0" y="0"/>
          <a:ext cx="0" cy="0"/>
          <a:chOff x="0" y="0"/>
          <a:chExt cx="0" cy="0"/>
        </a:xfrm>
      </p:grpSpPr>
      <p:sp>
        <p:nvSpPr>
          <p:cNvPr id="2919" name="Google Shape;2919;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20" name="Google Shape;2920;p24"/>
          <p:cNvSpPr txBox="1"/>
          <p:nvPr>
            <p:ph idx="1" type="subTitle"/>
          </p:nvPr>
        </p:nvSpPr>
        <p:spPr>
          <a:xfrm>
            <a:off x="717605" y="2001915"/>
            <a:ext cx="19752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21" name="Google Shape;2921;p24"/>
          <p:cNvSpPr txBox="1"/>
          <p:nvPr>
            <p:ph idx="2" type="subTitle"/>
          </p:nvPr>
        </p:nvSpPr>
        <p:spPr>
          <a:xfrm>
            <a:off x="3584400" y="2001915"/>
            <a:ext cx="19752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22" name="Google Shape;2922;p24"/>
          <p:cNvSpPr txBox="1"/>
          <p:nvPr>
            <p:ph idx="3" type="subTitle"/>
          </p:nvPr>
        </p:nvSpPr>
        <p:spPr>
          <a:xfrm>
            <a:off x="717605" y="3596695"/>
            <a:ext cx="19752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23" name="Google Shape;2923;p24"/>
          <p:cNvSpPr txBox="1"/>
          <p:nvPr>
            <p:ph idx="4" type="subTitle"/>
          </p:nvPr>
        </p:nvSpPr>
        <p:spPr>
          <a:xfrm>
            <a:off x="3584400" y="3596695"/>
            <a:ext cx="19752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24" name="Google Shape;2924;p24"/>
          <p:cNvSpPr txBox="1"/>
          <p:nvPr>
            <p:ph idx="5" type="subTitle"/>
          </p:nvPr>
        </p:nvSpPr>
        <p:spPr>
          <a:xfrm>
            <a:off x="6452897" y="2001915"/>
            <a:ext cx="19752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25" name="Google Shape;2925;p24"/>
          <p:cNvSpPr txBox="1"/>
          <p:nvPr>
            <p:ph idx="6" type="subTitle"/>
          </p:nvPr>
        </p:nvSpPr>
        <p:spPr>
          <a:xfrm>
            <a:off x="6452897" y="3596695"/>
            <a:ext cx="19752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26" name="Google Shape;2926;p24"/>
          <p:cNvSpPr txBox="1"/>
          <p:nvPr>
            <p:ph idx="7" type="subTitle"/>
          </p:nvPr>
        </p:nvSpPr>
        <p:spPr>
          <a:xfrm>
            <a:off x="716105" y="1544696"/>
            <a:ext cx="19782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927" name="Google Shape;2927;p24"/>
          <p:cNvSpPr txBox="1"/>
          <p:nvPr>
            <p:ph idx="8" type="subTitle"/>
          </p:nvPr>
        </p:nvSpPr>
        <p:spPr>
          <a:xfrm>
            <a:off x="3582900" y="1544696"/>
            <a:ext cx="19782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928" name="Google Shape;2928;p24"/>
          <p:cNvSpPr txBox="1"/>
          <p:nvPr>
            <p:ph idx="9" type="subTitle"/>
          </p:nvPr>
        </p:nvSpPr>
        <p:spPr>
          <a:xfrm>
            <a:off x="6451397" y="1544696"/>
            <a:ext cx="19782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929" name="Google Shape;2929;p24"/>
          <p:cNvSpPr txBox="1"/>
          <p:nvPr>
            <p:ph idx="13" type="subTitle"/>
          </p:nvPr>
        </p:nvSpPr>
        <p:spPr>
          <a:xfrm>
            <a:off x="716105" y="3139488"/>
            <a:ext cx="19782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930" name="Google Shape;2930;p24"/>
          <p:cNvSpPr txBox="1"/>
          <p:nvPr>
            <p:ph idx="14" type="subTitle"/>
          </p:nvPr>
        </p:nvSpPr>
        <p:spPr>
          <a:xfrm>
            <a:off x="3582900" y="3139488"/>
            <a:ext cx="19782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931" name="Google Shape;2931;p24"/>
          <p:cNvSpPr txBox="1"/>
          <p:nvPr>
            <p:ph idx="15" type="subTitle"/>
          </p:nvPr>
        </p:nvSpPr>
        <p:spPr>
          <a:xfrm>
            <a:off x="6451397" y="3139488"/>
            <a:ext cx="19782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932" name="Google Shape;2932;p24"/>
          <p:cNvGrpSpPr/>
          <p:nvPr/>
        </p:nvGrpSpPr>
        <p:grpSpPr>
          <a:xfrm>
            <a:off x="179709" y="4401271"/>
            <a:ext cx="8784583" cy="1351585"/>
            <a:chOff x="179709" y="4401271"/>
            <a:chExt cx="8784583" cy="1351585"/>
          </a:xfrm>
        </p:grpSpPr>
        <p:grpSp>
          <p:nvGrpSpPr>
            <p:cNvPr id="2933" name="Google Shape;2933;p24"/>
            <p:cNvGrpSpPr/>
            <p:nvPr/>
          </p:nvGrpSpPr>
          <p:grpSpPr>
            <a:xfrm>
              <a:off x="2429487" y="4401271"/>
              <a:ext cx="4285026" cy="1351585"/>
              <a:chOff x="2429487" y="5749996"/>
              <a:chExt cx="4285026" cy="1351585"/>
            </a:xfrm>
          </p:grpSpPr>
          <p:grpSp>
            <p:nvGrpSpPr>
              <p:cNvPr id="2934" name="Google Shape;2934;p24"/>
              <p:cNvGrpSpPr/>
              <p:nvPr/>
            </p:nvGrpSpPr>
            <p:grpSpPr>
              <a:xfrm>
                <a:off x="5192133" y="5749996"/>
                <a:ext cx="1522380" cy="1351585"/>
                <a:chOff x="2335132" y="-2095237"/>
                <a:chExt cx="1106944" cy="982757"/>
              </a:xfrm>
            </p:grpSpPr>
            <p:sp>
              <p:nvSpPr>
                <p:cNvPr id="2935" name="Google Shape;2935;p24"/>
                <p:cNvSpPr/>
                <p:nvPr/>
              </p:nvSpPr>
              <p:spPr>
                <a:xfrm>
                  <a:off x="2888622" y="-1603460"/>
                  <a:ext cx="553454" cy="490980"/>
                </a:xfrm>
                <a:custGeom>
                  <a:rect b="b" l="l" r="r" t="t"/>
                  <a:pathLst>
                    <a:path extrusionOk="0" h="10971" w="12367">
                      <a:moveTo>
                        <a:pt x="1063" y="1"/>
                      </a:moveTo>
                      <a:cubicBezTo>
                        <a:pt x="850" y="1"/>
                        <a:pt x="632" y="5"/>
                        <a:pt x="411" y="15"/>
                      </a:cubicBezTo>
                      <a:cubicBezTo>
                        <a:pt x="383" y="15"/>
                        <a:pt x="356" y="17"/>
                        <a:pt x="329" y="18"/>
                      </a:cubicBezTo>
                      <a:cubicBezTo>
                        <a:pt x="258" y="20"/>
                        <a:pt x="186" y="25"/>
                        <a:pt x="112" y="31"/>
                      </a:cubicBezTo>
                      <a:lnTo>
                        <a:pt x="109" y="31"/>
                      </a:lnTo>
                      <a:cubicBezTo>
                        <a:pt x="100" y="31"/>
                        <a:pt x="90" y="33"/>
                        <a:pt x="80" y="33"/>
                      </a:cubicBezTo>
                      <a:cubicBezTo>
                        <a:pt x="80" y="33"/>
                        <a:pt x="80" y="36"/>
                        <a:pt x="79" y="41"/>
                      </a:cubicBezTo>
                      <a:cubicBezTo>
                        <a:pt x="76" y="48"/>
                        <a:pt x="75" y="54"/>
                        <a:pt x="73" y="64"/>
                      </a:cubicBezTo>
                      <a:lnTo>
                        <a:pt x="73" y="70"/>
                      </a:lnTo>
                      <a:cubicBezTo>
                        <a:pt x="64" y="117"/>
                        <a:pt x="50" y="204"/>
                        <a:pt x="35" y="328"/>
                      </a:cubicBezTo>
                      <a:cubicBezTo>
                        <a:pt x="17" y="494"/>
                        <a:pt x="1" y="722"/>
                        <a:pt x="1" y="1003"/>
                      </a:cubicBezTo>
                      <a:cubicBezTo>
                        <a:pt x="1" y="1316"/>
                        <a:pt x="22" y="1693"/>
                        <a:pt x="86" y="2114"/>
                      </a:cubicBezTo>
                      <a:cubicBezTo>
                        <a:pt x="501" y="4798"/>
                        <a:pt x="2685" y="9320"/>
                        <a:pt x="12367" y="10971"/>
                      </a:cubicBezTo>
                      <a:cubicBezTo>
                        <a:pt x="12367" y="10971"/>
                        <a:pt x="11758" y="4955"/>
                        <a:pt x="7302" y="1834"/>
                      </a:cubicBezTo>
                      <a:cubicBezTo>
                        <a:pt x="5974" y="901"/>
                        <a:pt x="4301" y="228"/>
                        <a:pt x="2199" y="48"/>
                      </a:cubicBezTo>
                      <a:cubicBezTo>
                        <a:pt x="1834" y="17"/>
                        <a:pt x="1455" y="1"/>
                        <a:pt x="1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4"/>
                <p:cNvSpPr/>
                <p:nvPr/>
              </p:nvSpPr>
              <p:spPr>
                <a:xfrm>
                  <a:off x="2335177" y="-2095237"/>
                  <a:ext cx="553409" cy="491114"/>
                </a:xfrm>
                <a:custGeom>
                  <a:rect b="b" l="l" r="r" t="t"/>
                  <a:pathLst>
                    <a:path extrusionOk="0" h="10974" w="12366">
                      <a:moveTo>
                        <a:pt x="0" y="0"/>
                      </a:moveTo>
                      <a:cubicBezTo>
                        <a:pt x="0" y="1"/>
                        <a:pt x="609" y="6018"/>
                        <a:pt x="5064" y="9139"/>
                      </a:cubicBezTo>
                      <a:cubicBezTo>
                        <a:pt x="6409" y="10084"/>
                        <a:pt x="8107" y="10762"/>
                        <a:pt x="10247" y="10932"/>
                      </a:cubicBezTo>
                      <a:cubicBezTo>
                        <a:pt x="10589" y="10959"/>
                        <a:pt x="10941" y="10974"/>
                        <a:pt x="11305" y="10974"/>
                      </a:cubicBezTo>
                      <a:cubicBezTo>
                        <a:pt x="11543" y="10974"/>
                        <a:pt x="11787" y="10968"/>
                        <a:pt x="12035" y="10955"/>
                      </a:cubicBezTo>
                      <a:cubicBezTo>
                        <a:pt x="12106" y="10952"/>
                        <a:pt x="12179" y="10947"/>
                        <a:pt x="12253" y="10942"/>
                      </a:cubicBezTo>
                      <a:lnTo>
                        <a:pt x="12257" y="10942"/>
                      </a:lnTo>
                      <a:cubicBezTo>
                        <a:pt x="12266" y="10942"/>
                        <a:pt x="12276" y="10941"/>
                        <a:pt x="12287" y="10941"/>
                      </a:cubicBezTo>
                      <a:cubicBezTo>
                        <a:pt x="12287" y="10941"/>
                        <a:pt x="12287" y="10937"/>
                        <a:pt x="12288" y="10932"/>
                      </a:cubicBezTo>
                      <a:cubicBezTo>
                        <a:pt x="12289" y="10925"/>
                        <a:pt x="12291" y="10919"/>
                        <a:pt x="12293" y="10909"/>
                      </a:cubicBezTo>
                      <a:lnTo>
                        <a:pt x="12293" y="10904"/>
                      </a:lnTo>
                      <a:cubicBezTo>
                        <a:pt x="12303" y="10846"/>
                        <a:pt x="12323" y="10735"/>
                        <a:pt x="12338" y="10573"/>
                      </a:cubicBezTo>
                      <a:cubicBezTo>
                        <a:pt x="12353" y="10415"/>
                        <a:pt x="12366" y="10211"/>
                        <a:pt x="12366" y="9970"/>
                      </a:cubicBezTo>
                      <a:cubicBezTo>
                        <a:pt x="12366" y="9640"/>
                        <a:pt x="12342" y="9237"/>
                        <a:pt x="12270" y="8784"/>
                      </a:cubicBezTo>
                      <a:cubicBezTo>
                        <a:pt x="11827" y="6091"/>
                        <a:pt x="9598" y="163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4"/>
                <p:cNvSpPr/>
                <p:nvPr/>
              </p:nvSpPr>
              <p:spPr>
                <a:xfrm>
                  <a:off x="2442179" y="-2012312"/>
                  <a:ext cx="445019" cy="408501"/>
                </a:xfrm>
                <a:custGeom>
                  <a:rect b="b" l="l" r="r" t="t"/>
                  <a:pathLst>
                    <a:path extrusionOk="0" h="9128" w="9944">
                      <a:moveTo>
                        <a:pt x="48" y="1"/>
                      </a:moveTo>
                      <a:cubicBezTo>
                        <a:pt x="48" y="1"/>
                        <a:pt x="0" y="382"/>
                        <a:pt x="7" y="990"/>
                      </a:cubicBezTo>
                      <a:cubicBezTo>
                        <a:pt x="7" y="1056"/>
                        <a:pt x="10" y="1123"/>
                        <a:pt x="11" y="1194"/>
                      </a:cubicBezTo>
                      <a:cubicBezTo>
                        <a:pt x="16" y="1346"/>
                        <a:pt x="25" y="1512"/>
                        <a:pt x="37" y="1687"/>
                      </a:cubicBezTo>
                      <a:cubicBezTo>
                        <a:pt x="41" y="1754"/>
                        <a:pt x="48" y="1821"/>
                        <a:pt x="54" y="1892"/>
                      </a:cubicBezTo>
                      <a:cubicBezTo>
                        <a:pt x="61" y="1950"/>
                        <a:pt x="68" y="2010"/>
                        <a:pt x="73" y="2072"/>
                      </a:cubicBezTo>
                      <a:cubicBezTo>
                        <a:pt x="84" y="2164"/>
                        <a:pt x="97" y="2256"/>
                        <a:pt x="109" y="2351"/>
                      </a:cubicBezTo>
                      <a:cubicBezTo>
                        <a:pt x="129" y="2495"/>
                        <a:pt x="153" y="2640"/>
                        <a:pt x="181" y="2789"/>
                      </a:cubicBezTo>
                      <a:cubicBezTo>
                        <a:pt x="207" y="2937"/>
                        <a:pt x="240" y="3090"/>
                        <a:pt x="277" y="3245"/>
                      </a:cubicBezTo>
                      <a:cubicBezTo>
                        <a:pt x="337" y="3502"/>
                        <a:pt x="410" y="3765"/>
                        <a:pt x="499" y="4031"/>
                      </a:cubicBezTo>
                      <a:cubicBezTo>
                        <a:pt x="878" y="5168"/>
                        <a:pt x="1538" y="6350"/>
                        <a:pt x="2673" y="7289"/>
                      </a:cubicBezTo>
                      <a:cubicBezTo>
                        <a:pt x="3834" y="8253"/>
                        <a:pt x="5493" y="8959"/>
                        <a:pt x="7856" y="9100"/>
                      </a:cubicBezTo>
                      <a:cubicBezTo>
                        <a:pt x="8146" y="9118"/>
                        <a:pt x="8447" y="9128"/>
                        <a:pt x="8759" y="9128"/>
                      </a:cubicBezTo>
                      <a:cubicBezTo>
                        <a:pt x="9044" y="9128"/>
                        <a:pt x="9339" y="9120"/>
                        <a:pt x="9644" y="9103"/>
                      </a:cubicBezTo>
                      <a:cubicBezTo>
                        <a:pt x="9715" y="9100"/>
                        <a:pt x="9788" y="9095"/>
                        <a:pt x="9862" y="9090"/>
                      </a:cubicBezTo>
                      <a:lnTo>
                        <a:pt x="9866" y="9090"/>
                      </a:lnTo>
                      <a:cubicBezTo>
                        <a:pt x="9875" y="9090"/>
                        <a:pt x="9885" y="9089"/>
                        <a:pt x="9896" y="9089"/>
                      </a:cubicBezTo>
                      <a:cubicBezTo>
                        <a:pt x="9896" y="9089"/>
                        <a:pt x="9898" y="9068"/>
                        <a:pt x="9901" y="9031"/>
                      </a:cubicBezTo>
                      <a:cubicBezTo>
                        <a:pt x="9908" y="8971"/>
                        <a:pt x="9917" y="8869"/>
                        <a:pt x="9925" y="8726"/>
                      </a:cubicBezTo>
                      <a:cubicBezTo>
                        <a:pt x="9944" y="8349"/>
                        <a:pt x="9944" y="7709"/>
                        <a:pt x="9818" y="6939"/>
                      </a:cubicBezTo>
                      <a:cubicBezTo>
                        <a:pt x="9532" y="5170"/>
                        <a:pt x="8580" y="2723"/>
                        <a:pt x="5659" y="1255"/>
                      </a:cubicBezTo>
                      <a:cubicBezTo>
                        <a:pt x="5441" y="1146"/>
                        <a:pt x="5213" y="1042"/>
                        <a:pt x="4974" y="945"/>
                      </a:cubicBezTo>
                      <a:cubicBezTo>
                        <a:pt x="4928" y="925"/>
                        <a:pt x="4881" y="905"/>
                        <a:pt x="4834" y="889"/>
                      </a:cubicBezTo>
                      <a:cubicBezTo>
                        <a:pt x="4641" y="812"/>
                        <a:pt x="4438" y="739"/>
                        <a:pt x="4230" y="673"/>
                      </a:cubicBezTo>
                      <a:cubicBezTo>
                        <a:pt x="4177" y="656"/>
                        <a:pt x="4124" y="638"/>
                        <a:pt x="4071" y="622"/>
                      </a:cubicBezTo>
                      <a:cubicBezTo>
                        <a:pt x="4010" y="602"/>
                        <a:pt x="3944" y="584"/>
                        <a:pt x="3880" y="565"/>
                      </a:cubicBezTo>
                      <a:cubicBezTo>
                        <a:pt x="3793" y="539"/>
                        <a:pt x="3703" y="515"/>
                        <a:pt x="3613" y="492"/>
                      </a:cubicBezTo>
                      <a:cubicBezTo>
                        <a:pt x="2848" y="289"/>
                        <a:pt x="1992" y="140"/>
                        <a:pt x="1030" y="59"/>
                      </a:cubicBezTo>
                      <a:cubicBezTo>
                        <a:pt x="978" y="54"/>
                        <a:pt x="926" y="50"/>
                        <a:pt x="875" y="47"/>
                      </a:cubicBezTo>
                      <a:cubicBezTo>
                        <a:pt x="809" y="41"/>
                        <a:pt x="740" y="36"/>
                        <a:pt x="673" y="32"/>
                      </a:cubicBezTo>
                      <a:cubicBezTo>
                        <a:pt x="471" y="17"/>
                        <a:pt x="262" y="8"/>
                        <a:pt x="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4"/>
                <p:cNvSpPr/>
                <p:nvPr/>
              </p:nvSpPr>
              <p:spPr>
                <a:xfrm>
                  <a:off x="2427545" y="-2012312"/>
                  <a:ext cx="267933" cy="244707"/>
                </a:xfrm>
                <a:custGeom>
                  <a:rect b="b" l="l" r="r" t="t"/>
                  <a:pathLst>
                    <a:path extrusionOk="0" h="5468" w="5987">
                      <a:moveTo>
                        <a:pt x="375" y="1"/>
                      </a:moveTo>
                      <a:cubicBezTo>
                        <a:pt x="375" y="1"/>
                        <a:pt x="1" y="2928"/>
                        <a:pt x="1469" y="5468"/>
                      </a:cubicBezTo>
                      <a:cubicBezTo>
                        <a:pt x="1584" y="5357"/>
                        <a:pt x="1700" y="5247"/>
                        <a:pt x="1815" y="5139"/>
                      </a:cubicBezTo>
                      <a:cubicBezTo>
                        <a:pt x="2462" y="4529"/>
                        <a:pt x="1551" y="2554"/>
                        <a:pt x="2202" y="1949"/>
                      </a:cubicBezTo>
                      <a:cubicBezTo>
                        <a:pt x="2942" y="1259"/>
                        <a:pt x="5244" y="1940"/>
                        <a:pt x="5987" y="1253"/>
                      </a:cubicBezTo>
                      <a:cubicBezTo>
                        <a:pt x="4604" y="558"/>
                        <a:pt x="2781" y="81"/>
                        <a:pt x="3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4"/>
                <p:cNvSpPr/>
                <p:nvPr/>
              </p:nvSpPr>
              <p:spPr>
                <a:xfrm>
                  <a:off x="2545287" y="-1895600"/>
                  <a:ext cx="339806" cy="290086"/>
                </a:xfrm>
                <a:custGeom>
                  <a:rect b="b" l="l" r="r" t="t"/>
                  <a:pathLst>
                    <a:path extrusionOk="0" h="6482" w="7593">
                      <a:moveTo>
                        <a:pt x="1254" y="0"/>
                      </a:moveTo>
                      <a:cubicBezTo>
                        <a:pt x="812" y="0"/>
                        <a:pt x="535" y="59"/>
                        <a:pt x="529" y="126"/>
                      </a:cubicBezTo>
                      <a:cubicBezTo>
                        <a:pt x="0" y="6044"/>
                        <a:pt x="7592" y="6481"/>
                        <a:pt x="7593" y="6482"/>
                      </a:cubicBezTo>
                      <a:cubicBezTo>
                        <a:pt x="7593" y="984"/>
                        <a:pt x="3055" y="0"/>
                        <a:pt x="1254"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4"/>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24"/>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4"/>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24"/>
                <p:cNvSpPr/>
                <p:nvPr/>
              </p:nvSpPr>
              <p:spPr>
                <a:xfrm>
                  <a:off x="2545287" y="-1895600"/>
                  <a:ext cx="339806" cy="290086"/>
                </a:xfrm>
                <a:custGeom>
                  <a:rect b="b" l="l" r="r" t="t"/>
                  <a:pathLst>
                    <a:path extrusionOk="0" h="6482" w="7593">
                      <a:moveTo>
                        <a:pt x="1254" y="0"/>
                      </a:moveTo>
                      <a:cubicBezTo>
                        <a:pt x="812" y="0"/>
                        <a:pt x="535" y="59"/>
                        <a:pt x="529" y="126"/>
                      </a:cubicBezTo>
                      <a:cubicBezTo>
                        <a:pt x="0" y="6044"/>
                        <a:pt x="7592" y="6481"/>
                        <a:pt x="7593" y="6482"/>
                      </a:cubicBezTo>
                      <a:cubicBezTo>
                        <a:pt x="7593" y="984"/>
                        <a:pt x="3055" y="0"/>
                        <a:pt x="12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4"/>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4"/>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4"/>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4"/>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4"/>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4"/>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4"/>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4"/>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4"/>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4"/>
                <p:cNvSpPr/>
                <p:nvPr/>
              </p:nvSpPr>
              <p:spPr>
                <a:xfrm>
                  <a:off x="2576479" y="-1869107"/>
                  <a:ext cx="308882" cy="263682"/>
                </a:xfrm>
                <a:custGeom>
                  <a:rect b="b" l="l" r="r" t="t"/>
                  <a:pathLst>
                    <a:path extrusionOk="0" h="5892" w="6902">
                      <a:moveTo>
                        <a:pt x="1141" y="0"/>
                      </a:moveTo>
                      <a:cubicBezTo>
                        <a:pt x="739" y="0"/>
                        <a:pt x="486" y="54"/>
                        <a:pt x="481" y="114"/>
                      </a:cubicBezTo>
                      <a:cubicBezTo>
                        <a:pt x="0" y="5489"/>
                        <a:pt x="6884" y="5892"/>
                        <a:pt x="6902" y="5892"/>
                      </a:cubicBezTo>
                      <a:cubicBezTo>
                        <a:pt x="6902" y="5892"/>
                        <a:pt x="6902" y="5892"/>
                        <a:pt x="6902" y="5892"/>
                      </a:cubicBezTo>
                      <a:cubicBezTo>
                        <a:pt x="6902" y="895"/>
                        <a:pt x="2779" y="0"/>
                        <a:pt x="1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24"/>
                <p:cNvSpPr/>
                <p:nvPr/>
              </p:nvSpPr>
              <p:spPr>
                <a:xfrm>
                  <a:off x="2888667" y="-2095192"/>
                  <a:ext cx="553409" cy="491069"/>
                </a:xfrm>
                <a:custGeom>
                  <a:rect b="b" l="l" r="r" t="t"/>
                  <a:pathLst>
                    <a:path extrusionOk="0" h="10973" w="12366">
                      <a:moveTo>
                        <a:pt x="12366" y="0"/>
                      </a:moveTo>
                      <a:lnTo>
                        <a:pt x="12366" y="0"/>
                      </a:lnTo>
                      <a:cubicBezTo>
                        <a:pt x="2774" y="1637"/>
                        <a:pt x="543" y="6088"/>
                        <a:pt x="99" y="8782"/>
                      </a:cubicBezTo>
                      <a:cubicBezTo>
                        <a:pt x="25" y="9235"/>
                        <a:pt x="1" y="9639"/>
                        <a:pt x="1" y="9971"/>
                      </a:cubicBezTo>
                      <a:cubicBezTo>
                        <a:pt x="1" y="10209"/>
                        <a:pt x="13" y="10410"/>
                        <a:pt x="28" y="10568"/>
                      </a:cubicBezTo>
                      <a:cubicBezTo>
                        <a:pt x="46" y="10732"/>
                        <a:pt x="63" y="10848"/>
                        <a:pt x="73" y="10904"/>
                      </a:cubicBezTo>
                      <a:lnTo>
                        <a:pt x="73" y="10909"/>
                      </a:lnTo>
                      <a:cubicBezTo>
                        <a:pt x="76" y="10919"/>
                        <a:pt x="78" y="10926"/>
                        <a:pt x="79" y="10932"/>
                      </a:cubicBezTo>
                      <a:cubicBezTo>
                        <a:pt x="80" y="10938"/>
                        <a:pt x="80" y="10941"/>
                        <a:pt x="80" y="10941"/>
                      </a:cubicBezTo>
                      <a:cubicBezTo>
                        <a:pt x="89" y="10941"/>
                        <a:pt x="99" y="10942"/>
                        <a:pt x="109" y="10942"/>
                      </a:cubicBezTo>
                      <a:lnTo>
                        <a:pt x="113" y="10942"/>
                      </a:lnTo>
                      <a:cubicBezTo>
                        <a:pt x="186" y="10947"/>
                        <a:pt x="258" y="10952"/>
                        <a:pt x="330" y="10955"/>
                      </a:cubicBezTo>
                      <a:cubicBezTo>
                        <a:pt x="358" y="10956"/>
                        <a:pt x="387" y="10957"/>
                        <a:pt x="416" y="10957"/>
                      </a:cubicBezTo>
                      <a:cubicBezTo>
                        <a:pt x="637" y="10967"/>
                        <a:pt x="855" y="10972"/>
                        <a:pt x="1069" y="10972"/>
                      </a:cubicBezTo>
                      <a:cubicBezTo>
                        <a:pt x="1460" y="10972"/>
                        <a:pt x="1838" y="10956"/>
                        <a:pt x="2202" y="10925"/>
                      </a:cubicBezTo>
                      <a:cubicBezTo>
                        <a:pt x="4303" y="10745"/>
                        <a:pt x="5974" y="10071"/>
                        <a:pt x="7303" y="9139"/>
                      </a:cubicBezTo>
                      <a:cubicBezTo>
                        <a:pt x="11757" y="6018"/>
                        <a:pt x="12366" y="1"/>
                        <a:pt x="123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24"/>
                <p:cNvSpPr/>
                <p:nvPr/>
              </p:nvSpPr>
              <p:spPr>
                <a:xfrm>
                  <a:off x="2890010" y="-2012402"/>
                  <a:ext cx="445019" cy="408635"/>
                </a:xfrm>
                <a:custGeom>
                  <a:rect b="b" l="l" r="r" t="t"/>
                  <a:pathLst>
                    <a:path extrusionOk="0" h="9131" w="9944">
                      <a:moveTo>
                        <a:pt x="9896" y="0"/>
                      </a:moveTo>
                      <a:cubicBezTo>
                        <a:pt x="9683" y="9"/>
                        <a:pt x="9474" y="19"/>
                        <a:pt x="9271" y="32"/>
                      </a:cubicBezTo>
                      <a:cubicBezTo>
                        <a:pt x="9204" y="36"/>
                        <a:pt x="9138" y="41"/>
                        <a:pt x="9069" y="47"/>
                      </a:cubicBezTo>
                      <a:cubicBezTo>
                        <a:pt x="9021" y="50"/>
                        <a:pt x="8972" y="55"/>
                        <a:pt x="8924" y="58"/>
                      </a:cubicBezTo>
                      <a:cubicBezTo>
                        <a:pt x="8464" y="97"/>
                        <a:pt x="8028" y="152"/>
                        <a:pt x="7617" y="219"/>
                      </a:cubicBezTo>
                      <a:cubicBezTo>
                        <a:pt x="7553" y="230"/>
                        <a:pt x="7491" y="240"/>
                        <a:pt x="7429" y="251"/>
                      </a:cubicBezTo>
                      <a:cubicBezTo>
                        <a:pt x="7177" y="295"/>
                        <a:pt x="6933" y="347"/>
                        <a:pt x="6700" y="400"/>
                      </a:cubicBezTo>
                      <a:cubicBezTo>
                        <a:pt x="6590" y="426"/>
                        <a:pt x="6486" y="451"/>
                        <a:pt x="6379" y="478"/>
                      </a:cubicBezTo>
                      <a:cubicBezTo>
                        <a:pt x="6372" y="482"/>
                        <a:pt x="6362" y="485"/>
                        <a:pt x="6353" y="486"/>
                      </a:cubicBezTo>
                      <a:cubicBezTo>
                        <a:pt x="6255" y="513"/>
                        <a:pt x="6158" y="539"/>
                        <a:pt x="6063" y="567"/>
                      </a:cubicBezTo>
                      <a:cubicBezTo>
                        <a:pt x="5999" y="585"/>
                        <a:pt x="5937" y="605"/>
                        <a:pt x="5875" y="624"/>
                      </a:cubicBezTo>
                      <a:cubicBezTo>
                        <a:pt x="5821" y="640"/>
                        <a:pt x="5769" y="657"/>
                        <a:pt x="5716" y="675"/>
                      </a:cubicBezTo>
                      <a:cubicBezTo>
                        <a:pt x="5507" y="742"/>
                        <a:pt x="5307" y="815"/>
                        <a:pt x="5112" y="891"/>
                      </a:cubicBezTo>
                      <a:cubicBezTo>
                        <a:pt x="5063" y="910"/>
                        <a:pt x="5016" y="928"/>
                        <a:pt x="4967" y="948"/>
                      </a:cubicBezTo>
                      <a:cubicBezTo>
                        <a:pt x="4859" y="993"/>
                        <a:pt x="4753" y="1036"/>
                        <a:pt x="4651" y="1082"/>
                      </a:cubicBezTo>
                      <a:cubicBezTo>
                        <a:pt x="4572" y="1120"/>
                        <a:pt x="4493" y="1156"/>
                        <a:pt x="4417" y="1193"/>
                      </a:cubicBezTo>
                      <a:cubicBezTo>
                        <a:pt x="4372" y="1213"/>
                        <a:pt x="4329" y="1235"/>
                        <a:pt x="4285" y="1256"/>
                      </a:cubicBezTo>
                      <a:cubicBezTo>
                        <a:pt x="1370" y="2724"/>
                        <a:pt x="417" y="5164"/>
                        <a:pt x="128" y="6933"/>
                      </a:cubicBezTo>
                      <a:cubicBezTo>
                        <a:pt x="2" y="7700"/>
                        <a:pt x="0" y="8339"/>
                        <a:pt x="19" y="8718"/>
                      </a:cubicBezTo>
                      <a:cubicBezTo>
                        <a:pt x="27" y="8865"/>
                        <a:pt x="36" y="8973"/>
                        <a:pt x="43" y="9034"/>
                      </a:cubicBezTo>
                      <a:cubicBezTo>
                        <a:pt x="46" y="9071"/>
                        <a:pt x="49" y="9092"/>
                        <a:pt x="49" y="9092"/>
                      </a:cubicBezTo>
                      <a:cubicBezTo>
                        <a:pt x="58" y="9092"/>
                        <a:pt x="68" y="9093"/>
                        <a:pt x="78" y="9093"/>
                      </a:cubicBezTo>
                      <a:lnTo>
                        <a:pt x="81" y="9093"/>
                      </a:lnTo>
                      <a:cubicBezTo>
                        <a:pt x="155" y="9098"/>
                        <a:pt x="227" y="9103"/>
                        <a:pt x="298" y="9106"/>
                      </a:cubicBezTo>
                      <a:lnTo>
                        <a:pt x="385" y="9110"/>
                      </a:lnTo>
                      <a:cubicBezTo>
                        <a:pt x="661" y="9124"/>
                        <a:pt x="929" y="9130"/>
                        <a:pt x="1190" y="9130"/>
                      </a:cubicBezTo>
                      <a:cubicBezTo>
                        <a:pt x="1529" y="9130"/>
                        <a:pt x="1856" y="9119"/>
                        <a:pt x="2170" y="9097"/>
                      </a:cubicBezTo>
                      <a:cubicBezTo>
                        <a:pt x="4490" y="8944"/>
                        <a:pt x="6124" y="8243"/>
                        <a:pt x="7271" y="7290"/>
                      </a:cubicBezTo>
                      <a:cubicBezTo>
                        <a:pt x="7930" y="6746"/>
                        <a:pt x="8427" y="6120"/>
                        <a:pt x="8802" y="5470"/>
                      </a:cubicBezTo>
                      <a:cubicBezTo>
                        <a:pt x="8832" y="5417"/>
                        <a:pt x="8862" y="5363"/>
                        <a:pt x="8890" y="5311"/>
                      </a:cubicBezTo>
                      <a:cubicBezTo>
                        <a:pt x="8919" y="5260"/>
                        <a:pt x="8947" y="5204"/>
                        <a:pt x="8975" y="5152"/>
                      </a:cubicBezTo>
                      <a:cubicBezTo>
                        <a:pt x="9030" y="5046"/>
                        <a:pt x="9081" y="4939"/>
                        <a:pt x="9130" y="4833"/>
                      </a:cubicBezTo>
                      <a:cubicBezTo>
                        <a:pt x="9154" y="4779"/>
                        <a:pt x="9179" y="4724"/>
                        <a:pt x="9202" y="4671"/>
                      </a:cubicBezTo>
                      <a:cubicBezTo>
                        <a:pt x="9269" y="4519"/>
                        <a:pt x="9329" y="4365"/>
                        <a:pt x="9382" y="4215"/>
                      </a:cubicBezTo>
                      <a:cubicBezTo>
                        <a:pt x="9403" y="4154"/>
                        <a:pt x="9425" y="4093"/>
                        <a:pt x="9445" y="4032"/>
                      </a:cubicBezTo>
                      <a:cubicBezTo>
                        <a:pt x="9480" y="3925"/>
                        <a:pt x="9513" y="3820"/>
                        <a:pt x="9544" y="3715"/>
                      </a:cubicBezTo>
                      <a:cubicBezTo>
                        <a:pt x="9560" y="3663"/>
                        <a:pt x="9575" y="3609"/>
                        <a:pt x="9590" y="3558"/>
                      </a:cubicBezTo>
                      <a:cubicBezTo>
                        <a:pt x="9617" y="3453"/>
                        <a:pt x="9643" y="3349"/>
                        <a:pt x="9667" y="3247"/>
                      </a:cubicBezTo>
                      <a:cubicBezTo>
                        <a:pt x="9679" y="3194"/>
                        <a:pt x="9692" y="3143"/>
                        <a:pt x="9702" y="3093"/>
                      </a:cubicBezTo>
                      <a:cubicBezTo>
                        <a:pt x="9713" y="3041"/>
                        <a:pt x="9725" y="2991"/>
                        <a:pt x="9735" y="2939"/>
                      </a:cubicBezTo>
                      <a:cubicBezTo>
                        <a:pt x="9744" y="2889"/>
                        <a:pt x="9753" y="2839"/>
                        <a:pt x="9764" y="2790"/>
                      </a:cubicBezTo>
                      <a:cubicBezTo>
                        <a:pt x="9781" y="2690"/>
                        <a:pt x="9799" y="2592"/>
                        <a:pt x="9814" y="2496"/>
                      </a:cubicBezTo>
                      <a:cubicBezTo>
                        <a:pt x="9822" y="2444"/>
                        <a:pt x="9829" y="2390"/>
                        <a:pt x="9837" y="2337"/>
                      </a:cubicBezTo>
                      <a:cubicBezTo>
                        <a:pt x="9850" y="2247"/>
                        <a:pt x="9861" y="2158"/>
                        <a:pt x="9871" y="2073"/>
                      </a:cubicBezTo>
                      <a:cubicBezTo>
                        <a:pt x="9877" y="2012"/>
                        <a:pt x="9886" y="1952"/>
                        <a:pt x="9891" y="1891"/>
                      </a:cubicBezTo>
                      <a:cubicBezTo>
                        <a:pt x="9897" y="1825"/>
                        <a:pt x="9903" y="1759"/>
                        <a:pt x="9907" y="1695"/>
                      </a:cubicBezTo>
                      <a:cubicBezTo>
                        <a:pt x="9919" y="1517"/>
                        <a:pt x="9929" y="1351"/>
                        <a:pt x="9934" y="1194"/>
                      </a:cubicBezTo>
                      <a:cubicBezTo>
                        <a:pt x="9935" y="1123"/>
                        <a:pt x="9937" y="1055"/>
                        <a:pt x="9937" y="991"/>
                      </a:cubicBezTo>
                      <a:cubicBezTo>
                        <a:pt x="9944" y="384"/>
                        <a:pt x="9896" y="0"/>
                        <a:pt x="98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4"/>
                <p:cNvSpPr/>
                <p:nvPr/>
              </p:nvSpPr>
              <p:spPr>
                <a:xfrm>
                  <a:off x="3081726" y="-2012312"/>
                  <a:ext cx="267933" cy="244707"/>
                </a:xfrm>
                <a:custGeom>
                  <a:rect b="b" l="l" r="r" t="t"/>
                  <a:pathLst>
                    <a:path extrusionOk="0" h="5468" w="5987">
                      <a:moveTo>
                        <a:pt x="5612" y="1"/>
                      </a:moveTo>
                      <a:cubicBezTo>
                        <a:pt x="3207" y="81"/>
                        <a:pt x="1383" y="558"/>
                        <a:pt x="0" y="1253"/>
                      </a:cubicBezTo>
                      <a:cubicBezTo>
                        <a:pt x="743" y="1940"/>
                        <a:pt x="3046" y="1259"/>
                        <a:pt x="3785" y="1949"/>
                      </a:cubicBezTo>
                      <a:cubicBezTo>
                        <a:pt x="4436" y="2554"/>
                        <a:pt x="3525" y="4529"/>
                        <a:pt x="4173" y="5139"/>
                      </a:cubicBezTo>
                      <a:cubicBezTo>
                        <a:pt x="4287" y="5247"/>
                        <a:pt x="4403" y="5357"/>
                        <a:pt x="4518" y="5468"/>
                      </a:cubicBezTo>
                      <a:cubicBezTo>
                        <a:pt x="5987" y="2928"/>
                        <a:pt x="5612" y="1"/>
                        <a:pt x="56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4"/>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24"/>
                <p:cNvSpPr/>
                <p:nvPr/>
              </p:nvSpPr>
              <p:spPr>
                <a:xfrm>
                  <a:off x="2891845" y="-1869107"/>
                  <a:ext cx="308837" cy="263682"/>
                </a:xfrm>
                <a:custGeom>
                  <a:rect b="b" l="l" r="r" t="t"/>
                  <a:pathLst>
                    <a:path extrusionOk="0" h="5892" w="6901">
                      <a:moveTo>
                        <a:pt x="5761" y="0"/>
                      </a:moveTo>
                      <a:cubicBezTo>
                        <a:pt x="4123" y="0"/>
                        <a:pt x="0" y="895"/>
                        <a:pt x="0" y="5892"/>
                      </a:cubicBezTo>
                      <a:cubicBezTo>
                        <a:pt x="0" y="5892"/>
                        <a:pt x="0" y="5892"/>
                        <a:pt x="0" y="5892"/>
                      </a:cubicBezTo>
                      <a:cubicBezTo>
                        <a:pt x="18" y="5892"/>
                        <a:pt x="6901" y="5489"/>
                        <a:pt x="6421" y="114"/>
                      </a:cubicBezTo>
                      <a:cubicBezTo>
                        <a:pt x="6416" y="54"/>
                        <a:pt x="6163" y="0"/>
                        <a:pt x="57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4"/>
                <p:cNvSpPr/>
                <p:nvPr/>
              </p:nvSpPr>
              <p:spPr>
                <a:xfrm>
                  <a:off x="2889696" y="-1603818"/>
                  <a:ext cx="445332" cy="408501"/>
                </a:xfrm>
                <a:custGeom>
                  <a:rect b="b" l="l" r="r" t="t"/>
                  <a:pathLst>
                    <a:path extrusionOk="0" h="9128" w="9951">
                      <a:moveTo>
                        <a:pt x="1204" y="0"/>
                      </a:moveTo>
                      <a:cubicBezTo>
                        <a:pt x="940" y="0"/>
                        <a:pt x="668" y="7"/>
                        <a:pt x="388" y="19"/>
                      </a:cubicBezTo>
                      <a:lnTo>
                        <a:pt x="307" y="23"/>
                      </a:lnTo>
                      <a:cubicBezTo>
                        <a:pt x="235" y="26"/>
                        <a:pt x="163" y="31"/>
                        <a:pt x="90" y="37"/>
                      </a:cubicBezTo>
                      <a:lnTo>
                        <a:pt x="86" y="37"/>
                      </a:lnTo>
                      <a:cubicBezTo>
                        <a:pt x="77" y="37"/>
                        <a:pt x="67" y="38"/>
                        <a:pt x="57" y="38"/>
                      </a:cubicBezTo>
                      <a:cubicBezTo>
                        <a:pt x="57" y="38"/>
                        <a:pt x="55" y="58"/>
                        <a:pt x="51" y="95"/>
                      </a:cubicBezTo>
                      <a:cubicBezTo>
                        <a:pt x="45" y="146"/>
                        <a:pt x="36" y="226"/>
                        <a:pt x="31" y="335"/>
                      </a:cubicBezTo>
                      <a:cubicBezTo>
                        <a:pt x="9" y="688"/>
                        <a:pt x="0" y="1333"/>
                        <a:pt x="122" y="2120"/>
                      </a:cubicBezTo>
                      <a:cubicBezTo>
                        <a:pt x="395" y="3893"/>
                        <a:pt x="1333" y="6384"/>
                        <a:pt x="4292" y="7873"/>
                      </a:cubicBezTo>
                      <a:cubicBezTo>
                        <a:pt x="4336" y="7894"/>
                        <a:pt x="4379" y="7915"/>
                        <a:pt x="4424" y="7937"/>
                      </a:cubicBezTo>
                      <a:cubicBezTo>
                        <a:pt x="4500" y="7974"/>
                        <a:pt x="4579" y="8010"/>
                        <a:pt x="4657" y="8047"/>
                      </a:cubicBezTo>
                      <a:cubicBezTo>
                        <a:pt x="4713" y="8072"/>
                        <a:pt x="4773" y="8097"/>
                        <a:pt x="4831" y="8123"/>
                      </a:cubicBezTo>
                      <a:cubicBezTo>
                        <a:pt x="4906" y="8155"/>
                        <a:pt x="4980" y="8184"/>
                        <a:pt x="5056" y="8216"/>
                      </a:cubicBezTo>
                      <a:cubicBezTo>
                        <a:pt x="5147" y="8252"/>
                        <a:pt x="5239" y="8287"/>
                        <a:pt x="5333" y="8323"/>
                      </a:cubicBezTo>
                      <a:cubicBezTo>
                        <a:pt x="5409" y="8351"/>
                        <a:pt x="5489" y="8379"/>
                        <a:pt x="5567" y="8405"/>
                      </a:cubicBezTo>
                      <a:cubicBezTo>
                        <a:pt x="5618" y="8421"/>
                        <a:pt x="5670" y="8438"/>
                        <a:pt x="5722" y="8456"/>
                      </a:cubicBezTo>
                      <a:cubicBezTo>
                        <a:pt x="5827" y="8490"/>
                        <a:pt x="5932" y="8522"/>
                        <a:pt x="6042" y="8554"/>
                      </a:cubicBezTo>
                      <a:cubicBezTo>
                        <a:pt x="6051" y="8558"/>
                        <a:pt x="6059" y="8560"/>
                        <a:pt x="6070" y="8563"/>
                      </a:cubicBezTo>
                      <a:cubicBezTo>
                        <a:pt x="6277" y="8623"/>
                        <a:pt x="6488" y="8679"/>
                        <a:pt x="6707" y="8729"/>
                      </a:cubicBezTo>
                      <a:cubicBezTo>
                        <a:pt x="6710" y="8729"/>
                        <a:pt x="6713" y="8730"/>
                        <a:pt x="6715" y="8730"/>
                      </a:cubicBezTo>
                      <a:cubicBezTo>
                        <a:pt x="6932" y="8782"/>
                        <a:pt x="7155" y="8828"/>
                        <a:pt x="7386" y="8869"/>
                      </a:cubicBezTo>
                      <a:cubicBezTo>
                        <a:pt x="7403" y="8873"/>
                        <a:pt x="7420" y="8876"/>
                        <a:pt x="7436" y="8878"/>
                      </a:cubicBezTo>
                      <a:cubicBezTo>
                        <a:pt x="7498" y="8889"/>
                        <a:pt x="7560" y="8899"/>
                        <a:pt x="7624" y="8912"/>
                      </a:cubicBezTo>
                      <a:cubicBezTo>
                        <a:pt x="7686" y="8920"/>
                        <a:pt x="7752" y="8930"/>
                        <a:pt x="7815" y="8940"/>
                      </a:cubicBezTo>
                      <a:cubicBezTo>
                        <a:pt x="7911" y="8955"/>
                        <a:pt x="8010" y="8969"/>
                        <a:pt x="8108" y="8981"/>
                      </a:cubicBezTo>
                      <a:cubicBezTo>
                        <a:pt x="8372" y="9017"/>
                        <a:pt x="8648" y="9046"/>
                        <a:pt x="8931" y="9071"/>
                      </a:cubicBezTo>
                      <a:cubicBezTo>
                        <a:pt x="8979" y="9074"/>
                        <a:pt x="9028" y="9079"/>
                        <a:pt x="9076" y="9082"/>
                      </a:cubicBezTo>
                      <a:cubicBezTo>
                        <a:pt x="9143" y="9087"/>
                        <a:pt x="9211" y="9092"/>
                        <a:pt x="9278" y="9096"/>
                      </a:cubicBezTo>
                      <a:cubicBezTo>
                        <a:pt x="9480" y="9111"/>
                        <a:pt x="9690" y="9120"/>
                        <a:pt x="9903" y="9128"/>
                      </a:cubicBezTo>
                      <a:cubicBezTo>
                        <a:pt x="9903" y="9128"/>
                        <a:pt x="9951" y="8746"/>
                        <a:pt x="9941" y="8137"/>
                      </a:cubicBezTo>
                      <a:cubicBezTo>
                        <a:pt x="9941" y="8071"/>
                        <a:pt x="9940" y="8004"/>
                        <a:pt x="9938" y="7932"/>
                      </a:cubicBezTo>
                      <a:cubicBezTo>
                        <a:pt x="9929" y="7670"/>
                        <a:pt x="9911" y="7374"/>
                        <a:pt x="9875" y="7055"/>
                      </a:cubicBezTo>
                      <a:cubicBezTo>
                        <a:pt x="9870" y="7009"/>
                        <a:pt x="9864" y="6963"/>
                        <a:pt x="9859" y="6916"/>
                      </a:cubicBezTo>
                      <a:cubicBezTo>
                        <a:pt x="9848" y="6824"/>
                        <a:pt x="9833" y="6729"/>
                        <a:pt x="9819" y="6631"/>
                      </a:cubicBezTo>
                      <a:cubicBezTo>
                        <a:pt x="9804" y="6534"/>
                        <a:pt x="9788" y="6437"/>
                        <a:pt x="9769" y="6339"/>
                      </a:cubicBezTo>
                      <a:cubicBezTo>
                        <a:pt x="9750" y="6237"/>
                        <a:pt x="9731" y="6138"/>
                        <a:pt x="9707" y="6036"/>
                      </a:cubicBezTo>
                      <a:cubicBezTo>
                        <a:pt x="9700" y="5991"/>
                        <a:pt x="9690" y="5948"/>
                        <a:pt x="9678" y="5903"/>
                      </a:cubicBezTo>
                      <a:cubicBezTo>
                        <a:pt x="9673" y="5879"/>
                        <a:pt x="9666" y="5853"/>
                        <a:pt x="9661" y="5827"/>
                      </a:cubicBezTo>
                      <a:cubicBezTo>
                        <a:pt x="9641" y="5743"/>
                        <a:pt x="9619" y="5657"/>
                        <a:pt x="9597" y="5571"/>
                      </a:cubicBezTo>
                      <a:cubicBezTo>
                        <a:pt x="9581" y="5519"/>
                        <a:pt x="9566" y="5466"/>
                        <a:pt x="9551" y="5415"/>
                      </a:cubicBezTo>
                      <a:cubicBezTo>
                        <a:pt x="9536" y="5362"/>
                        <a:pt x="9520" y="5308"/>
                        <a:pt x="9502" y="5256"/>
                      </a:cubicBezTo>
                      <a:lnTo>
                        <a:pt x="9451" y="5097"/>
                      </a:lnTo>
                      <a:cubicBezTo>
                        <a:pt x="9415" y="4989"/>
                        <a:pt x="9378" y="4884"/>
                        <a:pt x="9337" y="4776"/>
                      </a:cubicBezTo>
                      <a:cubicBezTo>
                        <a:pt x="9299" y="4671"/>
                        <a:pt x="9256" y="4565"/>
                        <a:pt x="9210" y="4459"/>
                      </a:cubicBezTo>
                      <a:cubicBezTo>
                        <a:pt x="9187" y="4406"/>
                        <a:pt x="9162" y="4350"/>
                        <a:pt x="9138" y="4297"/>
                      </a:cubicBezTo>
                      <a:cubicBezTo>
                        <a:pt x="9089" y="4189"/>
                        <a:pt x="9036" y="4084"/>
                        <a:pt x="8983" y="3977"/>
                      </a:cubicBezTo>
                      <a:cubicBezTo>
                        <a:pt x="8956" y="3924"/>
                        <a:pt x="8927" y="3870"/>
                        <a:pt x="8898" y="3818"/>
                      </a:cubicBezTo>
                      <a:cubicBezTo>
                        <a:pt x="8870" y="3766"/>
                        <a:pt x="8840" y="3713"/>
                        <a:pt x="8810" y="3660"/>
                      </a:cubicBezTo>
                      <a:cubicBezTo>
                        <a:pt x="8435" y="3009"/>
                        <a:pt x="7938" y="2382"/>
                        <a:pt x="7279" y="1839"/>
                      </a:cubicBezTo>
                      <a:cubicBezTo>
                        <a:pt x="6131" y="887"/>
                        <a:pt x="4498" y="184"/>
                        <a:pt x="2177" y="32"/>
                      </a:cubicBezTo>
                      <a:cubicBezTo>
                        <a:pt x="1866" y="11"/>
                        <a:pt x="1541" y="0"/>
                        <a:pt x="12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4"/>
                <p:cNvSpPr/>
                <p:nvPr/>
              </p:nvSpPr>
              <p:spPr>
                <a:xfrm>
                  <a:off x="3081726" y="-1440072"/>
                  <a:ext cx="267933" cy="244751"/>
                </a:xfrm>
                <a:custGeom>
                  <a:rect b="b" l="l" r="r" t="t"/>
                  <a:pathLst>
                    <a:path extrusionOk="0" h="5469" w="5987">
                      <a:moveTo>
                        <a:pt x="4518" y="1"/>
                      </a:moveTo>
                      <a:cubicBezTo>
                        <a:pt x="4403" y="111"/>
                        <a:pt x="4287" y="221"/>
                        <a:pt x="4173" y="331"/>
                      </a:cubicBezTo>
                      <a:cubicBezTo>
                        <a:pt x="3525" y="940"/>
                        <a:pt x="4436" y="2914"/>
                        <a:pt x="3785" y="3520"/>
                      </a:cubicBezTo>
                      <a:cubicBezTo>
                        <a:pt x="3046" y="4209"/>
                        <a:pt x="743" y="3529"/>
                        <a:pt x="0" y="4215"/>
                      </a:cubicBezTo>
                      <a:cubicBezTo>
                        <a:pt x="1383" y="4911"/>
                        <a:pt x="3207" y="5387"/>
                        <a:pt x="5612" y="5469"/>
                      </a:cubicBezTo>
                      <a:cubicBezTo>
                        <a:pt x="5612" y="5469"/>
                        <a:pt x="5987" y="2540"/>
                        <a:pt x="45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24"/>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4"/>
                <p:cNvSpPr/>
                <p:nvPr/>
              </p:nvSpPr>
              <p:spPr>
                <a:xfrm>
                  <a:off x="2891845" y="-1602252"/>
                  <a:ext cx="308882" cy="263682"/>
                </a:xfrm>
                <a:custGeom>
                  <a:rect b="b" l="l" r="r" t="t"/>
                  <a:pathLst>
                    <a:path extrusionOk="0" h="5892" w="6902">
                      <a:moveTo>
                        <a:pt x="0" y="1"/>
                      </a:moveTo>
                      <a:cubicBezTo>
                        <a:pt x="0" y="4998"/>
                        <a:pt x="4124" y="5892"/>
                        <a:pt x="5762" y="5892"/>
                      </a:cubicBezTo>
                      <a:cubicBezTo>
                        <a:pt x="6164" y="5892"/>
                        <a:pt x="6416" y="5838"/>
                        <a:pt x="6421" y="5778"/>
                      </a:cubicBezTo>
                      <a:cubicBezTo>
                        <a:pt x="6902" y="397"/>
                        <a:pt x="1"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4"/>
                <p:cNvSpPr/>
                <p:nvPr/>
              </p:nvSpPr>
              <p:spPr>
                <a:xfrm>
                  <a:off x="2335132" y="-1603550"/>
                  <a:ext cx="553454" cy="491069"/>
                </a:xfrm>
                <a:custGeom>
                  <a:rect b="b" l="l" r="r" t="t"/>
                  <a:pathLst>
                    <a:path extrusionOk="0" h="10973" w="12367">
                      <a:moveTo>
                        <a:pt x="11293" y="1"/>
                      </a:moveTo>
                      <a:cubicBezTo>
                        <a:pt x="10934" y="1"/>
                        <a:pt x="10586" y="14"/>
                        <a:pt x="10249" y="42"/>
                      </a:cubicBezTo>
                      <a:cubicBezTo>
                        <a:pt x="8109" y="211"/>
                        <a:pt x="6410" y="891"/>
                        <a:pt x="5063" y="1834"/>
                      </a:cubicBezTo>
                      <a:cubicBezTo>
                        <a:pt x="609" y="4957"/>
                        <a:pt x="0" y="10973"/>
                        <a:pt x="0" y="10973"/>
                      </a:cubicBezTo>
                      <a:cubicBezTo>
                        <a:pt x="9687" y="9321"/>
                        <a:pt x="11868" y="4799"/>
                        <a:pt x="12282" y="2114"/>
                      </a:cubicBezTo>
                      <a:cubicBezTo>
                        <a:pt x="12345" y="1692"/>
                        <a:pt x="12367" y="1316"/>
                        <a:pt x="12367" y="1005"/>
                      </a:cubicBezTo>
                      <a:cubicBezTo>
                        <a:pt x="12367" y="719"/>
                        <a:pt x="12349" y="486"/>
                        <a:pt x="12327" y="319"/>
                      </a:cubicBezTo>
                      <a:cubicBezTo>
                        <a:pt x="12314" y="202"/>
                        <a:pt x="12300" y="117"/>
                        <a:pt x="12292" y="71"/>
                      </a:cubicBezTo>
                      <a:lnTo>
                        <a:pt x="12292" y="65"/>
                      </a:lnTo>
                      <a:cubicBezTo>
                        <a:pt x="12289" y="55"/>
                        <a:pt x="12288" y="47"/>
                        <a:pt x="12287" y="42"/>
                      </a:cubicBezTo>
                      <a:cubicBezTo>
                        <a:pt x="12285" y="36"/>
                        <a:pt x="12285" y="33"/>
                        <a:pt x="12285" y="33"/>
                      </a:cubicBezTo>
                      <a:cubicBezTo>
                        <a:pt x="12276" y="33"/>
                        <a:pt x="12266" y="32"/>
                        <a:pt x="12256" y="32"/>
                      </a:cubicBezTo>
                      <a:lnTo>
                        <a:pt x="12252" y="32"/>
                      </a:lnTo>
                      <a:cubicBezTo>
                        <a:pt x="12181" y="26"/>
                        <a:pt x="12110" y="21"/>
                        <a:pt x="12039" y="19"/>
                      </a:cubicBezTo>
                      <a:lnTo>
                        <a:pt x="12037" y="19"/>
                      </a:lnTo>
                      <a:cubicBezTo>
                        <a:pt x="11784" y="7"/>
                        <a:pt x="11536" y="1"/>
                        <a:pt x="112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24"/>
                <p:cNvSpPr/>
                <p:nvPr/>
              </p:nvSpPr>
              <p:spPr>
                <a:xfrm>
                  <a:off x="2442268" y="-1603863"/>
                  <a:ext cx="445332" cy="408546"/>
                </a:xfrm>
                <a:custGeom>
                  <a:rect b="b" l="l" r="r" t="t"/>
                  <a:pathLst>
                    <a:path extrusionOk="0" h="9129" w="9951">
                      <a:moveTo>
                        <a:pt x="8755" y="0"/>
                      </a:moveTo>
                      <a:cubicBezTo>
                        <a:pt x="8445" y="0"/>
                        <a:pt x="8146" y="9"/>
                        <a:pt x="7857" y="27"/>
                      </a:cubicBezTo>
                      <a:cubicBezTo>
                        <a:pt x="5494" y="167"/>
                        <a:pt x="3835" y="874"/>
                        <a:pt x="2673" y="1839"/>
                      </a:cubicBezTo>
                      <a:cubicBezTo>
                        <a:pt x="1647" y="2690"/>
                        <a:pt x="1007" y="3740"/>
                        <a:pt x="615" y="4776"/>
                      </a:cubicBezTo>
                      <a:cubicBezTo>
                        <a:pt x="595" y="4831"/>
                        <a:pt x="576" y="4884"/>
                        <a:pt x="557" y="4936"/>
                      </a:cubicBezTo>
                      <a:cubicBezTo>
                        <a:pt x="537" y="4989"/>
                        <a:pt x="520" y="5044"/>
                        <a:pt x="500" y="5097"/>
                      </a:cubicBezTo>
                      <a:lnTo>
                        <a:pt x="449" y="5256"/>
                      </a:lnTo>
                      <a:cubicBezTo>
                        <a:pt x="382" y="5467"/>
                        <a:pt x="325" y="5677"/>
                        <a:pt x="277" y="5883"/>
                      </a:cubicBezTo>
                      <a:cubicBezTo>
                        <a:pt x="266" y="5935"/>
                        <a:pt x="254" y="5985"/>
                        <a:pt x="243" y="6036"/>
                      </a:cubicBezTo>
                      <a:cubicBezTo>
                        <a:pt x="220" y="6139"/>
                        <a:pt x="200" y="6240"/>
                        <a:pt x="182" y="6338"/>
                      </a:cubicBezTo>
                      <a:cubicBezTo>
                        <a:pt x="163" y="6439"/>
                        <a:pt x="146" y="6536"/>
                        <a:pt x="131" y="6634"/>
                      </a:cubicBezTo>
                      <a:cubicBezTo>
                        <a:pt x="122" y="6687"/>
                        <a:pt x="116" y="6741"/>
                        <a:pt x="107" y="6792"/>
                      </a:cubicBezTo>
                      <a:cubicBezTo>
                        <a:pt x="96" y="6882"/>
                        <a:pt x="84" y="6970"/>
                        <a:pt x="74" y="7057"/>
                      </a:cubicBezTo>
                      <a:cubicBezTo>
                        <a:pt x="64" y="7149"/>
                        <a:pt x="56" y="7237"/>
                        <a:pt x="49" y="7324"/>
                      </a:cubicBezTo>
                      <a:cubicBezTo>
                        <a:pt x="43" y="7362"/>
                        <a:pt x="40" y="7399"/>
                        <a:pt x="38" y="7435"/>
                      </a:cubicBezTo>
                      <a:cubicBezTo>
                        <a:pt x="25" y="7613"/>
                        <a:pt x="16" y="7779"/>
                        <a:pt x="11" y="7935"/>
                      </a:cubicBezTo>
                      <a:cubicBezTo>
                        <a:pt x="10" y="8006"/>
                        <a:pt x="9" y="8075"/>
                        <a:pt x="9" y="8139"/>
                      </a:cubicBezTo>
                      <a:cubicBezTo>
                        <a:pt x="0" y="8747"/>
                        <a:pt x="50" y="9129"/>
                        <a:pt x="50" y="9129"/>
                      </a:cubicBezTo>
                      <a:cubicBezTo>
                        <a:pt x="262" y="9121"/>
                        <a:pt x="471" y="9110"/>
                        <a:pt x="674" y="9097"/>
                      </a:cubicBezTo>
                      <a:cubicBezTo>
                        <a:pt x="741" y="9093"/>
                        <a:pt x="809" y="9088"/>
                        <a:pt x="875" y="9083"/>
                      </a:cubicBezTo>
                      <a:cubicBezTo>
                        <a:pt x="927" y="9080"/>
                        <a:pt x="979" y="9075"/>
                        <a:pt x="1030" y="9069"/>
                      </a:cubicBezTo>
                      <a:cubicBezTo>
                        <a:pt x="1308" y="9047"/>
                        <a:pt x="1581" y="9017"/>
                        <a:pt x="1842" y="8982"/>
                      </a:cubicBezTo>
                      <a:cubicBezTo>
                        <a:pt x="1942" y="8970"/>
                        <a:pt x="2039" y="8956"/>
                        <a:pt x="2136" y="8941"/>
                      </a:cubicBezTo>
                      <a:cubicBezTo>
                        <a:pt x="2283" y="8919"/>
                        <a:pt x="2426" y="8895"/>
                        <a:pt x="2565" y="8870"/>
                      </a:cubicBezTo>
                      <a:cubicBezTo>
                        <a:pt x="2733" y="8840"/>
                        <a:pt x="2898" y="8807"/>
                        <a:pt x="3060" y="8771"/>
                      </a:cubicBezTo>
                      <a:cubicBezTo>
                        <a:pt x="3118" y="8758"/>
                        <a:pt x="3176" y="8745"/>
                        <a:pt x="3235" y="8731"/>
                      </a:cubicBezTo>
                      <a:cubicBezTo>
                        <a:pt x="3294" y="8719"/>
                        <a:pt x="3350" y="8705"/>
                        <a:pt x="3408" y="8690"/>
                      </a:cubicBezTo>
                      <a:cubicBezTo>
                        <a:pt x="3466" y="8675"/>
                        <a:pt x="3521" y="8662"/>
                        <a:pt x="3578" y="8647"/>
                      </a:cubicBezTo>
                      <a:cubicBezTo>
                        <a:pt x="3681" y="8620"/>
                        <a:pt x="3780" y="8592"/>
                        <a:pt x="3880" y="8564"/>
                      </a:cubicBezTo>
                      <a:lnTo>
                        <a:pt x="3918" y="8552"/>
                      </a:lnTo>
                      <a:cubicBezTo>
                        <a:pt x="4023" y="8521"/>
                        <a:pt x="4127" y="8490"/>
                        <a:pt x="4228" y="8457"/>
                      </a:cubicBezTo>
                      <a:cubicBezTo>
                        <a:pt x="4281" y="8439"/>
                        <a:pt x="4332" y="8422"/>
                        <a:pt x="4384" y="8406"/>
                      </a:cubicBezTo>
                      <a:cubicBezTo>
                        <a:pt x="4434" y="8388"/>
                        <a:pt x="4485" y="8372"/>
                        <a:pt x="4535" y="8352"/>
                      </a:cubicBezTo>
                      <a:cubicBezTo>
                        <a:pt x="4686" y="8297"/>
                        <a:pt x="4833" y="8243"/>
                        <a:pt x="4977" y="8183"/>
                      </a:cubicBezTo>
                      <a:cubicBezTo>
                        <a:pt x="5022" y="8166"/>
                        <a:pt x="5065" y="8147"/>
                        <a:pt x="5110" y="8130"/>
                      </a:cubicBezTo>
                      <a:cubicBezTo>
                        <a:pt x="5300" y="8048"/>
                        <a:pt x="5483" y="7963"/>
                        <a:pt x="5658" y="7875"/>
                      </a:cubicBezTo>
                      <a:cubicBezTo>
                        <a:pt x="8620" y="6385"/>
                        <a:pt x="9557" y="3889"/>
                        <a:pt x="9829" y="2116"/>
                      </a:cubicBezTo>
                      <a:cubicBezTo>
                        <a:pt x="9950" y="1322"/>
                        <a:pt x="9941" y="673"/>
                        <a:pt x="9919" y="321"/>
                      </a:cubicBezTo>
                      <a:cubicBezTo>
                        <a:pt x="9913" y="221"/>
                        <a:pt x="9905" y="144"/>
                        <a:pt x="9900" y="96"/>
                      </a:cubicBezTo>
                      <a:cubicBezTo>
                        <a:pt x="9898" y="59"/>
                        <a:pt x="9895" y="39"/>
                        <a:pt x="9895" y="39"/>
                      </a:cubicBezTo>
                      <a:cubicBezTo>
                        <a:pt x="9886" y="39"/>
                        <a:pt x="9875" y="38"/>
                        <a:pt x="9865" y="38"/>
                      </a:cubicBezTo>
                      <a:lnTo>
                        <a:pt x="9862" y="38"/>
                      </a:lnTo>
                      <a:cubicBezTo>
                        <a:pt x="9791" y="32"/>
                        <a:pt x="9720" y="27"/>
                        <a:pt x="9649" y="24"/>
                      </a:cubicBezTo>
                      <a:lnTo>
                        <a:pt x="9647" y="24"/>
                      </a:lnTo>
                      <a:cubicBezTo>
                        <a:pt x="9340" y="8"/>
                        <a:pt x="9043" y="0"/>
                        <a:pt x="87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4"/>
                <p:cNvSpPr/>
                <p:nvPr/>
              </p:nvSpPr>
              <p:spPr>
                <a:xfrm>
                  <a:off x="2427545" y="-1440072"/>
                  <a:ext cx="267933" cy="244751"/>
                </a:xfrm>
                <a:custGeom>
                  <a:rect b="b" l="l" r="r" t="t"/>
                  <a:pathLst>
                    <a:path extrusionOk="0" h="5469" w="5987">
                      <a:moveTo>
                        <a:pt x="1469" y="1"/>
                      </a:moveTo>
                      <a:cubicBezTo>
                        <a:pt x="1" y="2540"/>
                        <a:pt x="375" y="5469"/>
                        <a:pt x="375" y="5469"/>
                      </a:cubicBezTo>
                      <a:cubicBezTo>
                        <a:pt x="2781" y="5387"/>
                        <a:pt x="4604" y="4911"/>
                        <a:pt x="5987" y="4215"/>
                      </a:cubicBezTo>
                      <a:cubicBezTo>
                        <a:pt x="5244" y="3529"/>
                        <a:pt x="2942" y="4209"/>
                        <a:pt x="2202" y="3520"/>
                      </a:cubicBezTo>
                      <a:cubicBezTo>
                        <a:pt x="1551" y="2914"/>
                        <a:pt x="2462" y="940"/>
                        <a:pt x="1815" y="331"/>
                      </a:cubicBezTo>
                      <a:cubicBezTo>
                        <a:pt x="1700" y="221"/>
                        <a:pt x="1584" y="111"/>
                        <a:pt x="14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4"/>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24"/>
                <p:cNvSpPr/>
                <p:nvPr/>
              </p:nvSpPr>
              <p:spPr>
                <a:xfrm>
                  <a:off x="2576434" y="-1602252"/>
                  <a:ext cx="308927" cy="263682"/>
                </a:xfrm>
                <a:custGeom>
                  <a:rect b="b" l="l" r="r" t="t"/>
                  <a:pathLst>
                    <a:path extrusionOk="0" h="5892" w="6903">
                      <a:moveTo>
                        <a:pt x="6903" y="1"/>
                      </a:moveTo>
                      <a:cubicBezTo>
                        <a:pt x="6902" y="1"/>
                        <a:pt x="1" y="397"/>
                        <a:pt x="482" y="5778"/>
                      </a:cubicBezTo>
                      <a:cubicBezTo>
                        <a:pt x="487" y="5838"/>
                        <a:pt x="740" y="5892"/>
                        <a:pt x="1141" y="5892"/>
                      </a:cubicBezTo>
                      <a:cubicBezTo>
                        <a:pt x="2779" y="5892"/>
                        <a:pt x="6903" y="4998"/>
                        <a:pt x="6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4"/>
                <p:cNvSpPr/>
                <p:nvPr/>
              </p:nvSpPr>
              <p:spPr>
                <a:xfrm>
                  <a:off x="2775266" y="-1719054"/>
                  <a:ext cx="84314" cy="82568"/>
                </a:xfrm>
                <a:custGeom>
                  <a:rect b="b" l="l" r="r" t="t"/>
                  <a:pathLst>
                    <a:path extrusionOk="0" h="1845" w="1884">
                      <a:moveTo>
                        <a:pt x="0" y="0"/>
                      </a:moveTo>
                      <a:lnTo>
                        <a:pt x="942" y="1844"/>
                      </a:lnTo>
                      <a:lnTo>
                        <a:pt x="1883" y="839"/>
                      </a:lnTo>
                      <a:cubicBezTo>
                        <a:pt x="1646" y="815"/>
                        <a:pt x="1" y="1"/>
                        <a:pt x="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24"/>
                <p:cNvSpPr/>
                <p:nvPr/>
              </p:nvSpPr>
              <p:spPr>
                <a:xfrm>
                  <a:off x="2936865" y="-1719054"/>
                  <a:ext cx="84314" cy="82568"/>
                </a:xfrm>
                <a:custGeom>
                  <a:rect b="b" l="l" r="r" t="t"/>
                  <a:pathLst>
                    <a:path extrusionOk="0" h="1845" w="1884">
                      <a:moveTo>
                        <a:pt x="1883" y="0"/>
                      </a:moveTo>
                      <a:lnTo>
                        <a:pt x="1883" y="0"/>
                      </a:lnTo>
                      <a:cubicBezTo>
                        <a:pt x="1883" y="1"/>
                        <a:pt x="237" y="815"/>
                        <a:pt x="0" y="839"/>
                      </a:cubicBezTo>
                      <a:lnTo>
                        <a:pt x="942" y="1844"/>
                      </a:lnTo>
                      <a:lnTo>
                        <a:pt x="18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24"/>
                <p:cNvSpPr/>
                <p:nvPr/>
              </p:nvSpPr>
              <p:spPr>
                <a:xfrm>
                  <a:off x="2930465" y="-1574953"/>
                  <a:ext cx="84314" cy="82524"/>
                </a:xfrm>
                <a:custGeom>
                  <a:rect b="b" l="l" r="r" t="t"/>
                  <a:pathLst>
                    <a:path extrusionOk="0" h="1844" w="1884">
                      <a:moveTo>
                        <a:pt x="942" y="0"/>
                      </a:moveTo>
                      <a:lnTo>
                        <a:pt x="1" y="1005"/>
                      </a:lnTo>
                      <a:cubicBezTo>
                        <a:pt x="239" y="1030"/>
                        <a:pt x="1884" y="1844"/>
                        <a:pt x="1884" y="1844"/>
                      </a:cubicBezTo>
                      <a:lnTo>
                        <a:pt x="9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4"/>
                <p:cNvSpPr/>
                <p:nvPr/>
              </p:nvSpPr>
              <p:spPr>
                <a:xfrm>
                  <a:off x="2768911" y="-1574953"/>
                  <a:ext cx="84269" cy="82524"/>
                </a:xfrm>
                <a:custGeom>
                  <a:rect b="b" l="l" r="r" t="t"/>
                  <a:pathLst>
                    <a:path extrusionOk="0" h="1844" w="1883">
                      <a:moveTo>
                        <a:pt x="941" y="0"/>
                      </a:moveTo>
                      <a:lnTo>
                        <a:pt x="0" y="1844"/>
                      </a:lnTo>
                      <a:cubicBezTo>
                        <a:pt x="0" y="1844"/>
                        <a:pt x="1646" y="1030"/>
                        <a:pt x="1883" y="1005"/>
                      </a:cubicBezTo>
                      <a:lnTo>
                        <a:pt x="9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4"/>
                <p:cNvSpPr/>
                <p:nvPr/>
              </p:nvSpPr>
              <p:spPr>
                <a:xfrm>
                  <a:off x="2793749" y="-1702272"/>
                  <a:ext cx="193420" cy="193465"/>
                </a:xfrm>
                <a:custGeom>
                  <a:rect b="b" l="l" r="r" t="t"/>
                  <a:pathLst>
                    <a:path extrusionOk="0" h="4323" w="4322">
                      <a:moveTo>
                        <a:pt x="2161" y="0"/>
                      </a:moveTo>
                      <a:cubicBezTo>
                        <a:pt x="2113" y="0"/>
                        <a:pt x="2069" y="1"/>
                        <a:pt x="2023" y="5"/>
                      </a:cubicBezTo>
                      <a:cubicBezTo>
                        <a:pt x="2002" y="5"/>
                        <a:pt x="1983" y="7"/>
                        <a:pt x="1963" y="10"/>
                      </a:cubicBezTo>
                      <a:cubicBezTo>
                        <a:pt x="1897" y="14"/>
                        <a:pt x="1833" y="24"/>
                        <a:pt x="1771" y="35"/>
                      </a:cubicBezTo>
                      <a:cubicBezTo>
                        <a:pt x="1763" y="36"/>
                        <a:pt x="1755" y="37"/>
                        <a:pt x="1748" y="39"/>
                      </a:cubicBezTo>
                      <a:cubicBezTo>
                        <a:pt x="1496" y="87"/>
                        <a:pt x="1258" y="180"/>
                        <a:pt x="1046" y="310"/>
                      </a:cubicBezTo>
                      <a:cubicBezTo>
                        <a:pt x="746" y="490"/>
                        <a:pt x="493" y="741"/>
                        <a:pt x="311" y="1041"/>
                      </a:cubicBezTo>
                      <a:cubicBezTo>
                        <a:pt x="174" y="1270"/>
                        <a:pt x="77" y="1525"/>
                        <a:pt x="31" y="1796"/>
                      </a:cubicBezTo>
                      <a:cubicBezTo>
                        <a:pt x="29" y="1799"/>
                        <a:pt x="28" y="1806"/>
                        <a:pt x="28" y="1811"/>
                      </a:cubicBezTo>
                      <a:cubicBezTo>
                        <a:pt x="9" y="1921"/>
                        <a:pt x="0" y="2037"/>
                        <a:pt x="0" y="2152"/>
                      </a:cubicBezTo>
                      <a:lnTo>
                        <a:pt x="0" y="2172"/>
                      </a:lnTo>
                      <a:cubicBezTo>
                        <a:pt x="0" y="2191"/>
                        <a:pt x="0" y="2209"/>
                        <a:pt x="1" y="2228"/>
                      </a:cubicBezTo>
                      <a:cubicBezTo>
                        <a:pt x="1" y="2237"/>
                        <a:pt x="1" y="2242"/>
                        <a:pt x="2" y="2249"/>
                      </a:cubicBezTo>
                      <a:cubicBezTo>
                        <a:pt x="5" y="2363"/>
                        <a:pt x="19" y="2475"/>
                        <a:pt x="41" y="2585"/>
                      </a:cubicBezTo>
                      <a:cubicBezTo>
                        <a:pt x="42" y="2590"/>
                        <a:pt x="42" y="2595"/>
                        <a:pt x="43" y="2600"/>
                      </a:cubicBezTo>
                      <a:cubicBezTo>
                        <a:pt x="84" y="2791"/>
                        <a:pt x="149" y="2973"/>
                        <a:pt x="234" y="3142"/>
                      </a:cubicBezTo>
                      <a:lnTo>
                        <a:pt x="234" y="3143"/>
                      </a:lnTo>
                      <a:cubicBezTo>
                        <a:pt x="407" y="3481"/>
                        <a:pt x="664" y="3765"/>
                        <a:pt x="981" y="3972"/>
                      </a:cubicBezTo>
                      <a:lnTo>
                        <a:pt x="982" y="3972"/>
                      </a:lnTo>
                      <a:cubicBezTo>
                        <a:pt x="1216" y="4127"/>
                        <a:pt x="1481" y="4235"/>
                        <a:pt x="1769" y="4287"/>
                      </a:cubicBezTo>
                      <a:cubicBezTo>
                        <a:pt x="1776" y="4289"/>
                        <a:pt x="1784" y="4290"/>
                        <a:pt x="1793" y="4291"/>
                      </a:cubicBezTo>
                      <a:lnTo>
                        <a:pt x="1794" y="4291"/>
                      </a:lnTo>
                      <a:cubicBezTo>
                        <a:pt x="1852" y="4302"/>
                        <a:pt x="1914" y="4311"/>
                        <a:pt x="1975" y="4315"/>
                      </a:cubicBezTo>
                      <a:cubicBezTo>
                        <a:pt x="1995" y="4317"/>
                        <a:pt x="2014" y="4318"/>
                        <a:pt x="2035" y="4318"/>
                      </a:cubicBezTo>
                      <a:cubicBezTo>
                        <a:pt x="2077" y="4321"/>
                        <a:pt x="2118" y="4322"/>
                        <a:pt x="2162" y="4322"/>
                      </a:cubicBezTo>
                      <a:cubicBezTo>
                        <a:pt x="2177" y="4322"/>
                        <a:pt x="2192" y="4322"/>
                        <a:pt x="2206" y="4321"/>
                      </a:cubicBezTo>
                      <a:cubicBezTo>
                        <a:pt x="2226" y="4321"/>
                        <a:pt x="2246" y="4321"/>
                        <a:pt x="2266" y="4320"/>
                      </a:cubicBezTo>
                      <a:cubicBezTo>
                        <a:pt x="2328" y="4317"/>
                        <a:pt x="2390" y="4312"/>
                        <a:pt x="2451" y="4303"/>
                      </a:cubicBezTo>
                      <a:cubicBezTo>
                        <a:pt x="2460" y="4303"/>
                        <a:pt x="2466" y="4302"/>
                        <a:pt x="2474" y="4301"/>
                      </a:cubicBezTo>
                      <a:lnTo>
                        <a:pt x="2475" y="4301"/>
                      </a:lnTo>
                      <a:cubicBezTo>
                        <a:pt x="2803" y="4254"/>
                        <a:pt x="3102" y="4134"/>
                        <a:pt x="3366" y="3956"/>
                      </a:cubicBezTo>
                      <a:lnTo>
                        <a:pt x="3367" y="3956"/>
                      </a:lnTo>
                      <a:cubicBezTo>
                        <a:pt x="3690" y="3738"/>
                        <a:pt x="3951" y="3435"/>
                        <a:pt x="4118" y="3079"/>
                      </a:cubicBezTo>
                      <a:cubicBezTo>
                        <a:pt x="4187" y="2935"/>
                        <a:pt x="4239" y="2782"/>
                        <a:pt x="4273" y="2622"/>
                      </a:cubicBezTo>
                      <a:cubicBezTo>
                        <a:pt x="4275" y="2617"/>
                        <a:pt x="4275" y="2611"/>
                        <a:pt x="4277" y="2606"/>
                      </a:cubicBezTo>
                      <a:cubicBezTo>
                        <a:pt x="4300" y="2492"/>
                        <a:pt x="4315" y="2375"/>
                        <a:pt x="4319" y="2254"/>
                      </a:cubicBezTo>
                      <a:cubicBezTo>
                        <a:pt x="4320" y="2247"/>
                        <a:pt x="4320" y="2242"/>
                        <a:pt x="4320" y="2233"/>
                      </a:cubicBezTo>
                      <a:cubicBezTo>
                        <a:pt x="4321" y="2212"/>
                        <a:pt x="4321" y="2190"/>
                        <a:pt x="4321" y="2167"/>
                      </a:cubicBezTo>
                      <a:lnTo>
                        <a:pt x="4321" y="2146"/>
                      </a:lnTo>
                      <a:cubicBezTo>
                        <a:pt x="4320" y="2026"/>
                        <a:pt x="4311" y="1906"/>
                        <a:pt x="4291" y="1792"/>
                      </a:cubicBezTo>
                      <a:lnTo>
                        <a:pt x="4291" y="1791"/>
                      </a:lnTo>
                      <a:cubicBezTo>
                        <a:pt x="4290" y="1786"/>
                        <a:pt x="4290" y="1781"/>
                        <a:pt x="4288" y="1776"/>
                      </a:cubicBezTo>
                      <a:cubicBezTo>
                        <a:pt x="4265" y="1642"/>
                        <a:pt x="4229" y="1515"/>
                        <a:pt x="4181" y="1392"/>
                      </a:cubicBezTo>
                      <a:lnTo>
                        <a:pt x="4181" y="1391"/>
                      </a:lnTo>
                      <a:cubicBezTo>
                        <a:pt x="4028" y="989"/>
                        <a:pt x="3758" y="645"/>
                        <a:pt x="3412" y="400"/>
                      </a:cubicBezTo>
                      <a:cubicBezTo>
                        <a:pt x="3146" y="209"/>
                        <a:pt x="2834" y="79"/>
                        <a:pt x="2498" y="26"/>
                      </a:cubicBezTo>
                      <a:cubicBezTo>
                        <a:pt x="2490" y="25"/>
                        <a:pt x="2480" y="24"/>
                        <a:pt x="2471" y="23"/>
                      </a:cubicBezTo>
                      <a:cubicBezTo>
                        <a:pt x="2409" y="14"/>
                        <a:pt x="2343" y="8"/>
                        <a:pt x="2279" y="3"/>
                      </a:cubicBezTo>
                      <a:cubicBezTo>
                        <a:pt x="2258" y="2"/>
                        <a:pt x="2239" y="2"/>
                        <a:pt x="2219" y="2"/>
                      </a:cubicBezTo>
                      <a:cubicBezTo>
                        <a:pt x="2200" y="0"/>
                        <a:pt x="2180" y="0"/>
                        <a:pt x="21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24"/>
                <p:cNvSpPr/>
                <p:nvPr/>
              </p:nvSpPr>
              <p:spPr>
                <a:xfrm>
                  <a:off x="2873720" y="-1622345"/>
                  <a:ext cx="33520" cy="33520"/>
                </a:xfrm>
                <a:custGeom>
                  <a:rect b="b" l="l" r="r" t="t"/>
                  <a:pathLst>
                    <a:path extrusionOk="0" h="749" w="749">
                      <a:moveTo>
                        <a:pt x="375" y="1"/>
                      </a:moveTo>
                      <a:cubicBezTo>
                        <a:pt x="168" y="1"/>
                        <a:pt x="1" y="169"/>
                        <a:pt x="1" y="375"/>
                      </a:cubicBezTo>
                      <a:cubicBezTo>
                        <a:pt x="1" y="581"/>
                        <a:pt x="168" y="749"/>
                        <a:pt x="375" y="749"/>
                      </a:cubicBezTo>
                      <a:cubicBezTo>
                        <a:pt x="581" y="749"/>
                        <a:pt x="749" y="581"/>
                        <a:pt x="749" y="375"/>
                      </a:cubicBezTo>
                      <a:cubicBezTo>
                        <a:pt x="749" y="169"/>
                        <a:pt x="581" y="1"/>
                        <a:pt x="3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4" name="Google Shape;2974;p24"/>
              <p:cNvGrpSpPr/>
              <p:nvPr/>
            </p:nvGrpSpPr>
            <p:grpSpPr>
              <a:xfrm>
                <a:off x="2429487" y="5749996"/>
                <a:ext cx="1522380" cy="1351585"/>
                <a:chOff x="2335132" y="-2095237"/>
                <a:chExt cx="1106944" cy="982757"/>
              </a:xfrm>
            </p:grpSpPr>
            <p:sp>
              <p:nvSpPr>
                <p:cNvPr id="2975" name="Google Shape;2975;p24"/>
                <p:cNvSpPr/>
                <p:nvPr/>
              </p:nvSpPr>
              <p:spPr>
                <a:xfrm>
                  <a:off x="2888622" y="-1603460"/>
                  <a:ext cx="553454" cy="490980"/>
                </a:xfrm>
                <a:custGeom>
                  <a:rect b="b" l="l" r="r" t="t"/>
                  <a:pathLst>
                    <a:path extrusionOk="0" h="10971" w="12367">
                      <a:moveTo>
                        <a:pt x="1063" y="1"/>
                      </a:moveTo>
                      <a:cubicBezTo>
                        <a:pt x="850" y="1"/>
                        <a:pt x="632" y="5"/>
                        <a:pt x="411" y="15"/>
                      </a:cubicBezTo>
                      <a:cubicBezTo>
                        <a:pt x="383" y="15"/>
                        <a:pt x="356" y="17"/>
                        <a:pt x="329" y="18"/>
                      </a:cubicBezTo>
                      <a:cubicBezTo>
                        <a:pt x="258" y="20"/>
                        <a:pt x="186" y="25"/>
                        <a:pt x="112" y="31"/>
                      </a:cubicBezTo>
                      <a:lnTo>
                        <a:pt x="109" y="31"/>
                      </a:lnTo>
                      <a:cubicBezTo>
                        <a:pt x="100" y="31"/>
                        <a:pt x="90" y="33"/>
                        <a:pt x="80" y="33"/>
                      </a:cubicBezTo>
                      <a:cubicBezTo>
                        <a:pt x="80" y="33"/>
                        <a:pt x="80" y="36"/>
                        <a:pt x="79" y="41"/>
                      </a:cubicBezTo>
                      <a:cubicBezTo>
                        <a:pt x="76" y="48"/>
                        <a:pt x="75" y="54"/>
                        <a:pt x="73" y="64"/>
                      </a:cubicBezTo>
                      <a:lnTo>
                        <a:pt x="73" y="70"/>
                      </a:lnTo>
                      <a:cubicBezTo>
                        <a:pt x="64" y="117"/>
                        <a:pt x="50" y="204"/>
                        <a:pt x="35" y="328"/>
                      </a:cubicBezTo>
                      <a:cubicBezTo>
                        <a:pt x="17" y="494"/>
                        <a:pt x="1" y="722"/>
                        <a:pt x="1" y="1003"/>
                      </a:cubicBezTo>
                      <a:cubicBezTo>
                        <a:pt x="1" y="1316"/>
                        <a:pt x="22" y="1693"/>
                        <a:pt x="86" y="2114"/>
                      </a:cubicBezTo>
                      <a:cubicBezTo>
                        <a:pt x="501" y="4798"/>
                        <a:pt x="2685" y="9320"/>
                        <a:pt x="12367" y="10971"/>
                      </a:cubicBezTo>
                      <a:cubicBezTo>
                        <a:pt x="12367" y="10971"/>
                        <a:pt x="11758" y="4955"/>
                        <a:pt x="7302" y="1834"/>
                      </a:cubicBezTo>
                      <a:cubicBezTo>
                        <a:pt x="5974" y="901"/>
                        <a:pt x="4301" y="228"/>
                        <a:pt x="2199" y="48"/>
                      </a:cubicBezTo>
                      <a:cubicBezTo>
                        <a:pt x="1834" y="17"/>
                        <a:pt x="1455" y="1"/>
                        <a:pt x="1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24"/>
                <p:cNvSpPr/>
                <p:nvPr/>
              </p:nvSpPr>
              <p:spPr>
                <a:xfrm>
                  <a:off x="2335177" y="-2095237"/>
                  <a:ext cx="553409" cy="491114"/>
                </a:xfrm>
                <a:custGeom>
                  <a:rect b="b" l="l" r="r" t="t"/>
                  <a:pathLst>
                    <a:path extrusionOk="0" h="10974" w="12366">
                      <a:moveTo>
                        <a:pt x="0" y="0"/>
                      </a:moveTo>
                      <a:cubicBezTo>
                        <a:pt x="0" y="1"/>
                        <a:pt x="609" y="6018"/>
                        <a:pt x="5064" y="9139"/>
                      </a:cubicBezTo>
                      <a:cubicBezTo>
                        <a:pt x="6409" y="10084"/>
                        <a:pt x="8107" y="10762"/>
                        <a:pt x="10247" y="10932"/>
                      </a:cubicBezTo>
                      <a:cubicBezTo>
                        <a:pt x="10589" y="10959"/>
                        <a:pt x="10941" y="10974"/>
                        <a:pt x="11305" y="10974"/>
                      </a:cubicBezTo>
                      <a:cubicBezTo>
                        <a:pt x="11543" y="10974"/>
                        <a:pt x="11787" y="10968"/>
                        <a:pt x="12035" y="10955"/>
                      </a:cubicBezTo>
                      <a:cubicBezTo>
                        <a:pt x="12106" y="10952"/>
                        <a:pt x="12179" y="10947"/>
                        <a:pt x="12253" y="10942"/>
                      </a:cubicBezTo>
                      <a:lnTo>
                        <a:pt x="12257" y="10942"/>
                      </a:lnTo>
                      <a:cubicBezTo>
                        <a:pt x="12266" y="10942"/>
                        <a:pt x="12276" y="10941"/>
                        <a:pt x="12287" y="10941"/>
                      </a:cubicBezTo>
                      <a:cubicBezTo>
                        <a:pt x="12287" y="10941"/>
                        <a:pt x="12287" y="10937"/>
                        <a:pt x="12288" y="10932"/>
                      </a:cubicBezTo>
                      <a:cubicBezTo>
                        <a:pt x="12289" y="10925"/>
                        <a:pt x="12291" y="10919"/>
                        <a:pt x="12293" y="10909"/>
                      </a:cubicBezTo>
                      <a:lnTo>
                        <a:pt x="12293" y="10904"/>
                      </a:lnTo>
                      <a:cubicBezTo>
                        <a:pt x="12303" y="10846"/>
                        <a:pt x="12323" y="10735"/>
                        <a:pt x="12338" y="10573"/>
                      </a:cubicBezTo>
                      <a:cubicBezTo>
                        <a:pt x="12353" y="10415"/>
                        <a:pt x="12366" y="10211"/>
                        <a:pt x="12366" y="9970"/>
                      </a:cubicBezTo>
                      <a:cubicBezTo>
                        <a:pt x="12366" y="9640"/>
                        <a:pt x="12342" y="9237"/>
                        <a:pt x="12270" y="8784"/>
                      </a:cubicBezTo>
                      <a:cubicBezTo>
                        <a:pt x="11827" y="6091"/>
                        <a:pt x="9598" y="163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4"/>
                <p:cNvSpPr/>
                <p:nvPr/>
              </p:nvSpPr>
              <p:spPr>
                <a:xfrm>
                  <a:off x="2442179" y="-2012312"/>
                  <a:ext cx="445019" cy="408501"/>
                </a:xfrm>
                <a:custGeom>
                  <a:rect b="b" l="l" r="r" t="t"/>
                  <a:pathLst>
                    <a:path extrusionOk="0" h="9128" w="9944">
                      <a:moveTo>
                        <a:pt x="48" y="1"/>
                      </a:moveTo>
                      <a:cubicBezTo>
                        <a:pt x="48" y="1"/>
                        <a:pt x="0" y="382"/>
                        <a:pt x="7" y="990"/>
                      </a:cubicBezTo>
                      <a:cubicBezTo>
                        <a:pt x="7" y="1056"/>
                        <a:pt x="10" y="1123"/>
                        <a:pt x="11" y="1194"/>
                      </a:cubicBezTo>
                      <a:cubicBezTo>
                        <a:pt x="16" y="1346"/>
                        <a:pt x="25" y="1512"/>
                        <a:pt x="37" y="1687"/>
                      </a:cubicBezTo>
                      <a:cubicBezTo>
                        <a:pt x="41" y="1754"/>
                        <a:pt x="48" y="1821"/>
                        <a:pt x="54" y="1892"/>
                      </a:cubicBezTo>
                      <a:cubicBezTo>
                        <a:pt x="61" y="1950"/>
                        <a:pt x="68" y="2010"/>
                        <a:pt x="73" y="2072"/>
                      </a:cubicBezTo>
                      <a:cubicBezTo>
                        <a:pt x="84" y="2164"/>
                        <a:pt x="97" y="2256"/>
                        <a:pt x="109" y="2351"/>
                      </a:cubicBezTo>
                      <a:cubicBezTo>
                        <a:pt x="129" y="2495"/>
                        <a:pt x="153" y="2640"/>
                        <a:pt x="181" y="2789"/>
                      </a:cubicBezTo>
                      <a:cubicBezTo>
                        <a:pt x="207" y="2937"/>
                        <a:pt x="240" y="3090"/>
                        <a:pt x="277" y="3245"/>
                      </a:cubicBezTo>
                      <a:cubicBezTo>
                        <a:pt x="337" y="3502"/>
                        <a:pt x="410" y="3765"/>
                        <a:pt x="499" y="4031"/>
                      </a:cubicBezTo>
                      <a:cubicBezTo>
                        <a:pt x="878" y="5168"/>
                        <a:pt x="1538" y="6350"/>
                        <a:pt x="2673" y="7289"/>
                      </a:cubicBezTo>
                      <a:cubicBezTo>
                        <a:pt x="3834" y="8253"/>
                        <a:pt x="5493" y="8959"/>
                        <a:pt x="7856" y="9100"/>
                      </a:cubicBezTo>
                      <a:cubicBezTo>
                        <a:pt x="8146" y="9118"/>
                        <a:pt x="8447" y="9128"/>
                        <a:pt x="8759" y="9128"/>
                      </a:cubicBezTo>
                      <a:cubicBezTo>
                        <a:pt x="9044" y="9128"/>
                        <a:pt x="9339" y="9120"/>
                        <a:pt x="9644" y="9103"/>
                      </a:cubicBezTo>
                      <a:cubicBezTo>
                        <a:pt x="9715" y="9100"/>
                        <a:pt x="9788" y="9095"/>
                        <a:pt x="9862" y="9090"/>
                      </a:cubicBezTo>
                      <a:lnTo>
                        <a:pt x="9866" y="9090"/>
                      </a:lnTo>
                      <a:cubicBezTo>
                        <a:pt x="9875" y="9090"/>
                        <a:pt x="9885" y="9089"/>
                        <a:pt x="9896" y="9089"/>
                      </a:cubicBezTo>
                      <a:cubicBezTo>
                        <a:pt x="9896" y="9089"/>
                        <a:pt x="9898" y="9068"/>
                        <a:pt x="9901" y="9031"/>
                      </a:cubicBezTo>
                      <a:cubicBezTo>
                        <a:pt x="9908" y="8971"/>
                        <a:pt x="9917" y="8869"/>
                        <a:pt x="9925" y="8726"/>
                      </a:cubicBezTo>
                      <a:cubicBezTo>
                        <a:pt x="9944" y="8349"/>
                        <a:pt x="9944" y="7709"/>
                        <a:pt x="9818" y="6939"/>
                      </a:cubicBezTo>
                      <a:cubicBezTo>
                        <a:pt x="9532" y="5170"/>
                        <a:pt x="8580" y="2723"/>
                        <a:pt x="5659" y="1255"/>
                      </a:cubicBezTo>
                      <a:cubicBezTo>
                        <a:pt x="5441" y="1146"/>
                        <a:pt x="5213" y="1042"/>
                        <a:pt x="4974" y="945"/>
                      </a:cubicBezTo>
                      <a:cubicBezTo>
                        <a:pt x="4928" y="925"/>
                        <a:pt x="4881" y="905"/>
                        <a:pt x="4834" y="889"/>
                      </a:cubicBezTo>
                      <a:cubicBezTo>
                        <a:pt x="4641" y="812"/>
                        <a:pt x="4438" y="739"/>
                        <a:pt x="4230" y="673"/>
                      </a:cubicBezTo>
                      <a:cubicBezTo>
                        <a:pt x="4177" y="656"/>
                        <a:pt x="4124" y="638"/>
                        <a:pt x="4071" y="622"/>
                      </a:cubicBezTo>
                      <a:cubicBezTo>
                        <a:pt x="4010" y="602"/>
                        <a:pt x="3944" y="584"/>
                        <a:pt x="3880" y="565"/>
                      </a:cubicBezTo>
                      <a:cubicBezTo>
                        <a:pt x="3793" y="539"/>
                        <a:pt x="3703" y="515"/>
                        <a:pt x="3613" y="492"/>
                      </a:cubicBezTo>
                      <a:cubicBezTo>
                        <a:pt x="2848" y="289"/>
                        <a:pt x="1992" y="140"/>
                        <a:pt x="1030" y="59"/>
                      </a:cubicBezTo>
                      <a:cubicBezTo>
                        <a:pt x="978" y="54"/>
                        <a:pt x="926" y="50"/>
                        <a:pt x="875" y="47"/>
                      </a:cubicBezTo>
                      <a:cubicBezTo>
                        <a:pt x="809" y="41"/>
                        <a:pt x="740" y="36"/>
                        <a:pt x="673" y="32"/>
                      </a:cubicBezTo>
                      <a:cubicBezTo>
                        <a:pt x="471" y="17"/>
                        <a:pt x="262" y="8"/>
                        <a:pt x="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4"/>
                <p:cNvSpPr/>
                <p:nvPr/>
              </p:nvSpPr>
              <p:spPr>
                <a:xfrm>
                  <a:off x="2427545" y="-2012312"/>
                  <a:ext cx="267933" cy="244707"/>
                </a:xfrm>
                <a:custGeom>
                  <a:rect b="b" l="l" r="r" t="t"/>
                  <a:pathLst>
                    <a:path extrusionOk="0" h="5468" w="5987">
                      <a:moveTo>
                        <a:pt x="375" y="1"/>
                      </a:moveTo>
                      <a:cubicBezTo>
                        <a:pt x="375" y="1"/>
                        <a:pt x="1" y="2928"/>
                        <a:pt x="1469" y="5468"/>
                      </a:cubicBezTo>
                      <a:cubicBezTo>
                        <a:pt x="1584" y="5357"/>
                        <a:pt x="1700" y="5247"/>
                        <a:pt x="1815" y="5139"/>
                      </a:cubicBezTo>
                      <a:cubicBezTo>
                        <a:pt x="2462" y="4529"/>
                        <a:pt x="1551" y="2554"/>
                        <a:pt x="2202" y="1949"/>
                      </a:cubicBezTo>
                      <a:cubicBezTo>
                        <a:pt x="2942" y="1259"/>
                        <a:pt x="5244" y="1940"/>
                        <a:pt x="5987" y="1253"/>
                      </a:cubicBezTo>
                      <a:cubicBezTo>
                        <a:pt x="4604" y="558"/>
                        <a:pt x="2781" y="81"/>
                        <a:pt x="3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24"/>
                <p:cNvSpPr/>
                <p:nvPr/>
              </p:nvSpPr>
              <p:spPr>
                <a:xfrm>
                  <a:off x="2545287" y="-1895600"/>
                  <a:ext cx="339806" cy="290086"/>
                </a:xfrm>
                <a:custGeom>
                  <a:rect b="b" l="l" r="r" t="t"/>
                  <a:pathLst>
                    <a:path extrusionOk="0" h="6482" w="7593">
                      <a:moveTo>
                        <a:pt x="1254" y="0"/>
                      </a:moveTo>
                      <a:cubicBezTo>
                        <a:pt x="812" y="0"/>
                        <a:pt x="535" y="59"/>
                        <a:pt x="529" y="126"/>
                      </a:cubicBezTo>
                      <a:cubicBezTo>
                        <a:pt x="0" y="6044"/>
                        <a:pt x="7592" y="6481"/>
                        <a:pt x="7593" y="6482"/>
                      </a:cubicBezTo>
                      <a:cubicBezTo>
                        <a:pt x="7593" y="984"/>
                        <a:pt x="3055" y="0"/>
                        <a:pt x="1254"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4"/>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4"/>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24"/>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4"/>
                <p:cNvSpPr/>
                <p:nvPr/>
              </p:nvSpPr>
              <p:spPr>
                <a:xfrm>
                  <a:off x="2545287" y="-1895600"/>
                  <a:ext cx="339806" cy="290086"/>
                </a:xfrm>
                <a:custGeom>
                  <a:rect b="b" l="l" r="r" t="t"/>
                  <a:pathLst>
                    <a:path extrusionOk="0" h="6482" w="7593">
                      <a:moveTo>
                        <a:pt x="1254" y="0"/>
                      </a:moveTo>
                      <a:cubicBezTo>
                        <a:pt x="812" y="0"/>
                        <a:pt x="535" y="59"/>
                        <a:pt x="529" y="126"/>
                      </a:cubicBezTo>
                      <a:cubicBezTo>
                        <a:pt x="0" y="6044"/>
                        <a:pt x="7592" y="6481"/>
                        <a:pt x="7593" y="6482"/>
                      </a:cubicBezTo>
                      <a:cubicBezTo>
                        <a:pt x="7593" y="984"/>
                        <a:pt x="3055" y="0"/>
                        <a:pt x="12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4"/>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24"/>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4"/>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4"/>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24"/>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4"/>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4"/>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24"/>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4"/>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rgbClr val="EEAB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4"/>
                <p:cNvSpPr/>
                <p:nvPr/>
              </p:nvSpPr>
              <p:spPr>
                <a:xfrm>
                  <a:off x="2576479" y="-1869107"/>
                  <a:ext cx="308882" cy="263682"/>
                </a:xfrm>
                <a:custGeom>
                  <a:rect b="b" l="l" r="r" t="t"/>
                  <a:pathLst>
                    <a:path extrusionOk="0" h="5892" w="6902">
                      <a:moveTo>
                        <a:pt x="1141" y="0"/>
                      </a:moveTo>
                      <a:cubicBezTo>
                        <a:pt x="739" y="0"/>
                        <a:pt x="486" y="54"/>
                        <a:pt x="481" y="114"/>
                      </a:cubicBezTo>
                      <a:cubicBezTo>
                        <a:pt x="0" y="5489"/>
                        <a:pt x="6884" y="5892"/>
                        <a:pt x="6902" y="5892"/>
                      </a:cubicBezTo>
                      <a:cubicBezTo>
                        <a:pt x="6902" y="5892"/>
                        <a:pt x="6902" y="5892"/>
                        <a:pt x="6902" y="5892"/>
                      </a:cubicBezTo>
                      <a:cubicBezTo>
                        <a:pt x="6902" y="895"/>
                        <a:pt x="2779" y="0"/>
                        <a:pt x="1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24"/>
                <p:cNvSpPr/>
                <p:nvPr/>
              </p:nvSpPr>
              <p:spPr>
                <a:xfrm>
                  <a:off x="2888667" y="-2095192"/>
                  <a:ext cx="553409" cy="491069"/>
                </a:xfrm>
                <a:custGeom>
                  <a:rect b="b" l="l" r="r" t="t"/>
                  <a:pathLst>
                    <a:path extrusionOk="0" h="10973" w="12366">
                      <a:moveTo>
                        <a:pt x="12366" y="0"/>
                      </a:moveTo>
                      <a:lnTo>
                        <a:pt x="12366" y="0"/>
                      </a:lnTo>
                      <a:cubicBezTo>
                        <a:pt x="2774" y="1637"/>
                        <a:pt x="543" y="6088"/>
                        <a:pt x="99" y="8782"/>
                      </a:cubicBezTo>
                      <a:cubicBezTo>
                        <a:pt x="25" y="9235"/>
                        <a:pt x="1" y="9639"/>
                        <a:pt x="1" y="9971"/>
                      </a:cubicBezTo>
                      <a:cubicBezTo>
                        <a:pt x="1" y="10209"/>
                        <a:pt x="13" y="10410"/>
                        <a:pt x="28" y="10568"/>
                      </a:cubicBezTo>
                      <a:cubicBezTo>
                        <a:pt x="46" y="10732"/>
                        <a:pt x="63" y="10848"/>
                        <a:pt x="73" y="10904"/>
                      </a:cubicBezTo>
                      <a:lnTo>
                        <a:pt x="73" y="10909"/>
                      </a:lnTo>
                      <a:cubicBezTo>
                        <a:pt x="76" y="10919"/>
                        <a:pt x="78" y="10926"/>
                        <a:pt x="79" y="10932"/>
                      </a:cubicBezTo>
                      <a:cubicBezTo>
                        <a:pt x="80" y="10938"/>
                        <a:pt x="80" y="10941"/>
                        <a:pt x="80" y="10941"/>
                      </a:cubicBezTo>
                      <a:cubicBezTo>
                        <a:pt x="89" y="10941"/>
                        <a:pt x="99" y="10942"/>
                        <a:pt x="109" y="10942"/>
                      </a:cubicBezTo>
                      <a:lnTo>
                        <a:pt x="113" y="10942"/>
                      </a:lnTo>
                      <a:cubicBezTo>
                        <a:pt x="186" y="10947"/>
                        <a:pt x="258" y="10952"/>
                        <a:pt x="330" y="10955"/>
                      </a:cubicBezTo>
                      <a:cubicBezTo>
                        <a:pt x="358" y="10956"/>
                        <a:pt x="387" y="10957"/>
                        <a:pt x="416" y="10957"/>
                      </a:cubicBezTo>
                      <a:cubicBezTo>
                        <a:pt x="637" y="10967"/>
                        <a:pt x="855" y="10972"/>
                        <a:pt x="1069" y="10972"/>
                      </a:cubicBezTo>
                      <a:cubicBezTo>
                        <a:pt x="1460" y="10972"/>
                        <a:pt x="1838" y="10956"/>
                        <a:pt x="2202" y="10925"/>
                      </a:cubicBezTo>
                      <a:cubicBezTo>
                        <a:pt x="4303" y="10745"/>
                        <a:pt x="5974" y="10071"/>
                        <a:pt x="7303" y="9139"/>
                      </a:cubicBezTo>
                      <a:cubicBezTo>
                        <a:pt x="11757" y="6018"/>
                        <a:pt x="12366" y="1"/>
                        <a:pt x="123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4"/>
                <p:cNvSpPr/>
                <p:nvPr/>
              </p:nvSpPr>
              <p:spPr>
                <a:xfrm>
                  <a:off x="2890010" y="-2012402"/>
                  <a:ext cx="445019" cy="408635"/>
                </a:xfrm>
                <a:custGeom>
                  <a:rect b="b" l="l" r="r" t="t"/>
                  <a:pathLst>
                    <a:path extrusionOk="0" h="9131" w="9944">
                      <a:moveTo>
                        <a:pt x="9896" y="0"/>
                      </a:moveTo>
                      <a:cubicBezTo>
                        <a:pt x="9683" y="9"/>
                        <a:pt x="9474" y="19"/>
                        <a:pt x="9271" y="32"/>
                      </a:cubicBezTo>
                      <a:cubicBezTo>
                        <a:pt x="9204" y="36"/>
                        <a:pt x="9138" y="41"/>
                        <a:pt x="9069" y="47"/>
                      </a:cubicBezTo>
                      <a:cubicBezTo>
                        <a:pt x="9021" y="50"/>
                        <a:pt x="8972" y="55"/>
                        <a:pt x="8924" y="58"/>
                      </a:cubicBezTo>
                      <a:cubicBezTo>
                        <a:pt x="8464" y="97"/>
                        <a:pt x="8028" y="152"/>
                        <a:pt x="7617" y="219"/>
                      </a:cubicBezTo>
                      <a:cubicBezTo>
                        <a:pt x="7553" y="230"/>
                        <a:pt x="7491" y="240"/>
                        <a:pt x="7429" y="251"/>
                      </a:cubicBezTo>
                      <a:cubicBezTo>
                        <a:pt x="7177" y="295"/>
                        <a:pt x="6933" y="347"/>
                        <a:pt x="6700" y="400"/>
                      </a:cubicBezTo>
                      <a:cubicBezTo>
                        <a:pt x="6590" y="426"/>
                        <a:pt x="6486" y="451"/>
                        <a:pt x="6379" y="478"/>
                      </a:cubicBezTo>
                      <a:cubicBezTo>
                        <a:pt x="6372" y="482"/>
                        <a:pt x="6362" y="485"/>
                        <a:pt x="6353" y="486"/>
                      </a:cubicBezTo>
                      <a:cubicBezTo>
                        <a:pt x="6255" y="513"/>
                        <a:pt x="6158" y="539"/>
                        <a:pt x="6063" y="567"/>
                      </a:cubicBezTo>
                      <a:cubicBezTo>
                        <a:pt x="5999" y="585"/>
                        <a:pt x="5937" y="605"/>
                        <a:pt x="5875" y="624"/>
                      </a:cubicBezTo>
                      <a:cubicBezTo>
                        <a:pt x="5821" y="640"/>
                        <a:pt x="5769" y="657"/>
                        <a:pt x="5716" y="675"/>
                      </a:cubicBezTo>
                      <a:cubicBezTo>
                        <a:pt x="5507" y="742"/>
                        <a:pt x="5307" y="815"/>
                        <a:pt x="5112" y="891"/>
                      </a:cubicBezTo>
                      <a:cubicBezTo>
                        <a:pt x="5063" y="910"/>
                        <a:pt x="5016" y="928"/>
                        <a:pt x="4967" y="948"/>
                      </a:cubicBezTo>
                      <a:cubicBezTo>
                        <a:pt x="4859" y="993"/>
                        <a:pt x="4753" y="1036"/>
                        <a:pt x="4651" y="1082"/>
                      </a:cubicBezTo>
                      <a:cubicBezTo>
                        <a:pt x="4572" y="1120"/>
                        <a:pt x="4493" y="1156"/>
                        <a:pt x="4417" y="1193"/>
                      </a:cubicBezTo>
                      <a:cubicBezTo>
                        <a:pt x="4372" y="1213"/>
                        <a:pt x="4329" y="1235"/>
                        <a:pt x="4285" y="1256"/>
                      </a:cubicBezTo>
                      <a:cubicBezTo>
                        <a:pt x="1370" y="2724"/>
                        <a:pt x="417" y="5164"/>
                        <a:pt x="128" y="6933"/>
                      </a:cubicBezTo>
                      <a:cubicBezTo>
                        <a:pt x="2" y="7700"/>
                        <a:pt x="0" y="8339"/>
                        <a:pt x="19" y="8718"/>
                      </a:cubicBezTo>
                      <a:cubicBezTo>
                        <a:pt x="27" y="8865"/>
                        <a:pt x="36" y="8973"/>
                        <a:pt x="43" y="9034"/>
                      </a:cubicBezTo>
                      <a:cubicBezTo>
                        <a:pt x="46" y="9071"/>
                        <a:pt x="49" y="9092"/>
                        <a:pt x="49" y="9092"/>
                      </a:cubicBezTo>
                      <a:cubicBezTo>
                        <a:pt x="58" y="9092"/>
                        <a:pt x="68" y="9093"/>
                        <a:pt x="78" y="9093"/>
                      </a:cubicBezTo>
                      <a:lnTo>
                        <a:pt x="81" y="9093"/>
                      </a:lnTo>
                      <a:cubicBezTo>
                        <a:pt x="155" y="9098"/>
                        <a:pt x="227" y="9103"/>
                        <a:pt x="298" y="9106"/>
                      </a:cubicBezTo>
                      <a:lnTo>
                        <a:pt x="385" y="9110"/>
                      </a:lnTo>
                      <a:cubicBezTo>
                        <a:pt x="661" y="9124"/>
                        <a:pt x="929" y="9130"/>
                        <a:pt x="1190" y="9130"/>
                      </a:cubicBezTo>
                      <a:cubicBezTo>
                        <a:pt x="1529" y="9130"/>
                        <a:pt x="1856" y="9119"/>
                        <a:pt x="2170" y="9097"/>
                      </a:cubicBezTo>
                      <a:cubicBezTo>
                        <a:pt x="4490" y="8944"/>
                        <a:pt x="6124" y="8243"/>
                        <a:pt x="7271" y="7290"/>
                      </a:cubicBezTo>
                      <a:cubicBezTo>
                        <a:pt x="7930" y="6746"/>
                        <a:pt x="8427" y="6120"/>
                        <a:pt x="8802" y="5470"/>
                      </a:cubicBezTo>
                      <a:cubicBezTo>
                        <a:pt x="8832" y="5417"/>
                        <a:pt x="8862" y="5363"/>
                        <a:pt x="8890" y="5311"/>
                      </a:cubicBezTo>
                      <a:cubicBezTo>
                        <a:pt x="8919" y="5260"/>
                        <a:pt x="8947" y="5204"/>
                        <a:pt x="8975" y="5152"/>
                      </a:cubicBezTo>
                      <a:cubicBezTo>
                        <a:pt x="9030" y="5046"/>
                        <a:pt x="9081" y="4939"/>
                        <a:pt x="9130" y="4833"/>
                      </a:cubicBezTo>
                      <a:cubicBezTo>
                        <a:pt x="9154" y="4779"/>
                        <a:pt x="9179" y="4724"/>
                        <a:pt x="9202" y="4671"/>
                      </a:cubicBezTo>
                      <a:cubicBezTo>
                        <a:pt x="9269" y="4519"/>
                        <a:pt x="9329" y="4365"/>
                        <a:pt x="9382" y="4215"/>
                      </a:cubicBezTo>
                      <a:cubicBezTo>
                        <a:pt x="9403" y="4154"/>
                        <a:pt x="9425" y="4093"/>
                        <a:pt x="9445" y="4032"/>
                      </a:cubicBezTo>
                      <a:cubicBezTo>
                        <a:pt x="9480" y="3925"/>
                        <a:pt x="9513" y="3820"/>
                        <a:pt x="9544" y="3715"/>
                      </a:cubicBezTo>
                      <a:cubicBezTo>
                        <a:pt x="9560" y="3663"/>
                        <a:pt x="9575" y="3609"/>
                        <a:pt x="9590" y="3558"/>
                      </a:cubicBezTo>
                      <a:cubicBezTo>
                        <a:pt x="9617" y="3453"/>
                        <a:pt x="9643" y="3349"/>
                        <a:pt x="9667" y="3247"/>
                      </a:cubicBezTo>
                      <a:cubicBezTo>
                        <a:pt x="9679" y="3194"/>
                        <a:pt x="9692" y="3143"/>
                        <a:pt x="9702" y="3093"/>
                      </a:cubicBezTo>
                      <a:cubicBezTo>
                        <a:pt x="9713" y="3041"/>
                        <a:pt x="9725" y="2991"/>
                        <a:pt x="9735" y="2939"/>
                      </a:cubicBezTo>
                      <a:cubicBezTo>
                        <a:pt x="9744" y="2889"/>
                        <a:pt x="9753" y="2839"/>
                        <a:pt x="9764" y="2790"/>
                      </a:cubicBezTo>
                      <a:cubicBezTo>
                        <a:pt x="9781" y="2690"/>
                        <a:pt x="9799" y="2592"/>
                        <a:pt x="9814" y="2496"/>
                      </a:cubicBezTo>
                      <a:cubicBezTo>
                        <a:pt x="9822" y="2444"/>
                        <a:pt x="9829" y="2390"/>
                        <a:pt x="9837" y="2337"/>
                      </a:cubicBezTo>
                      <a:cubicBezTo>
                        <a:pt x="9850" y="2247"/>
                        <a:pt x="9861" y="2158"/>
                        <a:pt x="9871" y="2073"/>
                      </a:cubicBezTo>
                      <a:cubicBezTo>
                        <a:pt x="9877" y="2012"/>
                        <a:pt x="9886" y="1952"/>
                        <a:pt x="9891" y="1891"/>
                      </a:cubicBezTo>
                      <a:cubicBezTo>
                        <a:pt x="9897" y="1825"/>
                        <a:pt x="9903" y="1759"/>
                        <a:pt x="9907" y="1695"/>
                      </a:cubicBezTo>
                      <a:cubicBezTo>
                        <a:pt x="9919" y="1517"/>
                        <a:pt x="9929" y="1351"/>
                        <a:pt x="9934" y="1194"/>
                      </a:cubicBezTo>
                      <a:cubicBezTo>
                        <a:pt x="9935" y="1123"/>
                        <a:pt x="9937" y="1055"/>
                        <a:pt x="9937" y="991"/>
                      </a:cubicBezTo>
                      <a:cubicBezTo>
                        <a:pt x="9944" y="384"/>
                        <a:pt x="9896" y="0"/>
                        <a:pt x="98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24"/>
                <p:cNvSpPr/>
                <p:nvPr/>
              </p:nvSpPr>
              <p:spPr>
                <a:xfrm>
                  <a:off x="3081726" y="-2012312"/>
                  <a:ext cx="267933" cy="244707"/>
                </a:xfrm>
                <a:custGeom>
                  <a:rect b="b" l="l" r="r" t="t"/>
                  <a:pathLst>
                    <a:path extrusionOk="0" h="5468" w="5987">
                      <a:moveTo>
                        <a:pt x="5612" y="1"/>
                      </a:moveTo>
                      <a:cubicBezTo>
                        <a:pt x="3207" y="81"/>
                        <a:pt x="1383" y="558"/>
                        <a:pt x="0" y="1253"/>
                      </a:cubicBezTo>
                      <a:cubicBezTo>
                        <a:pt x="743" y="1940"/>
                        <a:pt x="3046" y="1259"/>
                        <a:pt x="3785" y="1949"/>
                      </a:cubicBezTo>
                      <a:cubicBezTo>
                        <a:pt x="4436" y="2554"/>
                        <a:pt x="3525" y="4529"/>
                        <a:pt x="4173" y="5139"/>
                      </a:cubicBezTo>
                      <a:cubicBezTo>
                        <a:pt x="4287" y="5247"/>
                        <a:pt x="4403" y="5357"/>
                        <a:pt x="4518" y="5468"/>
                      </a:cubicBezTo>
                      <a:cubicBezTo>
                        <a:pt x="5987" y="2928"/>
                        <a:pt x="5612" y="1"/>
                        <a:pt x="56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24"/>
                <p:cNvSpPr/>
                <p:nvPr/>
              </p:nvSpPr>
              <p:spPr>
                <a:xfrm>
                  <a:off x="2892113" y="-1895600"/>
                  <a:ext cx="339850" cy="290086"/>
                </a:xfrm>
                <a:custGeom>
                  <a:rect b="b" l="l" r="r" t="t"/>
                  <a:pathLst>
                    <a:path extrusionOk="0" h="6482" w="7594">
                      <a:moveTo>
                        <a:pt x="6340" y="0"/>
                      </a:moveTo>
                      <a:cubicBezTo>
                        <a:pt x="4538" y="0"/>
                        <a:pt x="1" y="984"/>
                        <a:pt x="1" y="6482"/>
                      </a:cubicBezTo>
                      <a:cubicBezTo>
                        <a:pt x="2" y="6481"/>
                        <a:pt x="7593" y="6044"/>
                        <a:pt x="7065" y="126"/>
                      </a:cubicBezTo>
                      <a:cubicBezTo>
                        <a:pt x="7059" y="59"/>
                        <a:pt x="6781" y="0"/>
                        <a:pt x="63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24"/>
                <p:cNvSpPr/>
                <p:nvPr/>
              </p:nvSpPr>
              <p:spPr>
                <a:xfrm>
                  <a:off x="2891845" y="-1869107"/>
                  <a:ext cx="308837" cy="263682"/>
                </a:xfrm>
                <a:custGeom>
                  <a:rect b="b" l="l" r="r" t="t"/>
                  <a:pathLst>
                    <a:path extrusionOk="0" h="5892" w="6901">
                      <a:moveTo>
                        <a:pt x="5761" y="0"/>
                      </a:moveTo>
                      <a:cubicBezTo>
                        <a:pt x="4123" y="0"/>
                        <a:pt x="0" y="895"/>
                        <a:pt x="0" y="5892"/>
                      </a:cubicBezTo>
                      <a:cubicBezTo>
                        <a:pt x="0" y="5892"/>
                        <a:pt x="0" y="5892"/>
                        <a:pt x="0" y="5892"/>
                      </a:cubicBezTo>
                      <a:cubicBezTo>
                        <a:pt x="18" y="5892"/>
                        <a:pt x="6901" y="5489"/>
                        <a:pt x="6421" y="114"/>
                      </a:cubicBezTo>
                      <a:cubicBezTo>
                        <a:pt x="6416" y="54"/>
                        <a:pt x="6163" y="0"/>
                        <a:pt x="57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24"/>
                <p:cNvSpPr/>
                <p:nvPr/>
              </p:nvSpPr>
              <p:spPr>
                <a:xfrm>
                  <a:off x="2889696" y="-1603818"/>
                  <a:ext cx="445332" cy="408501"/>
                </a:xfrm>
                <a:custGeom>
                  <a:rect b="b" l="l" r="r" t="t"/>
                  <a:pathLst>
                    <a:path extrusionOk="0" h="9128" w="9951">
                      <a:moveTo>
                        <a:pt x="1204" y="0"/>
                      </a:moveTo>
                      <a:cubicBezTo>
                        <a:pt x="940" y="0"/>
                        <a:pt x="668" y="7"/>
                        <a:pt x="388" y="19"/>
                      </a:cubicBezTo>
                      <a:lnTo>
                        <a:pt x="307" y="23"/>
                      </a:lnTo>
                      <a:cubicBezTo>
                        <a:pt x="235" y="26"/>
                        <a:pt x="163" y="31"/>
                        <a:pt x="90" y="37"/>
                      </a:cubicBezTo>
                      <a:lnTo>
                        <a:pt x="86" y="37"/>
                      </a:lnTo>
                      <a:cubicBezTo>
                        <a:pt x="77" y="37"/>
                        <a:pt x="67" y="38"/>
                        <a:pt x="57" y="38"/>
                      </a:cubicBezTo>
                      <a:cubicBezTo>
                        <a:pt x="57" y="38"/>
                        <a:pt x="55" y="58"/>
                        <a:pt x="51" y="95"/>
                      </a:cubicBezTo>
                      <a:cubicBezTo>
                        <a:pt x="45" y="146"/>
                        <a:pt x="36" y="226"/>
                        <a:pt x="31" y="335"/>
                      </a:cubicBezTo>
                      <a:cubicBezTo>
                        <a:pt x="9" y="688"/>
                        <a:pt x="0" y="1333"/>
                        <a:pt x="122" y="2120"/>
                      </a:cubicBezTo>
                      <a:cubicBezTo>
                        <a:pt x="395" y="3893"/>
                        <a:pt x="1333" y="6384"/>
                        <a:pt x="4292" y="7873"/>
                      </a:cubicBezTo>
                      <a:cubicBezTo>
                        <a:pt x="4336" y="7894"/>
                        <a:pt x="4379" y="7915"/>
                        <a:pt x="4424" y="7937"/>
                      </a:cubicBezTo>
                      <a:cubicBezTo>
                        <a:pt x="4500" y="7974"/>
                        <a:pt x="4579" y="8010"/>
                        <a:pt x="4657" y="8047"/>
                      </a:cubicBezTo>
                      <a:cubicBezTo>
                        <a:pt x="4713" y="8072"/>
                        <a:pt x="4773" y="8097"/>
                        <a:pt x="4831" y="8123"/>
                      </a:cubicBezTo>
                      <a:cubicBezTo>
                        <a:pt x="4906" y="8155"/>
                        <a:pt x="4980" y="8184"/>
                        <a:pt x="5056" y="8216"/>
                      </a:cubicBezTo>
                      <a:cubicBezTo>
                        <a:pt x="5147" y="8252"/>
                        <a:pt x="5239" y="8287"/>
                        <a:pt x="5333" y="8323"/>
                      </a:cubicBezTo>
                      <a:cubicBezTo>
                        <a:pt x="5409" y="8351"/>
                        <a:pt x="5489" y="8379"/>
                        <a:pt x="5567" y="8405"/>
                      </a:cubicBezTo>
                      <a:cubicBezTo>
                        <a:pt x="5618" y="8421"/>
                        <a:pt x="5670" y="8438"/>
                        <a:pt x="5722" y="8456"/>
                      </a:cubicBezTo>
                      <a:cubicBezTo>
                        <a:pt x="5827" y="8490"/>
                        <a:pt x="5932" y="8522"/>
                        <a:pt x="6042" y="8554"/>
                      </a:cubicBezTo>
                      <a:cubicBezTo>
                        <a:pt x="6051" y="8558"/>
                        <a:pt x="6059" y="8560"/>
                        <a:pt x="6070" y="8563"/>
                      </a:cubicBezTo>
                      <a:cubicBezTo>
                        <a:pt x="6277" y="8623"/>
                        <a:pt x="6488" y="8679"/>
                        <a:pt x="6707" y="8729"/>
                      </a:cubicBezTo>
                      <a:cubicBezTo>
                        <a:pt x="6710" y="8729"/>
                        <a:pt x="6713" y="8730"/>
                        <a:pt x="6715" y="8730"/>
                      </a:cubicBezTo>
                      <a:cubicBezTo>
                        <a:pt x="6932" y="8782"/>
                        <a:pt x="7155" y="8828"/>
                        <a:pt x="7386" y="8869"/>
                      </a:cubicBezTo>
                      <a:cubicBezTo>
                        <a:pt x="7403" y="8873"/>
                        <a:pt x="7420" y="8876"/>
                        <a:pt x="7436" y="8878"/>
                      </a:cubicBezTo>
                      <a:cubicBezTo>
                        <a:pt x="7498" y="8889"/>
                        <a:pt x="7560" y="8899"/>
                        <a:pt x="7624" y="8912"/>
                      </a:cubicBezTo>
                      <a:cubicBezTo>
                        <a:pt x="7686" y="8920"/>
                        <a:pt x="7752" y="8930"/>
                        <a:pt x="7815" y="8940"/>
                      </a:cubicBezTo>
                      <a:cubicBezTo>
                        <a:pt x="7911" y="8955"/>
                        <a:pt x="8010" y="8969"/>
                        <a:pt x="8108" y="8981"/>
                      </a:cubicBezTo>
                      <a:cubicBezTo>
                        <a:pt x="8372" y="9017"/>
                        <a:pt x="8648" y="9046"/>
                        <a:pt x="8931" y="9071"/>
                      </a:cubicBezTo>
                      <a:cubicBezTo>
                        <a:pt x="8979" y="9074"/>
                        <a:pt x="9028" y="9079"/>
                        <a:pt x="9076" y="9082"/>
                      </a:cubicBezTo>
                      <a:cubicBezTo>
                        <a:pt x="9143" y="9087"/>
                        <a:pt x="9211" y="9092"/>
                        <a:pt x="9278" y="9096"/>
                      </a:cubicBezTo>
                      <a:cubicBezTo>
                        <a:pt x="9480" y="9111"/>
                        <a:pt x="9690" y="9120"/>
                        <a:pt x="9903" y="9128"/>
                      </a:cubicBezTo>
                      <a:cubicBezTo>
                        <a:pt x="9903" y="9128"/>
                        <a:pt x="9951" y="8746"/>
                        <a:pt x="9941" y="8137"/>
                      </a:cubicBezTo>
                      <a:cubicBezTo>
                        <a:pt x="9941" y="8071"/>
                        <a:pt x="9940" y="8004"/>
                        <a:pt x="9938" y="7932"/>
                      </a:cubicBezTo>
                      <a:cubicBezTo>
                        <a:pt x="9929" y="7670"/>
                        <a:pt x="9911" y="7374"/>
                        <a:pt x="9875" y="7055"/>
                      </a:cubicBezTo>
                      <a:cubicBezTo>
                        <a:pt x="9870" y="7009"/>
                        <a:pt x="9864" y="6963"/>
                        <a:pt x="9859" y="6916"/>
                      </a:cubicBezTo>
                      <a:cubicBezTo>
                        <a:pt x="9848" y="6824"/>
                        <a:pt x="9833" y="6729"/>
                        <a:pt x="9819" y="6631"/>
                      </a:cubicBezTo>
                      <a:cubicBezTo>
                        <a:pt x="9804" y="6534"/>
                        <a:pt x="9788" y="6437"/>
                        <a:pt x="9769" y="6339"/>
                      </a:cubicBezTo>
                      <a:cubicBezTo>
                        <a:pt x="9750" y="6237"/>
                        <a:pt x="9731" y="6138"/>
                        <a:pt x="9707" y="6036"/>
                      </a:cubicBezTo>
                      <a:cubicBezTo>
                        <a:pt x="9700" y="5991"/>
                        <a:pt x="9690" y="5948"/>
                        <a:pt x="9678" y="5903"/>
                      </a:cubicBezTo>
                      <a:cubicBezTo>
                        <a:pt x="9673" y="5879"/>
                        <a:pt x="9666" y="5853"/>
                        <a:pt x="9661" y="5827"/>
                      </a:cubicBezTo>
                      <a:cubicBezTo>
                        <a:pt x="9641" y="5743"/>
                        <a:pt x="9619" y="5657"/>
                        <a:pt x="9597" y="5571"/>
                      </a:cubicBezTo>
                      <a:cubicBezTo>
                        <a:pt x="9581" y="5519"/>
                        <a:pt x="9566" y="5466"/>
                        <a:pt x="9551" y="5415"/>
                      </a:cubicBezTo>
                      <a:cubicBezTo>
                        <a:pt x="9536" y="5362"/>
                        <a:pt x="9520" y="5308"/>
                        <a:pt x="9502" y="5256"/>
                      </a:cubicBezTo>
                      <a:lnTo>
                        <a:pt x="9451" y="5097"/>
                      </a:lnTo>
                      <a:cubicBezTo>
                        <a:pt x="9415" y="4989"/>
                        <a:pt x="9378" y="4884"/>
                        <a:pt x="9337" y="4776"/>
                      </a:cubicBezTo>
                      <a:cubicBezTo>
                        <a:pt x="9299" y="4671"/>
                        <a:pt x="9256" y="4565"/>
                        <a:pt x="9210" y="4459"/>
                      </a:cubicBezTo>
                      <a:cubicBezTo>
                        <a:pt x="9187" y="4406"/>
                        <a:pt x="9162" y="4350"/>
                        <a:pt x="9138" y="4297"/>
                      </a:cubicBezTo>
                      <a:cubicBezTo>
                        <a:pt x="9089" y="4189"/>
                        <a:pt x="9036" y="4084"/>
                        <a:pt x="8983" y="3977"/>
                      </a:cubicBezTo>
                      <a:cubicBezTo>
                        <a:pt x="8956" y="3924"/>
                        <a:pt x="8927" y="3870"/>
                        <a:pt x="8898" y="3818"/>
                      </a:cubicBezTo>
                      <a:cubicBezTo>
                        <a:pt x="8870" y="3766"/>
                        <a:pt x="8840" y="3713"/>
                        <a:pt x="8810" y="3660"/>
                      </a:cubicBezTo>
                      <a:cubicBezTo>
                        <a:pt x="8435" y="3009"/>
                        <a:pt x="7938" y="2382"/>
                        <a:pt x="7279" y="1839"/>
                      </a:cubicBezTo>
                      <a:cubicBezTo>
                        <a:pt x="6131" y="887"/>
                        <a:pt x="4498" y="184"/>
                        <a:pt x="2177" y="32"/>
                      </a:cubicBezTo>
                      <a:cubicBezTo>
                        <a:pt x="1866" y="11"/>
                        <a:pt x="1541" y="0"/>
                        <a:pt x="12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24"/>
                <p:cNvSpPr/>
                <p:nvPr/>
              </p:nvSpPr>
              <p:spPr>
                <a:xfrm>
                  <a:off x="3081726" y="-1440072"/>
                  <a:ext cx="267933" cy="244751"/>
                </a:xfrm>
                <a:custGeom>
                  <a:rect b="b" l="l" r="r" t="t"/>
                  <a:pathLst>
                    <a:path extrusionOk="0" h="5469" w="5987">
                      <a:moveTo>
                        <a:pt x="4518" y="1"/>
                      </a:moveTo>
                      <a:cubicBezTo>
                        <a:pt x="4403" y="111"/>
                        <a:pt x="4287" y="221"/>
                        <a:pt x="4173" y="331"/>
                      </a:cubicBezTo>
                      <a:cubicBezTo>
                        <a:pt x="3525" y="940"/>
                        <a:pt x="4436" y="2914"/>
                        <a:pt x="3785" y="3520"/>
                      </a:cubicBezTo>
                      <a:cubicBezTo>
                        <a:pt x="3046" y="4209"/>
                        <a:pt x="743" y="3529"/>
                        <a:pt x="0" y="4215"/>
                      </a:cubicBezTo>
                      <a:cubicBezTo>
                        <a:pt x="1383" y="4911"/>
                        <a:pt x="3207" y="5387"/>
                        <a:pt x="5612" y="5469"/>
                      </a:cubicBezTo>
                      <a:cubicBezTo>
                        <a:pt x="5612" y="5469"/>
                        <a:pt x="5987" y="2540"/>
                        <a:pt x="45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24"/>
                <p:cNvSpPr/>
                <p:nvPr/>
              </p:nvSpPr>
              <p:spPr>
                <a:xfrm>
                  <a:off x="2892113" y="-1602162"/>
                  <a:ext cx="339850" cy="290130"/>
                </a:xfrm>
                <a:custGeom>
                  <a:rect b="b" l="l" r="r" t="t"/>
                  <a:pathLst>
                    <a:path extrusionOk="0" h="6483" w="7594">
                      <a:moveTo>
                        <a:pt x="1" y="1"/>
                      </a:moveTo>
                      <a:cubicBezTo>
                        <a:pt x="1" y="5498"/>
                        <a:pt x="4536" y="6483"/>
                        <a:pt x="6338" y="6483"/>
                      </a:cubicBezTo>
                      <a:cubicBezTo>
                        <a:pt x="6781" y="6483"/>
                        <a:pt x="7059" y="6423"/>
                        <a:pt x="7065" y="6357"/>
                      </a:cubicBezTo>
                      <a:cubicBezTo>
                        <a:pt x="7593" y="439"/>
                        <a:pt x="2" y="2"/>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24"/>
                <p:cNvSpPr/>
                <p:nvPr/>
              </p:nvSpPr>
              <p:spPr>
                <a:xfrm>
                  <a:off x="2891845" y="-1602252"/>
                  <a:ext cx="308882" cy="263682"/>
                </a:xfrm>
                <a:custGeom>
                  <a:rect b="b" l="l" r="r" t="t"/>
                  <a:pathLst>
                    <a:path extrusionOk="0" h="5892" w="6902">
                      <a:moveTo>
                        <a:pt x="0" y="1"/>
                      </a:moveTo>
                      <a:cubicBezTo>
                        <a:pt x="0" y="4998"/>
                        <a:pt x="4124" y="5892"/>
                        <a:pt x="5762" y="5892"/>
                      </a:cubicBezTo>
                      <a:cubicBezTo>
                        <a:pt x="6164" y="5892"/>
                        <a:pt x="6416" y="5838"/>
                        <a:pt x="6421" y="5778"/>
                      </a:cubicBezTo>
                      <a:cubicBezTo>
                        <a:pt x="6902" y="397"/>
                        <a:pt x="1"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24"/>
                <p:cNvSpPr/>
                <p:nvPr/>
              </p:nvSpPr>
              <p:spPr>
                <a:xfrm>
                  <a:off x="2335132" y="-1603550"/>
                  <a:ext cx="553454" cy="491069"/>
                </a:xfrm>
                <a:custGeom>
                  <a:rect b="b" l="l" r="r" t="t"/>
                  <a:pathLst>
                    <a:path extrusionOk="0" h="10973" w="12367">
                      <a:moveTo>
                        <a:pt x="11293" y="1"/>
                      </a:moveTo>
                      <a:cubicBezTo>
                        <a:pt x="10934" y="1"/>
                        <a:pt x="10586" y="14"/>
                        <a:pt x="10249" y="42"/>
                      </a:cubicBezTo>
                      <a:cubicBezTo>
                        <a:pt x="8109" y="211"/>
                        <a:pt x="6410" y="891"/>
                        <a:pt x="5063" y="1834"/>
                      </a:cubicBezTo>
                      <a:cubicBezTo>
                        <a:pt x="609" y="4957"/>
                        <a:pt x="0" y="10973"/>
                        <a:pt x="0" y="10973"/>
                      </a:cubicBezTo>
                      <a:cubicBezTo>
                        <a:pt x="9687" y="9321"/>
                        <a:pt x="11868" y="4799"/>
                        <a:pt x="12282" y="2114"/>
                      </a:cubicBezTo>
                      <a:cubicBezTo>
                        <a:pt x="12345" y="1692"/>
                        <a:pt x="12367" y="1316"/>
                        <a:pt x="12367" y="1005"/>
                      </a:cubicBezTo>
                      <a:cubicBezTo>
                        <a:pt x="12367" y="719"/>
                        <a:pt x="12349" y="486"/>
                        <a:pt x="12327" y="319"/>
                      </a:cubicBezTo>
                      <a:cubicBezTo>
                        <a:pt x="12314" y="202"/>
                        <a:pt x="12300" y="117"/>
                        <a:pt x="12292" y="71"/>
                      </a:cubicBezTo>
                      <a:lnTo>
                        <a:pt x="12292" y="65"/>
                      </a:lnTo>
                      <a:cubicBezTo>
                        <a:pt x="12289" y="55"/>
                        <a:pt x="12288" y="47"/>
                        <a:pt x="12287" y="42"/>
                      </a:cubicBezTo>
                      <a:cubicBezTo>
                        <a:pt x="12285" y="36"/>
                        <a:pt x="12285" y="33"/>
                        <a:pt x="12285" y="33"/>
                      </a:cubicBezTo>
                      <a:cubicBezTo>
                        <a:pt x="12276" y="33"/>
                        <a:pt x="12266" y="32"/>
                        <a:pt x="12256" y="32"/>
                      </a:cubicBezTo>
                      <a:lnTo>
                        <a:pt x="12252" y="32"/>
                      </a:lnTo>
                      <a:cubicBezTo>
                        <a:pt x="12181" y="26"/>
                        <a:pt x="12110" y="21"/>
                        <a:pt x="12039" y="19"/>
                      </a:cubicBezTo>
                      <a:lnTo>
                        <a:pt x="12037" y="19"/>
                      </a:lnTo>
                      <a:cubicBezTo>
                        <a:pt x="11784" y="7"/>
                        <a:pt x="11536" y="1"/>
                        <a:pt x="112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24"/>
                <p:cNvSpPr/>
                <p:nvPr/>
              </p:nvSpPr>
              <p:spPr>
                <a:xfrm>
                  <a:off x="2442268" y="-1603863"/>
                  <a:ext cx="445332" cy="408546"/>
                </a:xfrm>
                <a:custGeom>
                  <a:rect b="b" l="l" r="r" t="t"/>
                  <a:pathLst>
                    <a:path extrusionOk="0" h="9129" w="9951">
                      <a:moveTo>
                        <a:pt x="8755" y="0"/>
                      </a:moveTo>
                      <a:cubicBezTo>
                        <a:pt x="8445" y="0"/>
                        <a:pt x="8146" y="9"/>
                        <a:pt x="7857" y="27"/>
                      </a:cubicBezTo>
                      <a:cubicBezTo>
                        <a:pt x="5494" y="167"/>
                        <a:pt x="3835" y="874"/>
                        <a:pt x="2673" y="1839"/>
                      </a:cubicBezTo>
                      <a:cubicBezTo>
                        <a:pt x="1647" y="2690"/>
                        <a:pt x="1007" y="3740"/>
                        <a:pt x="615" y="4776"/>
                      </a:cubicBezTo>
                      <a:cubicBezTo>
                        <a:pt x="595" y="4831"/>
                        <a:pt x="576" y="4884"/>
                        <a:pt x="557" y="4936"/>
                      </a:cubicBezTo>
                      <a:cubicBezTo>
                        <a:pt x="537" y="4989"/>
                        <a:pt x="520" y="5044"/>
                        <a:pt x="500" y="5097"/>
                      </a:cubicBezTo>
                      <a:lnTo>
                        <a:pt x="449" y="5256"/>
                      </a:lnTo>
                      <a:cubicBezTo>
                        <a:pt x="382" y="5467"/>
                        <a:pt x="325" y="5677"/>
                        <a:pt x="277" y="5883"/>
                      </a:cubicBezTo>
                      <a:cubicBezTo>
                        <a:pt x="266" y="5935"/>
                        <a:pt x="254" y="5985"/>
                        <a:pt x="243" y="6036"/>
                      </a:cubicBezTo>
                      <a:cubicBezTo>
                        <a:pt x="220" y="6139"/>
                        <a:pt x="200" y="6240"/>
                        <a:pt x="182" y="6338"/>
                      </a:cubicBezTo>
                      <a:cubicBezTo>
                        <a:pt x="163" y="6439"/>
                        <a:pt x="146" y="6536"/>
                        <a:pt x="131" y="6634"/>
                      </a:cubicBezTo>
                      <a:cubicBezTo>
                        <a:pt x="122" y="6687"/>
                        <a:pt x="116" y="6741"/>
                        <a:pt x="107" y="6792"/>
                      </a:cubicBezTo>
                      <a:cubicBezTo>
                        <a:pt x="96" y="6882"/>
                        <a:pt x="84" y="6970"/>
                        <a:pt x="74" y="7057"/>
                      </a:cubicBezTo>
                      <a:cubicBezTo>
                        <a:pt x="64" y="7149"/>
                        <a:pt x="56" y="7237"/>
                        <a:pt x="49" y="7324"/>
                      </a:cubicBezTo>
                      <a:cubicBezTo>
                        <a:pt x="43" y="7362"/>
                        <a:pt x="40" y="7399"/>
                        <a:pt x="38" y="7435"/>
                      </a:cubicBezTo>
                      <a:cubicBezTo>
                        <a:pt x="25" y="7613"/>
                        <a:pt x="16" y="7779"/>
                        <a:pt x="11" y="7935"/>
                      </a:cubicBezTo>
                      <a:cubicBezTo>
                        <a:pt x="10" y="8006"/>
                        <a:pt x="9" y="8075"/>
                        <a:pt x="9" y="8139"/>
                      </a:cubicBezTo>
                      <a:cubicBezTo>
                        <a:pt x="0" y="8747"/>
                        <a:pt x="50" y="9129"/>
                        <a:pt x="50" y="9129"/>
                      </a:cubicBezTo>
                      <a:cubicBezTo>
                        <a:pt x="262" y="9121"/>
                        <a:pt x="471" y="9110"/>
                        <a:pt x="674" y="9097"/>
                      </a:cubicBezTo>
                      <a:cubicBezTo>
                        <a:pt x="741" y="9093"/>
                        <a:pt x="809" y="9088"/>
                        <a:pt x="875" y="9083"/>
                      </a:cubicBezTo>
                      <a:cubicBezTo>
                        <a:pt x="927" y="9080"/>
                        <a:pt x="979" y="9075"/>
                        <a:pt x="1030" y="9069"/>
                      </a:cubicBezTo>
                      <a:cubicBezTo>
                        <a:pt x="1308" y="9047"/>
                        <a:pt x="1581" y="9017"/>
                        <a:pt x="1842" y="8982"/>
                      </a:cubicBezTo>
                      <a:cubicBezTo>
                        <a:pt x="1942" y="8970"/>
                        <a:pt x="2039" y="8956"/>
                        <a:pt x="2136" y="8941"/>
                      </a:cubicBezTo>
                      <a:cubicBezTo>
                        <a:pt x="2283" y="8919"/>
                        <a:pt x="2426" y="8895"/>
                        <a:pt x="2565" y="8870"/>
                      </a:cubicBezTo>
                      <a:cubicBezTo>
                        <a:pt x="2733" y="8840"/>
                        <a:pt x="2898" y="8807"/>
                        <a:pt x="3060" y="8771"/>
                      </a:cubicBezTo>
                      <a:cubicBezTo>
                        <a:pt x="3118" y="8758"/>
                        <a:pt x="3176" y="8745"/>
                        <a:pt x="3235" y="8731"/>
                      </a:cubicBezTo>
                      <a:cubicBezTo>
                        <a:pt x="3294" y="8719"/>
                        <a:pt x="3350" y="8705"/>
                        <a:pt x="3408" y="8690"/>
                      </a:cubicBezTo>
                      <a:cubicBezTo>
                        <a:pt x="3466" y="8675"/>
                        <a:pt x="3521" y="8662"/>
                        <a:pt x="3578" y="8647"/>
                      </a:cubicBezTo>
                      <a:cubicBezTo>
                        <a:pt x="3681" y="8620"/>
                        <a:pt x="3780" y="8592"/>
                        <a:pt x="3880" y="8564"/>
                      </a:cubicBezTo>
                      <a:lnTo>
                        <a:pt x="3918" y="8552"/>
                      </a:lnTo>
                      <a:cubicBezTo>
                        <a:pt x="4023" y="8521"/>
                        <a:pt x="4127" y="8490"/>
                        <a:pt x="4228" y="8457"/>
                      </a:cubicBezTo>
                      <a:cubicBezTo>
                        <a:pt x="4281" y="8439"/>
                        <a:pt x="4332" y="8422"/>
                        <a:pt x="4384" y="8406"/>
                      </a:cubicBezTo>
                      <a:cubicBezTo>
                        <a:pt x="4434" y="8388"/>
                        <a:pt x="4485" y="8372"/>
                        <a:pt x="4535" y="8352"/>
                      </a:cubicBezTo>
                      <a:cubicBezTo>
                        <a:pt x="4686" y="8297"/>
                        <a:pt x="4833" y="8243"/>
                        <a:pt x="4977" y="8183"/>
                      </a:cubicBezTo>
                      <a:cubicBezTo>
                        <a:pt x="5022" y="8166"/>
                        <a:pt x="5065" y="8147"/>
                        <a:pt x="5110" y="8130"/>
                      </a:cubicBezTo>
                      <a:cubicBezTo>
                        <a:pt x="5300" y="8048"/>
                        <a:pt x="5483" y="7963"/>
                        <a:pt x="5658" y="7875"/>
                      </a:cubicBezTo>
                      <a:cubicBezTo>
                        <a:pt x="8620" y="6385"/>
                        <a:pt x="9557" y="3889"/>
                        <a:pt x="9829" y="2116"/>
                      </a:cubicBezTo>
                      <a:cubicBezTo>
                        <a:pt x="9950" y="1322"/>
                        <a:pt x="9941" y="673"/>
                        <a:pt x="9919" y="321"/>
                      </a:cubicBezTo>
                      <a:cubicBezTo>
                        <a:pt x="9913" y="221"/>
                        <a:pt x="9905" y="144"/>
                        <a:pt x="9900" y="96"/>
                      </a:cubicBezTo>
                      <a:cubicBezTo>
                        <a:pt x="9898" y="59"/>
                        <a:pt x="9895" y="39"/>
                        <a:pt x="9895" y="39"/>
                      </a:cubicBezTo>
                      <a:cubicBezTo>
                        <a:pt x="9886" y="39"/>
                        <a:pt x="9875" y="38"/>
                        <a:pt x="9865" y="38"/>
                      </a:cubicBezTo>
                      <a:lnTo>
                        <a:pt x="9862" y="38"/>
                      </a:lnTo>
                      <a:cubicBezTo>
                        <a:pt x="9791" y="32"/>
                        <a:pt x="9720" y="27"/>
                        <a:pt x="9649" y="24"/>
                      </a:cubicBezTo>
                      <a:lnTo>
                        <a:pt x="9647" y="24"/>
                      </a:lnTo>
                      <a:cubicBezTo>
                        <a:pt x="9340" y="8"/>
                        <a:pt x="9043" y="0"/>
                        <a:pt x="87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24"/>
                <p:cNvSpPr/>
                <p:nvPr/>
              </p:nvSpPr>
              <p:spPr>
                <a:xfrm>
                  <a:off x="2427545" y="-1440072"/>
                  <a:ext cx="267933" cy="244751"/>
                </a:xfrm>
                <a:custGeom>
                  <a:rect b="b" l="l" r="r" t="t"/>
                  <a:pathLst>
                    <a:path extrusionOk="0" h="5469" w="5987">
                      <a:moveTo>
                        <a:pt x="1469" y="1"/>
                      </a:moveTo>
                      <a:cubicBezTo>
                        <a:pt x="1" y="2540"/>
                        <a:pt x="375" y="5469"/>
                        <a:pt x="375" y="5469"/>
                      </a:cubicBezTo>
                      <a:cubicBezTo>
                        <a:pt x="2781" y="5387"/>
                        <a:pt x="4604" y="4911"/>
                        <a:pt x="5987" y="4215"/>
                      </a:cubicBezTo>
                      <a:cubicBezTo>
                        <a:pt x="5244" y="3529"/>
                        <a:pt x="2942" y="4209"/>
                        <a:pt x="2202" y="3520"/>
                      </a:cubicBezTo>
                      <a:cubicBezTo>
                        <a:pt x="1551" y="2914"/>
                        <a:pt x="2462" y="940"/>
                        <a:pt x="1815" y="331"/>
                      </a:cubicBezTo>
                      <a:cubicBezTo>
                        <a:pt x="1700" y="221"/>
                        <a:pt x="1584" y="111"/>
                        <a:pt x="14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24"/>
                <p:cNvSpPr/>
                <p:nvPr/>
              </p:nvSpPr>
              <p:spPr>
                <a:xfrm>
                  <a:off x="2545287" y="-1602162"/>
                  <a:ext cx="339806" cy="290130"/>
                </a:xfrm>
                <a:custGeom>
                  <a:rect b="b" l="l" r="r" t="t"/>
                  <a:pathLst>
                    <a:path extrusionOk="0" h="6483" w="7593">
                      <a:moveTo>
                        <a:pt x="7593" y="1"/>
                      </a:moveTo>
                      <a:lnTo>
                        <a:pt x="7593" y="1"/>
                      </a:lnTo>
                      <a:cubicBezTo>
                        <a:pt x="7592" y="2"/>
                        <a:pt x="0" y="439"/>
                        <a:pt x="529" y="6357"/>
                      </a:cubicBezTo>
                      <a:cubicBezTo>
                        <a:pt x="535" y="6423"/>
                        <a:pt x="812" y="6483"/>
                        <a:pt x="1255" y="6483"/>
                      </a:cubicBezTo>
                      <a:cubicBezTo>
                        <a:pt x="3058" y="6483"/>
                        <a:pt x="7593" y="5498"/>
                        <a:pt x="75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24"/>
                <p:cNvSpPr/>
                <p:nvPr/>
              </p:nvSpPr>
              <p:spPr>
                <a:xfrm>
                  <a:off x="2576434" y="-1602252"/>
                  <a:ext cx="308927" cy="263682"/>
                </a:xfrm>
                <a:custGeom>
                  <a:rect b="b" l="l" r="r" t="t"/>
                  <a:pathLst>
                    <a:path extrusionOk="0" h="5892" w="6903">
                      <a:moveTo>
                        <a:pt x="6903" y="1"/>
                      </a:moveTo>
                      <a:cubicBezTo>
                        <a:pt x="6902" y="1"/>
                        <a:pt x="1" y="397"/>
                        <a:pt x="482" y="5778"/>
                      </a:cubicBezTo>
                      <a:cubicBezTo>
                        <a:pt x="487" y="5838"/>
                        <a:pt x="740" y="5892"/>
                        <a:pt x="1141" y="5892"/>
                      </a:cubicBezTo>
                      <a:cubicBezTo>
                        <a:pt x="2779" y="5892"/>
                        <a:pt x="6903" y="4998"/>
                        <a:pt x="6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24"/>
                <p:cNvSpPr/>
                <p:nvPr/>
              </p:nvSpPr>
              <p:spPr>
                <a:xfrm>
                  <a:off x="2775266" y="-1719054"/>
                  <a:ext cx="84314" cy="82568"/>
                </a:xfrm>
                <a:custGeom>
                  <a:rect b="b" l="l" r="r" t="t"/>
                  <a:pathLst>
                    <a:path extrusionOk="0" h="1845" w="1884">
                      <a:moveTo>
                        <a:pt x="0" y="0"/>
                      </a:moveTo>
                      <a:lnTo>
                        <a:pt x="942" y="1844"/>
                      </a:lnTo>
                      <a:lnTo>
                        <a:pt x="1883" y="839"/>
                      </a:lnTo>
                      <a:cubicBezTo>
                        <a:pt x="1646" y="815"/>
                        <a:pt x="1" y="1"/>
                        <a:pt x="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24"/>
                <p:cNvSpPr/>
                <p:nvPr/>
              </p:nvSpPr>
              <p:spPr>
                <a:xfrm>
                  <a:off x="2936865" y="-1719054"/>
                  <a:ext cx="84314" cy="82568"/>
                </a:xfrm>
                <a:custGeom>
                  <a:rect b="b" l="l" r="r" t="t"/>
                  <a:pathLst>
                    <a:path extrusionOk="0" h="1845" w="1884">
                      <a:moveTo>
                        <a:pt x="1883" y="0"/>
                      </a:moveTo>
                      <a:lnTo>
                        <a:pt x="1883" y="0"/>
                      </a:lnTo>
                      <a:cubicBezTo>
                        <a:pt x="1883" y="1"/>
                        <a:pt x="237" y="815"/>
                        <a:pt x="0" y="839"/>
                      </a:cubicBezTo>
                      <a:lnTo>
                        <a:pt x="942" y="1844"/>
                      </a:lnTo>
                      <a:lnTo>
                        <a:pt x="188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24"/>
                <p:cNvSpPr/>
                <p:nvPr/>
              </p:nvSpPr>
              <p:spPr>
                <a:xfrm>
                  <a:off x="2930465" y="-1574953"/>
                  <a:ext cx="84314" cy="82524"/>
                </a:xfrm>
                <a:custGeom>
                  <a:rect b="b" l="l" r="r" t="t"/>
                  <a:pathLst>
                    <a:path extrusionOk="0" h="1844" w="1884">
                      <a:moveTo>
                        <a:pt x="942" y="0"/>
                      </a:moveTo>
                      <a:lnTo>
                        <a:pt x="1" y="1005"/>
                      </a:lnTo>
                      <a:cubicBezTo>
                        <a:pt x="239" y="1030"/>
                        <a:pt x="1884" y="1844"/>
                        <a:pt x="1884" y="1844"/>
                      </a:cubicBezTo>
                      <a:lnTo>
                        <a:pt x="94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24"/>
                <p:cNvSpPr/>
                <p:nvPr/>
              </p:nvSpPr>
              <p:spPr>
                <a:xfrm>
                  <a:off x="2768911" y="-1574953"/>
                  <a:ext cx="84269" cy="82524"/>
                </a:xfrm>
                <a:custGeom>
                  <a:rect b="b" l="l" r="r" t="t"/>
                  <a:pathLst>
                    <a:path extrusionOk="0" h="1844" w="1883">
                      <a:moveTo>
                        <a:pt x="941" y="0"/>
                      </a:moveTo>
                      <a:lnTo>
                        <a:pt x="0" y="1844"/>
                      </a:lnTo>
                      <a:cubicBezTo>
                        <a:pt x="0" y="1844"/>
                        <a:pt x="1646" y="1030"/>
                        <a:pt x="1883" y="1005"/>
                      </a:cubicBezTo>
                      <a:lnTo>
                        <a:pt x="9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24"/>
                <p:cNvSpPr/>
                <p:nvPr/>
              </p:nvSpPr>
              <p:spPr>
                <a:xfrm>
                  <a:off x="2793749" y="-1702272"/>
                  <a:ext cx="193420" cy="193465"/>
                </a:xfrm>
                <a:custGeom>
                  <a:rect b="b" l="l" r="r" t="t"/>
                  <a:pathLst>
                    <a:path extrusionOk="0" h="4323" w="4322">
                      <a:moveTo>
                        <a:pt x="2161" y="0"/>
                      </a:moveTo>
                      <a:cubicBezTo>
                        <a:pt x="2113" y="0"/>
                        <a:pt x="2069" y="1"/>
                        <a:pt x="2023" y="5"/>
                      </a:cubicBezTo>
                      <a:cubicBezTo>
                        <a:pt x="2002" y="5"/>
                        <a:pt x="1983" y="7"/>
                        <a:pt x="1963" y="10"/>
                      </a:cubicBezTo>
                      <a:cubicBezTo>
                        <a:pt x="1897" y="14"/>
                        <a:pt x="1833" y="24"/>
                        <a:pt x="1771" y="35"/>
                      </a:cubicBezTo>
                      <a:cubicBezTo>
                        <a:pt x="1763" y="36"/>
                        <a:pt x="1755" y="37"/>
                        <a:pt x="1748" y="39"/>
                      </a:cubicBezTo>
                      <a:cubicBezTo>
                        <a:pt x="1496" y="87"/>
                        <a:pt x="1258" y="180"/>
                        <a:pt x="1046" y="310"/>
                      </a:cubicBezTo>
                      <a:cubicBezTo>
                        <a:pt x="746" y="490"/>
                        <a:pt x="493" y="741"/>
                        <a:pt x="311" y="1041"/>
                      </a:cubicBezTo>
                      <a:cubicBezTo>
                        <a:pt x="174" y="1270"/>
                        <a:pt x="77" y="1525"/>
                        <a:pt x="31" y="1796"/>
                      </a:cubicBezTo>
                      <a:cubicBezTo>
                        <a:pt x="29" y="1799"/>
                        <a:pt x="28" y="1806"/>
                        <a:pt x="28" y="1811"/>
                      </a:cubicBezTo>
                      <a:cubicBezTo>
                        <a:pt x="9" y="1921"/>
                        <a:pt x="0" y="2037"/>
                        <a:pt x="0" y="2152"/>
                      </a:cubicBezTo>
                      <a:lnTo>
                        <a:pt x="0" y="2172"/>
                      </a:lnTo>
                      <a:cubicBezTo>
                        <a:pt x="0" y="2191"/>
                        <a:pt x="0" y="2209"/>
                        <a:pt x="1" y="2228"/>
                      </a:cubicBezTo>
                      <a:cubicBezTo>
                        <a:pt x="1" y="2237"/>
                        <a:pt x="1" y="2242"/>
                        <a:pt x="2" y="2249"/>
                      </a:cubicBezTo>
                      <a:cubicBezTo>
                        <a:pt x="5" y="2363"/>
                        <a:pt x="19" y="2475"/>
                        <a:pt x="41" y="2585"/>
                      </a:cubicBezTo>
                      <a:cubicBezTo>
                        <a:pt x="42" y="2590"/>
                        <a:pt x="42" y="2595"/>
                        <a:pt x="43" y="2600"/>
                      </a:cubicBezTo>
                      <a:cubicBezTo>
                        <a:pt x="84" y="2791"/>
                        <a:pt x="149" y="2973"/>
                        <a:pt x="234" y="3142"/>
                      </a:cubicBezTo>
                      <a:lnTo>
                        <a:pt x="234" y="3143"/>
                      </a:lnTo>
                      <a:cubicBezTo>
                        <a:pt x="407" y="3481"/>
                        <a:pt x="664" y="3765"/>
                        <a:pt x="981" y="3972"/>
                      </a:cubicBezTo>
                      <a:lnTo>
                        <a:pt x="982" y="3972"/>
                      </a:lnTo>
                      <a:cubicBezTo>
                        <a:pt x="1216" y="4127"/>
                        <a:pt x="1481" y="4235"/>
                        <a:pt x="1769" y="4287"/>
                      </a:cubicBezTo>
                      <a:cubicBezTo>
                        <a:pt x="1776" y="4289"/>
                        <a:pt x="1784" y="4290"/>
                        <a:pt x="1793" y="4291"/>
                      </a:cubicBezTo>
                      <a:lnTo>
                        <a:pt x="1794" y="4291"/>
                      </a:lnTo>
                      <a:cubicBezTo>
                        <a:pt x="1852" y="4302"/>
                        <a:pt x="1914" y="4311"/>
                        <a:pt x="1975" y="4315"/>
                      </a:cubicBezTo>
                      <a:cubicBezTo>
                        <a:pt x="1995" y="4317"/>
                        <a:pt x="2014" y="4318"/>
                        <a:pt x="2035" y="4318"/>
                      </a:cubicBezTo>
                      <a:cubicBezTo>
                        <a:pt x="2077" y="4321"/>
                        <a:pt x="2118" y="4322"/>
                        <a:pt x="2162" y="4322"/>
                      </a:cubicBezTo>
                      <a:cubicBezTo>
                        <a:pt x="2177" y="4322"/>
                        <a:pt x="2192" y="4322"/>
                        <a:pt x="2206" y="4321"/>
                      </a:cubicBezTo>
                      <a:cubicBezTo>
                        <a:pt x="2226" y="4321"/>
                        <a:pt x="2246" y="4321"/>
                        <a:pt x="2266" y="4320"/>
                      </a:cubicBezTo>
                      <a:cubicBezTo>
                        <a:pt x="2328" y="4317"/>
                        <a:pt x="2390" y="4312"/>
                        <a:pt x="2451" y="4303"/>
                      </a:cubicBezTo>
                      <a:cubicBezTo>
                        <a:pt x="2460" y="4303"/>
                        <a:pt x="2466" y="4302"/>
                        <a:pt x="2474" y="4301"/>
                      </a:cubicBezTo>
                      <a:lnTo>
                        <a:pt x="2475" y="4301"/>
                      </a:lnTo>
                      <a:cubicBezTo>
                        <a:pt x="2803" y="4254"/>
                        <a:pt x="3102" y="4134"/>
                        <a:pt x="3366" y="3956"/>
                      </a:cubicBezTo>
                      <a:lnTo>
                        <a:pt x="3367" y="3956"/>
                      </a:lnTo>
                      <a:cubicBezTo>
                        <a:pt x="3690" y="3738"/>
                        <a:pt x="3951" y="3435"/>
                        <a:pt x="4118" y="3079"/>
                      </a:cubicBezTo>
                      <a:cubicBezTo>
                        <a:pt x="4187" y="2935"/>
                        <a:pt x="4239" y="2782"/>
                        <a:pt x="4273" y="2622"/>
                      </a:cubicBezTo>
                      <a:cubicBezTo>
                        <a:pt x="4275" y="2617"/>
                        <a:pt x="4275" y="2611"/>
                        <a:pt x="4277" y="2606"/>
                      </a:cubicBezTo>
                      <a:cubicBezTo>
                        <a:pt x="4300" y="2492"/>
                        <a:pt x="4315" y="2375"/>
                        <a:pt x="4319" y="2254"/>
                      </a:cubicBezTo>
                      <a:cubicBezTo>
                        <a:pt x="4320" y="2247"/>
                        <a:pt x="4320" y="2242"/>
                        <a:pt x="4320" y="2233"/>
                      </a:cubicBezTo>
                      <a:cubicBezTo>
                        <a:pt x="4321" y="2212"/>
                        <a:pt x="4321" y="2190"/>
                        <a:pt x="4321" y="2167"/>
                      </a:cubicBezTo>
                      <a:lnTo>
                        <a:pt x="4321" y="2146"/>
                      </a:lnTo>
                      <a:cubicBezTo>
                        <a:pt x="4320" y="2026"/>
                        <a:pt x="4311" y="1906"/>
                        <a:pt x="4291" y="1792"/>
                      </a:cubicBezTo>
                      <a:lnTo>
                        <a:pt x="4291" y="1791"/>
                      </a:lnTo>
                      <a:cubicBezTo>
                        <a:pt x="4290" y="1786"/>
                        <a:pt x="4290" y="1781"/>
                        <a:pt x="4288" y="1776"/>
                      </a:cubicBezTo>
                      <a:cubicBezTo>
                        <a:pt x="4265" y="1642"/>
                        <a:pt x="4229" y="1515"/>
                        <a:pt x="4181" y="1392"/>
                      </a:cubicBezTo>
                      <a:lnTo>
                        <a:pt x="4181" y="1391"/>
                      </a:lnTo>
                      <a:cubicBezTo>
                        <a:pt x="4028" y="989"/>
                        <a:pt x="3758" y="645"/>
                        <a:pt x="3412" y="400"/>
                      </a:cubicBezTo>
                      <a:cubicBezTo>
                        <a:pt x="3146" y="209"/>
                        <a:pt x="2834" y="79"/>
                        <a:pt x="2498" y="26"/>
                      </a:cubicBezTo>
                      <a:cubicBezTo>
                        <a:pt x="2490" y="25"/>
                        <a:pt x="2480" y="24"/>
                        <a:pt x="2471" y="23"/>
                      </a:cubicBezTo>
                      <a:cubicBezTo>
                        <a:pt x="2409" y="14"/>
                        <a:pt x="2343" y="8"/>
                        <a:pt x="2279" y="3"/>
                      </a:cubicBezTo>
                      <a:cubicBezTo>
                        <a:pt x="2258" y="2"/>
                        <a:pt x="2239" y="2"/>
                        <a:pt x="2219" y="2"/>
                      </a:cubicBezTo>
                      <a:cubicBezTo>
                        <a:pt x="2200" y="0"/>
                        <a:pt x="2180" y="0"/>
                        <a:pt x="21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24"/>
                <p:cNvSpPr/>
                <p:nvPr/>
              </p:nvSpPr>
              <p:spPr>
                <a:xfrm>
                  <a:off x="2873720" y="-1622345"/>
                  <a:ext cx="33520" cy="33520"/>
                </a:xfrm>
                <a:custGeom>
                  <a:rect b="b" l="l" r="r" t="t"/>
                  <a:pathLst>
                    <a:path extrusionOk="0" h="749" w="749">
                      <a:moveTo>
                        <a:pt x="375" y="1"/>
                      </a:moveTo>
                      <a:cubicBezTo>
                        <a:pt x="168" y="1"/>
                        <a:pt x="1" y="169"/>
                        <a:pt x="1" y="375"/>
                      </a:cubicBezTo>
                      <a:cubicBezTo>
                        <a:pt x="1" y="581"/>
                        <a:pt x="168" y="749"/>
                        <a:pt x="375" y="749"/>
                      </a:cubicBezTo>
                      <a:cubicBezTo>
                        <a:pt x="581" y="749"/>
                        <a:pt x="749" y="581"/>
                        <a:pt x="749" y="375"/>
                      </a:cubicBezTo>
                      <a:cubicBezTo>
                        <a:pt x="749" y="169"/>
                        <a:pt x="581" y="1"/>
                        <a:pt x="3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14" name="Google Shape;3014;p24"/>
            <p:cNvGrpSpPr/>
            <p:nvPr/>
          </p:nvGrpSpPr>
          <p:grpSpPr>
            <a:xfrm>
              <a:off x="1333355" y="4576416"/>
              <a:ext cx="6477291" cy="1001295"/>
              <a:chOff x="1333355" y="5925141"/>
              <a:chExt cx="6477291" cy="1001295"/>
            </a:xfrm>
          </p:grpSpPr>
          <p:grpSp>
            <p:nvGrpSpPr>
              <p:cNvPr id="3015" name="Google Shape;3015;p24"/>
              <p:cNvGrpSpPr/>
              <p:nvPr/>
            </p:nvGrpSpPr>
            <p:grpSpPr>
              <a:xfrm>
                <a:off x="1333355" y="5925141"/>
                <a:ext cx="1009513" cy="1001295"/>
                <a:chOff x="3847435" y="-1784683"/>
                <a:chExt cx="734031" cy="728056"/>
              </a:xfrm>
            </p:grpSpPr>
            <p:grpSp>
              <p:nvGrpSpPr>
                <p:cNvPr id="3016" name="Google Shape;3016;p24"/>
                <p:cNvGrpSpPr/>
                <p:nvPr/>
              </p:nvGrpSpPr>
              <p:grpSpPr>
                <a:xfrm>
                  <a:off x="4185871" y="-1784683"/>
                  <a:ext cx="61847" cy="728056"/>
                  <a:chOff x="4187721" y="-1812645"/>
                  <a:chExt cx="61847" cy="728056"/>
                </a:xfrm>
              </p:grpSpPr>
              <p:sp>
                <p:nvSpPr>
                  <p:cNvPr id="3017" name="Google Shape;3017;p24"/>
                  <p:cNvSpPr/>
                  <p:nvPr/>
                </p:nvSpPr>
                <p:spPr>
                  <a:xfrm>
                    <a:off x="4187721" y="-1812645"/>
                    <a:ext cx="30969" cy="121279"/>
                  </a:xfrm>
                  <a:custGeom>
                    <a:rect b="b" l="l" r="r" t="t"/>
                    <a:pathLst>
                      <a:path extrusionOk="0" h="2710" w="692">
                        <a:moveTo>
                          <a:pt x="692" y="0"/>
                        </a:moveTo>
                        <a:lnTo>
                          <a:pt x="0" y="1380"/>
                        </a:lnTo>
                        <a:lnTo>
                          <a:pt x="692" y="2710"/>
                        </a:lnTo>
                        <a:lnTo>
                          <a:pt x="69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24"/>
                  <p:cNvSpPr/>
                  <p:nvPr/>
                </p:nvSpPr>
                <p:spPr>
                  <a:xfrm>
                    <a:off x="4218645" y="-1812645"/>
                    <a:ext cx="30924" cy="121279"/>
                  </a:xfrm>
                  <a:custGeom>
                    <a:rect b="b" l="l" r="r" t="t"/>
                    <a:pathLst>
                      <a:path extrusionOk="0" h="2710" w="691">
                        <a:moveTo>
                          <a:pt x="1" y="0"/>
                        </a:moveTo>
                        <a:lnTo>
                          <a:pt x="1" y="2710"/>
                        </a:lnTo>
                        <a:lnTo>
                          <a:pt x="690" y="1380"/>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24"/>
                  <p:cNvSpPr/>
                  <p:nvPr/>
                </p:nvSpPr>
                <p:spPr>
                  <a:xfrm>
                    <a:off x="4218645" y="-1691413"/>
                    <a:ext cx="16782" cy="65652"/>
                  </a:xfrm>
                  <a:custGeom>
                    <a:rect b="b" l="l" r="r" t="t"/>
                    <a:pathLst>
                      <a:path extrusionOk="0" h="1467" w="375">
                        <a:moveTo>
                          <a:pt x="1" y="1"/>
                        </a:moveTo>
                        <a:lnTo>
                          <a:pt x="1" y="1467"/>
                        </a:lnTo>
                        <a:lnTo>
                          <a:pt x="375" y="72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24"/>
                  <p:cNvSpPr/>
                  <p:nvPr/>
                </p:nvSpPr>
                <p:spPr>
                  <a:xfrm>
                    <a:off x="4201818" y="-1691413"/>
                    <a:ext cx="16872" cy="65652"/>
                  </a:xfrm>
                  <a:custGeom>
                    <a:rect b="b" l="l" r="r" t="t"/>
                    <a:pathLst>
                      <a:path extrusionOk="0" h="1467" w="377">
                        <a:moveTo>
                          <a:pt x="377" y="1"/>
                        </a:moveTo>
                        <a:lnTo>
                          <a:pt x="1" y="720"/>
                        </a:lnTo>
                        <a:lnTo>
                          <a:pt x="377" y="146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24"/>
                  <p:cNvSpPr/>
                  <p:nvPr/>
                </p:nvSpPr>
                <p:spPr>
                  <a:xfrm>
                    <a:off x="4218645" y="-1205824"/>
                    <a:ext cx="30924" cy="121235"/>
                  </a:xfrm>
                  <a:custGeom>
                    <a:rect b="b" l="l" r="r" t="t"/>
                    <a:pathLst>
                      <a:path extrusionOk="0" h="2709" w="691">
                        <a:moveTo>
                          <a:pt x="1" y="1"/>
                        </a:moveTo>
                        <a:lnTo>
                          <a:pt x="1" y="2709"/>
                        </a:lnTo>
                        <a:lnTo>
                          <a:pt x="690" y="1329"/>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24"/>
                  <p:cNvSpPr/>
                  <p:nvPr/>
                </p:nvSpPr>
                <p:spPr>
                  <a:xfrm>
                    <a:off x="4187721" y="-1205824"/>
                    <a:ext cx="30969" cy="121235"/>
                  </a:xfrm>
                  <a:custGeom>
                    <a:rect b="b" l="l" r="r" t="t"/>
                    <a:pathLst>
                      <a:path extrusionOk="0" h="2709" w="692">
                        <a:moveTo>
                          <a:pt x="692" y="1"/>
                        </a:moveTo>
                        <a:lnTo>
                          <a:pt x="0" y="1329"/>
                        </a:lnTo>
                        <a:lnTo>
                          <a:pt x="692" y="2709"/>
                        </a:lnTo>
                        <a:lnTo>
                          <a:pt x="6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24"/>
                  <p:cNvSpPr/>
                  <p:nvPr/>
                </p:nvSpPr>
                <p:spPr>
                  <a:xfrm>
                    <a:off x="4201818" y="-1271430"/>
                    <a:ext cx="16872" cy="65652"/>
                  </a:xfrm>
                  <a:custGeom>
                    <a:rect b="b" l="l" r="r" t="t"/>
                    <a:pathLst>
                      <a:path extrusionOk="0" h="1467" w="377">
                        <a:moveTo>
                          <a:pt x="377" y="1"/>
                        </a:moveTo>
                        <a:lnTo>
                          <a:pt x="1" y="746"/>
                        </a:lnTo>
                        <a:lnTo>
                          <a:pt x="377" y="146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24"/>
                  <p:cNvSpPr/>
                  <p:nvPr/>
                </p:nvSpPr>
                <p:spPr>
                  <a:xfrm>
                    <a:off x="4218645" y="-1271430"/>
                    <a:ext cx="16782" cy="65652"/>
                  </a:xfrm>
                  <a:custGeom>
                    <a:rect b="b" l="l" r="r" t="t"/>
                    <a:pathLst>
                      <a:path extrusionOk="0" h="1467" w="375">
                        <a:moveTo>
                          <a:pt x="1" y="1"/>
                        </a:moveTo>
                        <a:lnTo>
                          <a:pt x="1" y="1467"/>
                        </a:lnTo>
                        <a:lnTo>
                          <a:pt x="375" y="7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5" name="Google Shape;3025;p24"/>
                <p:cNvGrpSpPr/>
                <p:nvPr/>
              </p:nvGrpSpPr>
              <p:grpSpPr>
                <a:xfrm>
                  <a:off x="3847435" y="-1443232"/>
                  <a:ext cx="734031" cy="61937"/>
                  <a:chOff x="3847435" y="-1443232"/>
                  <a:chExt cx="734031" cy="61937"/>
                </a:xfrm>
              </p:grpSpPr>
              <p:sp>
                <p:nvSpPr>
                  <p:cNvPr id="3026" name="Google Shape;3026;p24"/>
                  <p:cNvSpPr/>
                  <p:nvPr/>
                </p:nvSpPr>
                <p:spPr>
                  <a:xfrm>
                    <a:off x="3847435" y="-1412308"/>
                    <a:ext cx="121235" cy="31013"/>
                  </a:xfrm>
                  <a:custGeom>
                    <a:rect b="b" l="l" r="r" t="t"/>
                    <a:pathLst>
                      <a:path extrusionOk="0" h="693" w="2709">
                        <a:moveTo>
                          <a:pt x="0" y="1"/>
                        </a:moveTo>
                        <a:lnTo>
                          <a:pt x="1379" y="692"/>
                        </a:lnTo>
                        <a:lnTo>
                          <a:pt x="270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24"/>
                  <p:cNvSpPr/>
                  <p:nvPr/>
                </p:nvSpPr>
                <p:spPr>
                  <a:xfrm>
                    <a:off x="3847435" y="-1443232"/>
                    <a:ext cx="121235" cy="30969"/>
                  </a:xfrm>
                  <a:custGeom>
                    <a:rect b="b" l="l" r="r" t="t"/>
                    <a:pathLst>
                      <a:path extrusionOk="0" h="692" w="2709">
                        <a:moveTo>
                          <a:pt x="1379" y="0"/>
                        </a:moveTo>
                        <a:lnTo>
                          <a:pt x="0" y="692"/>
                        </a:lnTo>
                        <a:lnTo>
                          <a:pt x="2709" y="692"/>
                        </a:lnTo>
                        <a:lnTo>
                          <a:pt x="13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24"/>
                  <p:cNvSpPr/>
                  <p:nvPr/>
                </p:nvSpPr>
                <p:spPr>
                  <a:xfrm>
                    <a:off x="3968623" y="-1429045"/>
                    <a:ext cx="65652" cy="16782"/>
                  </a:xfrm>
                  <a:custGeom>
                    <a:rect b="b" l="l" r="r" t="t"/>
                    <a:pathLst>
                      <a:path extrusionOk="0" h="375" w="1467">
                        <a:moveTo>
                          <a:pt x="720" y="1"/>
                        </a:moveTo>
                        <a:lnTo>
                          <a:pt x="1" y="375"/>
                        </a:lnTo>
                        <a:lnTo>
                          <a:pt x="1467" y="375"/>
                        </a:lnTo>
                        <a:lnTo>
                          <a:pt x="7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24"/>
                  <p:cNvSpPr/>
                  <p:nvPr/>
                </p:nvSpPr>
                <p:spPr>
                  <a:xfrm>
                    <a:off x="3968623" y="-1412308"/>
                    <a:ext cx="65652" cy="16782"/>
                  </a:xfrm>
                  <a:custGeom>
                    <a:rect b="b" l="l" r="r" t="t"/>
                    <a:pathLst>
                      <a:path extrusionOk="0" h="375" w="1467">
                        <a:moveTo>
                          <a:pt x="1" y="1"/>
                        </a:moveTo>
                        <a:lnTo>
                          <a:pt x="720" y="375"/>
                        </a:lnTo>
                        <a:lnTo>
                          <a:pt x="14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24"/>
                  <p:cNvSpPr/>
                  <p:nvPr/>
                </p:nvSpPr>
                <p:spPr>
                  <a:xfrm>
                    <a:off x="4460232" y="-1412308"/>
                    <a:ext cx="121235" cy="31013"/>
                  </a:xfrm>
                  <a:custGeom>
                    <a:rect b="b" l="l" r="r" t="t"/>
                    <a:pathLst>
                      <a:path extrusionOk="0" h="693" w="2709">
                        <a:moveTo>
                          <a:pt x="0" y="1"/>
                        </a:moveTo>
                        <a:lnTo>
                          <a:pt x="1328" y="692"/>
                        </a:lnTo>
                        <a:lnTo>
                          <a:pt x="270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24"/>
                  <p:cNvSpPr/>
                  <p:nvPr/>
                </p:nvSpPr>
                <p:spPr>
                  <a:xfrm>
                    <a:off x="4460232" y="-1443232"/>
                    <a:ext cx="121235" cy="30969"/>
                  </a:xfrm>
                  <a:custGeom>
                    <a:rect b="b" l="l" r="r" t="t"/>
                    <a:pathLst>
                      <a:path extrusionOk="0" h="692" w="2709">
                        <a:moveTo>
                          <a:pt x="1328" y="0"/>
                        </a:moveTo>
                        <a:lnTo>
                          <a:pt x="0" y="692"/>
                        </a:lnTo>
                        <a:lnTo>
                          <a:pt x="2709" y="692"/>
                        </a:lnTo>
                        <a:lnTo>
                          <a:pt x="132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4"/>
                  <p:cNvSpPr/>
                  <p:nvPr/>
                </p:nvSpPr>
                <p:spPr>
                  <a:xfrm>
                    <a:off x="4394626" y="-1429045"/>
                    <a:ext cx="65652" cy="16782"/>
                  </a:xfrm>
                  <a:custGeom>
                    <a:rect b="b" l="l" r="r" t="t"/>
                    <a:pathLst>
                      <a:path extrusionOk="0" h="375" w="1467">
                        <a:moveTo>
                          <a:pt x="747" y="1"/>
                        </a:moveTo>
                        <a:lnTo>
                          <a:pt x="1" y="375"/>
                        </a:lnTo>
                        <a:lnTo>
                          <a:pt x="1466" y="375"/>
                        </a:lnTo>
                        <a:lnTo>
                          <a:pt x="7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24"/>
                  <p:cNvSpPr/>
                  <p:nvPr/>
                </p:nvSpPr>
                <p:spPr>
                  <a:xfrm>
                    <a:off x="4394626" y="-1412308"/>
                    <a:ext cx="65652" cy="16782"/>
                  </a:xfrm>
                  <a:custGeom>
                    <a:rect b="b" l="l" r="r" t="t"/>
                    <a:pathLst>
                      <a:path extrusionOk="0" h="375" w="1467">
                        <a:moveTo>
                          <a:pt x="1" y="1"/>
                        </a:moveTo>
                        <a:lnTo>
                          <a:pt x="747" y="375"/>
                        </a:lnTo>
                        <a:lnTo>
                          <a:pt x="146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4" name="Google Shape;3034;p24"/>
                <p:cNvGrpSpPr/>
                <p:nvPr/>
              </p:nvGrpSpPr>
              <p:grpSpPr>
                <a:xfrm>
                  <a:off x="4082850" y="-1556320"/>
                  <a:ext cx="267900" cy="271304"/>
                  <a:chOff x="7156538" y="2459267"/>
                  <a:chExt cx="267900" cy="271304"/>
                </a:xfrm>
              </p:grpSpPr>
              <p:grpSp>
                <p:nvGrpSpPr>
                  <p:cNvPr id="3035" name="Google Shape;3035;p24"/>
                  <p:cNvGrpSpPr/>
                  <p:nvPr/>
                </p:nvGrpSpPr>
                <p:grpSpPr>
                  <a:xfrm>
                    <a:off x="7161677" y="2459267"/>
                    <a:ext cx="257622" cy="271304"/>
                    <a:chOff x="7221295" y="2705117"/>
                    <a:chExt cx="257622" cy="271304"/>
                  </a:xfrm>
                </p:grpSpPr>
                <p:grpSp>
                  <p:nvGrpSpPr>
                    <p:cNvPr id="3036" name="Google Shape;3036;p24"/>
                    <p:cNvGrpSpPr/>
                    <p:nvPr/>
                  </p:nvGrpSpPr>
                  <p:grpSpPr>
                    <a:xfrm>
                      <a:off x="7419933" y="2707105"/>
                      <a:ext cx="58984" cy="269317"/>
                      <a:chOff x="7419933" y="2706392"/>
                      <a:chExt cx="58984" cy="269317"/>
                    </a:xfrm>
                  </p:grpSpPr>
                  <p:sp>
                    <p:nvSpPr>
                      <p:cNvPr id="3037" name="Google Shape;3037;p24"/>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24"/>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9" name="Google Shape;3039;p24"/>
                    <p:cNvGrpSpPr/>
                    <p:nvPr/>
                  </p:nvGrpSpPr>
                  <p:grpSpPr>
                    <a:xfrm flipH="1">
                      <a:off x="7221295" y="2705117"/>
                      <a:ext cx="58984" cy="269317"/>
                      <a:chOff x="7419933" y="2706392"/>
                      <a:chExt cx="58984" cy="269317"/>
                    </a:xfrm>
                  </p:grpSpPr>
                  <p:sp>
                    <p:nvSpPr>
                      <p:cNvPr id="3040" name="Google Shape;3040;p24"/>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24"/>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42" name="Google Shape;3042;p24"/>
                  <p:cNvSpPr/>
                  <p:nvPr/>
                </p:nvSpPr>
                <p:spPr>
                  <a:xfrm>
                    <a:off x="7156538" y="2460969"/>
                    <a:ext cx="267900" cy="267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24"/>
                  <p:cNvSpPr/>
                  <p:nvPr/>
                </p:nvSpPr>
                <p:spPr>
                  <a:xfrm>
                    <a:off x="7236188" y="2540619"/>
                    <a:ext cx="108600" cy="108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44" name="Google Shape;3044;p24"/>
                  <p:cNvGrpSpPr/>
                  <p:nvPr/>
                </p:nvGrpSpPr>
                <p:grpSpPr>
                  <a:xfrm rot="2700000">
                    <a:off x="7210407" y="2510586"/>
                    <a:ext cx="160160" cy="168667"/>
                    <a:chOff x="7221295" y="2705117"/>
                    <a:chExt cx="257622" cy="271304"/>
                  </a:xfrm>
                </p:grpSpPr>
                <p:grpSp>
                  <p:nvGrpSpPr>
                    <p:cNvPr id="3045" name="Google Shape;3045;p24"/>
                    <p:cNvGrpSpPr/>
                    <p:nvPr/>
                  </p:nvGrpSpPr>
                  <p:grpSpPr>
                    <a:xfrm>
                      <a:off x="7419933" y="2707105"/>
                      <a:ext cx="58984" cy="269317"/>
                      <a:chOff x="7419933" y="2706392"/>
                      <a:chExt cx="58984" cy="269317"/>
                    </a:xfrm>
                  </p:grpSpPr>
                  <p:sp>
                    <p:nvSpPr>
                      <p:cNvPr id="3046" name="Google Shape;3046;p24"/>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24"/>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8" name="Google Shape;3048;p24"/>
                    <p:cNvGrpSpPr/>
                    <p:nvPr/>
                  </p:nvGrpSpPr>
                  <p:grpSpPr>
                    <a:xfrm flipH="1">
                      <a:off x="7221295" y="2705117"/>
                      <a:ext cx="58984" cy="269317"/>
                      <a:chOff x="7419933" y="2706392"/>
                      <a:chExt cx="58984" cy="269317"/>
                    </a:xfrm>
                  </p:grpSpPr>
                  <p:sp>
                    <p:nvSpPr>
                      <p:cNvPr id="3049" name="Google Shape;3049;p24"/>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24"/>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nvGrpSpPr>
              <p:cNvPr id="3051" name="Google Shape;3051;p24"/>
              <p:cNvGrpSpPr/>
              <p:nvPr/>
            </p:nvGrpSpPr>
            <p:grpSpPr>
              <a:xfrm>
                <a:off x="6801133" y="5925141"/>
                <a:ext cx="1009513" cy="1001295"/>
                <a:chOff x="3847435" y="-1784683"/>
                <a:chExt cx="734031" cy="728056"/>
              </a:xfrm>
            </p:grpSpPr>
            <p:grpSp>
              <p:nvGrpSpPr>
                <p:cNvPr id="3052" name="Google Shape;3052;p24"/>
                <p:cNvGrpSpPr/>
                <p:nvPr/>
              </p:nvGrpSpPr>
              <p:grpSpPr>
                <a:xfrm>
                  <a:off x="4185871" y="-1784683"/>
                  <a:ext cx="61847" cy="728056"/>
                  <a:chOff x="4187721" y="-1812645"/>
                  <a:chExt cx="61847" cy="728056"/>
                </a:xfrm>
              </p:grpSpPr>
              <p:sp>
                <p:nvSpPr>
                  <p:cNvPr id="3053" name="Google Shape;3053;p24"/>
                  <p:cNvSpPr/>
                  <p:nvPr/>
                </p:nvSpPr>
                <p:spPr>
                  <a:xfrm>
                    <a:off x="4187721" y="-1812645"/>
                    <a:ext cx="30969" cy="121279"/>
                  </a:xfrm>
                  <a:custGeom>
                    <a:rect b="b" l="l" r="r" t="t"/>
                    <a:pathLst>
                      <a:path extrusionOk="0" h="2710" w="692">
                        <a:moveTo>
                          <a:pt x="692" y="0"/>
                        </a:moveTo>
                        <a:lnTo>
                          <a:pt x="0" y="1380"/>
                        </a:lnTo>
                        <a:lnTo>
                          <a:pt x="692" y="2710"/>
                        </a:lnTo>
                        <a:lnTo>
                          <a:pt x="69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24"/>
                  <p:cNvSpPr/>
                  <p:nvPr/>
                </p:nvSpPr>
                <p:spPr>
                  <a:xfrm>
                    <a:off x="4218645" y="-1812645"/>
                    <a:ext cx="30924" cy="121279"/>
                  </a:xfrm>
                  <a:custGeom>
                    <a:rect b="b" l="l" r="r" t="t"/>
                    <a:pathLst>
                      <a:path extrusionOk="0" h="2710" w="691">
                        <a:moveTo>
                          <a:pt x="1" y="0"/>
                        </a:moveTo>
                        <a:lnTo>
                          <a:pt x="1" y="2710"/>
                        </a:lnTo>
                        <a:lnTo>
                          <a:pt x="690" y="1380"/>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24"/>
                  <p:cNvSpPr/>
                  <p:nvPr/>
                </p:nvSpPr>
                <p:spPr>
                  <a:xfrm>
                    <a:off x="4218645" y="-1691413"/>
                    <a:ext cx="16782" cy="65652"/>
                  </a:xfrm>
                  <a:custGeom>
                    <a:rect b="b" l="l" r="r" t="t"/>
                    <a:pathLst>
                      <a:path extrusionOk="0" h="1467" w="375">
                        <a:moveTo>
                          <a:pt x="1" y="1"/>
                        </a:moveTo>
                        <a:lnTo>
                          <a:pt x="1" y="1467"/>
                        </a:lnTo>
                        <a:lnTo>
                          <a:pt x="375" y="72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24"/>
                  <p:cNvSpPr/>
                  <p:nvPr/>
                </p:nvSpPr>
                <p:spPr>
                  <a:xfrm>
                    <a:off x="4201818" y="-1691413"/>
                    <a:ext cx="16872" cy="65652"/>
                  </a:xfrm>
                  <a:custGeom>
                    <a:rect b="b" l="l" r="r" t="t"/>
                    <a:pathLst>
                      <a:path extrusionOk="0" h="1467" w="377">
                        <a:moveTo>
                          <a:pt x="377" y="1"/>
                        </a:moveTo>
                        <a:lnTo>
                          <a:pt x="1" y="720"/>
                        </a:lnTo>
                        <a:lnTo>
                          <a:pt x="377" y="146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24"/>
                  <p:cNvSpPr/>
                  <p:nvPr/>
                </p:nvSpPr>
                <p:spPr>
                  <a:xfrm>
                    <a:off x="4218645" y="-1205824"/>
                    <a:ext cx="30924" cy="121235"/>
                  </a:xfrm>
                  <a:custGeom>
                    <a:rect b="b" l="l" r="r" t="t"/>
                    <a:pathLst>
                      <a:path extrusionOk="0" h="2709" w="691">
                        <a:moveTo>
                          <a:pt x="1" y="1"/>
                        </a:moveTo>
                        <a:lnTo>
                          <a:pt x="1" y="2709"/>
                        </a:lnTo>
                        <a:lnTo>
                          <a:pt x="690" y="1329"/>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24"/>
                  <p:cNvSpPr/>
                  <p:nvPr/>
                </p:nvSpPr>
                <p:spPr>
                  <a:xfrm>
                    <a:off x="4187721" y="-1205824"/>
                    <a:ext cx="30969" cy="121235"/>
                  </a:xfrm>
                  <a:custGeom>
                    <a:rect b="b" l="l" r="r" t="t"/>
                    <a:pathLst>
                      <a:path extrusionOk="0" h="2709" w="692">
                        <a:moveTo>
                          <a:pt x="692" y="1"/>
                        </a:moveTo>
                        <a:lnTo>
                          <a:pt x="0" y="1329"/>
                        </a:lnTo>
                        <a:lnTo>
                          <a:pt x="692" y="2709"/>
                        </a:lnTo>
                        <a:lnTo>
                          <a:pt x="69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24"/>
                  <p:cNvSpPr/>
                  <p:nvPr/>
                </p:nvSpPr>
                <p:spPr>
                  <a:xfrm>
                    <a:off x="4201818" y="-1271430"/>
                    <a:ext cx="16872" cy="65652"/>
                  </a:xfrm>
                  <a:custGeom>
                    <a:rect b="b" l="l" r="r" t="t"/>
                    <a:pathLst>
                      <a:path extrusionOk="0" h="1467" w="377">
                        <a:moveTo>
                          <a:pt x="377" y="1"/>
                        </a:moveTo>
                        <a:lnTo>
                          <a:pt x="1" y="746"/>
                        </a:lnTo>
                        <a:lnTo>
                          <a:pt x="377" y="1467"/>
                        </a:lnTo>
                        <a:lnTo>
                          <a:pt x="3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24"/>
                  <p:cNvSpPr/>
                  <p:nvPr/>
                </p:nvSpPr>
                <p:spPr>
                  <a:xfrm>
                    <a:off x="4218645" y="-1271430"/>
                    <a:ext cx="16782" cy="65652"/>
                  </a:xfrm>
                  <a:custGeom>
                    <a:rect b="b" l="l" r="r" t="t"/>
                    <a:pathLst>
                      <a:path extrusionOk="0" h="1467" w="375">
                        <a:moveTo>
                          <a:pt x="1" y="1"/>
                        </a:moveTo>
                        <a:lnTo>
                          <a:pt x="1" y="1467"/>
                        </a:lnTo>
                        <a:lnTo>
                          <a:pt x="375" y="7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1" name="Google Shape;3061;p24"/>
                <p:cNvGrpSpPr/>
                <p:nvPr/>
              </p:nvGrpSpPr>
              <p:grpSpPr>
                <a:xfrm>
                  <a:off x="3847435" y="-1443232"/>
                  <a:ext cx="734031" cy="61937"/>
                  <a:chOff x="3847435" y="-1443232"/>
                  <a:chExt cx="734031" cy="61937"/>
                </a:xfrm>
              </p:grpSpPr>
              <p:sp>
                <p:nvSpPr>
                  <p:cNvPr id="3062" name="Google Shape;3062;p24"/>
                  <p:cNvSpPr/>
                  <p:nvPr/>
                </p:nvSpPr>
                <p:spPr>
                  <a:xfrm>
                    <a:off x="3847435" y="-1412308"/>
                    <a:ext cx="121235" cy="31013"/>
                  </a:xfrm>
                  <a:custGeom>
                    <a:rect b="b" l="l" r="r" t="t"/>
                    <a:pathLst>
                      <a:path extrusionOk="0" h="693" w="2709">
                        <a:moveTo>
                          <a:pt x="0" y="1"/>
                        </a:moveTo>
                        <a:lnTo>
                          <a:pt x="1379" y="692"/>
                        </a:lnTo>
                        <a:lnTo>
                          <a:pt x="270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24"/>
                  <p:cNvSpPr/>
                  <p:nvPr/>
                </p:nvSpPr>
                <p:spPr>
                  <a:xfrm>
                    <a:off x="3847435" y="-1443232"/>
                    <a:ext cx="121235" cy="30969"/>
                  </a:xfrm>
                  <a:custGeom>
                    <a:rect b="b" l="l" r="r" t="t"/>
                    <a:pathLst>
                      <a:path extrusionOk="0" h="692" w="2709">
                        <a:moveTo>
                          <a:pt x="1379" y="0"/>
                        </a:moveTo>
                        <a:lnTo>
                          <a:pt x="0" y="692"/>
                        </a:lnTo>
                        <a:lnTo>
                          <a:pt x="2709" y="692"/>
                        </a:lnTo>
                        <a:lnTo>
                          <a:pt x="137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24"/>
                  <p:cNvSpPr/>
                  <p:nvPr/>
                </p:nvSpPr>
                <p:spPr>
                  <a:xfrm>
                    <a:off x="3968623" y="-1429045"/>
                    <a:ext cx="65652" cy="16782"/>
                  </a:xfrm>
                  <a:custGeom>
                    <a:rect b="b" l="l" r="r" t="t"/>
                    <a:pathLst>
                      <a:path extrusionOk="0" h="375" w="1467">
                        <a:moveTo>
                          <a:pt x="720" y="1"/>
                        </a:moveTo>
                        <a:lnTo>
                          <a:pt x="1" y="375"/>
                        </a:lnTo>
                        <a:lnTo>
                          <a:pt x="1467" y="375"/>
                        </a:lnTo>
                        <a:lnTo>
                          <a:pt x="7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24"/>
                  <p:cNvSpPr/>
                  <p:nvPr/>
                </p:nvSpPr>
                <p:spPr>
                  <a:xfrm>
                    <a:off x="3968623" y="-1412308"/>
                    <a:ext cx="65652" cy="16782"/>
                  </a:xfrm>
                  <a:custGeom>
                    <a:rect b="b" l="l" r="r" t="t"/>
                    <a:pathLst>
                      <a:path extrusionOk="0" h="375" w="1467">
                        <a:moveTo>
                          <a:pt x="1" y="1"/>
                        </a:moveTo>
                        <a:lnTo>
                          <a:pt x="720" y="375"/>
                        </a:lnTo>
                        <a:lnTo>
                          <a:pt x="14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24"/>
                  <p:cNvSpPr/>
                  <p:nvPr/>
                </p:nvSpPr>
                <p:spPr>
                  <a:xfrm>
                    <a:off x="4460232" y="-1412308"/>
                    <a:ext cx="121235" cy="31013"/>
                  </a:xfrm>
                  <a:custGeom>
                    <a:rect b="b" l="l" r="r" t="t"/>
                    <a:pathLst>
                      <a:path extrusionOk="0" h="693" w="2709">
                        <a:moveTo>
                          <a:pt x="0" y="1"/>
                        </a:moveTo>
                        <a:lnTo>
                          <a:pt x="1328" y="692"/>
                        </a:lnTo>
                        <a:lnTo>
                          <a:pt x="270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24"/>
                  <p:cNvSpPr/>
                  <p:nvPr/>
                </p:nvSpPr>
                <p:spPr>
                  <a:xfrm>
                    <a:off x="4460232" y="-1443232"/>
                    <a:ext cx="121235" cy="30969"/>
                  </a:xfrm>
                  <a:custGeom>
                    <a:rect b="b" l="l" r="r" t="t"/>
                    <a:pathLst>
                      <a:path extrusionOk="0" h="692" w="2709">
                        <a:moveTo>
                          <a:pt x="1328" y="0"/>
                        </a:moveTo>
                        <a:lnTo>
                          <a:pt x="0" y="692"/>
                        </a:lnTo>
                        <a:lnTo>
                          <a:pt x="2709" y="692"/>
                        </a:lnTo>
                        <a:lnTo>
                          <a:pt x="132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24"/>
                  <p:cNvSpPr/>
                  <p:nvPr/>
                </p:nvSpPr>
                <p:spPr>
                  <a:xfrm>
                    <a:off x="4394626" y="-1429045"/>
                    <a:ext cx="65652" cy="16782"/>
                  </a:xfrm>
                  <a:custGeom>
                    <a:rect b="b" l="l" r="r" t="t"/>
                    <a:pathLst>
                      <a:path extrusionOk="0" h="375" w="1467">
                        <a:moveTo>
                          <a:pt x="747" y="1"/>
                        </a:moveTo>
                        <a:lnTo>
                          <a:pt x="1" y="375"/>
                        </a:lnTo>
                        <a:lnTo>
                          <a:pt x="1466" y="375"/>
                        </a:lnTo>
                        <a:lnTo>
                          <a:pt x="7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24"/>
                  <p:cNvSpPr/>
                  <p:nvPr/>
                </p:nvSpPr>
                <p:spPr>
                  <a:xfrm>
                    <a:off x="4394626" y="-1412308"/>
                    <a:ext cx="65652" cy="16782"/>
                  </a:xfrm>
                  <a:custGeom>
                    <a:rect b="b" l="l" r="r" t="t"/>
                    <a:pathLst>
                      <a:path extrusionOk="0" h="375" w="1467">
                        <a:moveTo>
                          <a:pt x="1" y="1"/>
                        </a:moveTo>
                        <a:lnTo>
                          <a:pt x="747" y="375"/>
                        </a:lnTo>
                        <a:lnTo>
                          <a:pt x="146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0" name="Google Shape;3070;p24"/>
                <p:cNvGrpSpPr/>
                <p:nvPr/>
              </p:nvGrpSpPr>
              <p:grpSpPr>
                <a:xfrm>
                  <a:off x="4082850" y="-1556320"/>
                  <a:ext cx="267900" cy="271304"/>
                  <a:chOff x="7156538" y="2459267"/>
                  <a:chExt cx="267900" cy="271304"/>
                </a:xfrm>
              </p:grpSpPr>
              <p:grpSp>
                <p:nvGrpSpPr>
                  <p:cNvPr id="3071" name="Google Shape;3071;p24"/>
                  <p:cNvGrpSpPr/>
                  <p:nvPr/>
                </p:nvGrpSpPr>
                <p:grpSpPr>
                  <a:xfrm>
                    <a:off x="7161677" y="2459267"/>
                    <a:ext cx="257622" cy="271304"/>
                    <a:chOff x="7221295" y="2705117"/>
                    <a:chExt cx="257622" cy="271304"/>
                  </a:xfrm>
                </p:grpSpPr>
                <p:grpSp>
                  <p:nvGrpSpPr>
                    <p:cNvPr id="3072" name="Google Shape;3072;p24"/>
                    <p:cNvGrpSpPr/>
                    <p:nvPr/>
                  </p:nvGrpSpPr>
                  <p:grpSpPr>
                    <a:xfrm>
                      <a:off x="7419933" y="2707105"/>
                      <a:ext cx="58984" cy="269317"/>
                      <a:chOff x="7419933" y="2706392"/>
                      <a:chExt cx="58984" cy="269317"/>
                    </a:xfrm>
                  </p:grpSpPr>
                  <p:sp>
                    <p:nvSpPr>
                      <p:cNvPr id="3073" name="Google Shape;3073;p24"/>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24"/>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5" name="Google Shape;3075;p24"/>
                    <p:cNvGrpSpPr/>
                    <p:nvPr/>
                  </p:nvGrpSpPr>
                  <p:grpSpPr>
                    <a:xfrm flipH="1">
                      <a:off x="7221295" y="2705117"/>
                      <a:ext cx="58984" cy="269317"/>
                      <a:chOff x="7419933" y="2706392"/>
                      <a:chExt cx="58984" cy="269317"/>
                    </a:xfrm>
                  </p:grpSpPr>
                  <p:sp>
                    <p:nvSpPr>
                      <p:cNvPr id="3076" name="Google Shape;3076;p24"/>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24"/>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78" name="Google Shape;3078;p24"/>
                  <p:cNvSpPr/>
                  <p:nvPr/>
                </p:nvSpPr>
                <p:spPr>
                  <a:xfrm>
                    <a:off x="7156538" y="2460969"/>
                    <a:ext cx="267900" cy="267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24"/>
                  <p:cNvSpPr/>
                  <p:nvPr/>
                </p:nvSpPr>
                <p:spPr>
                  <a:xfrm>
                    <a:off x="7236188" y="2540619"/>
                    <a:ext cx="108600" cy="1086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80" name="Google Shape;3080;p24"/>
                  <p:cNvGrpSpPr/>
                  <p:nvPr/>
                </p:nvGrpSpPr>
                <p:grpSpPr>
                  <a:xfrm rot="2700000">
                    <a:off x="7210407" y="2510586"/>
                    <a:ext cx="160160" cy="168667"/>
                    <a:chOff x="7221295" y="2705117"/>
                    <a:chExt cx="257622" cy="271304"/>
                  </a:xfrm>
                </p:grpSpPr>
                <p:grpSp>
                  <p:nvGrpSpPr>
                    <p:cNvPr id="3081" name="Google Shape;3081;p24"/>
                    <p:cNvGrpSpPr/>
                    <p:nvPr/>
                  </p:nvGrpSpPr>
                  <p:grpSpPr>
                    <a:xfrm>
                      <a:off x="7419933" y="2707105"/>
                      <a:ext cx="58984" cy="269317"/>
                      <a:chOff x="7419933" y="2706392"/>
                      <a:chExt cx="58984" cy="269317"/>
                    </a:xfrm>
                  </p:grpSpPr>
                  <p:sp>
                    <p:nvSpPr>
                      <p:cNvPr id="3082" name="Google Shape;3082;p24"/>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24"/>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4" name="Google Shape;3084;p24"/>
                    <p:cNvGrpSpPr/>
                    <p:nvPr/>
                  </p:nvGrpSpPr>
                  <p:grpSpPr>
                    <a:xfrm flipH="1">
                      <a:off x="7221295" y="2705117"/>
                      <a:ext cx="58984" cy="269317"/>
                      <a:chOff x="7419933" y="2706392"/>
                      <a:chExt cx="58984" cy="269317"/>
                    </a:xfrm>
                  </p:grpSpPr>
                  <p:sp>
                    <p:nvSpPr>
                      <p:cNvPr id="3085" name="Google Shape;3085;p24"/>
                      <p:cNvSpPr/>
                      <p:nvPr/>
                    </p:nvSpPr>
                    <p:spPr>
                      <a:xfrm>
                        <a:off x="7420738" y="2706392"/>
                        <a:ext cx="58178" cy="57283"/>
                      </a:xfrm>
                      <a:custGeom>
                        <a:rect b="b" l="l" r="r" t="t"/>
                        <a:pathLst>
                          <a:path extrusionOk="0" h="1280" w="1300">
                            <a:moveTo>
                              <a:pt x="1088" y="0"/>
                            </a:moveTo>
                            <a:cubicBezTo>
                              <a:pt x="1039" y="0"/>
                              <a:pt x="991" y="19"/>
                              <a:pt x="953" y="56"/>
                            </a:cubicBezTo>
                            <a:lnTo>
                              <a:pt x="57" y="952"/>
                            </a:lnTo>
                            <a:cubicBezTo>
                              <a:pt x="20" y="989"/>
                              <a:pt x="1" y="1038"/>
                              <a:pt x="1" y="1088"/>
                            </a:cubicBezTo>
                            <a:cubicBezTo>
                              <a:pt x="1" y="1138"/>
                              <a:pt x="20" y="1186"/>
                              <a:pt x="57" y="1223"/>
                            </a:cubicBezTo>
                            <a:cubicBezTo>
                              <a:pt x="94" y="1261"/>
                              <a:pt x="143" y="1279"/>
                              <a:pt x="192" y="1279"/>
                            </a:cubicBezTo>
                            <a:cubicBezTo>
                              <a:pt x="242" y="1279"/>
                              <a:pt x="290" y="1261"/>
                              <a:pt x="327" y="1223"/>
                            </a:cubicBezTo>
                            <a:lnTo>
                              <a:pt x="1224" y="327"/>
                            </a:lnTo>
                            <a:cubicBezTo>
                              <a:pt x="1299" y="253"/>
                              <a:pt x="1299" y="130"/>
                              <a:pt x="1224" y="56"/>
                            </a:cubicBezTo>
                            <a:cubicBezTo>
                              <a:pt x="1186" y="19"/>
                              <a:pt x="1137" y="0"/>
                              <a:pt x="10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24"/>
                      <p:cNvSpPr/>
                      <p:nvPr/>
                    </p:nvSpPr>
                    <p:spPr>
                      <a:xfrm>
                        <a:off x="7419933" y="2918292"/>
                        <a:ext cx="58984" cy="57417"/>
                      </a:xfrm>
                      <a:custGeom>
                        <a:rect b="b" l="l" r="r" t="t"/>
                        <a:pathLst>
                          <a:path extrusionOk="0" h="1283" w="1318">
                            <a:moveTo>
                              <a:pt x="210" y="1"/>
                            </a:moveTo>
                            <a:cubicBezTo>
                              <a:pt x="160" y="1"/>
                              <a:pt x="111" y="21"/>
                              <a:pt x="74" y="58"/>
                            </a:cubicBezTo>
                            <a:cubicBezTo>
                              <a:pt x="0" y="133"/>
                              <a:pt x="0" y="255"/>
                              <a:pt x="74" y="329"/>
                            </a:cubicBezTo>
                            <a:lnTo>
                              <a:pt x="316" y="570"/>
                            </a:lnTo>
                            <a:lnTo>
                              <a:pt x="971" y="1226"/>
                            </a:lnTo>
                            <a:cubicBezTo>
                              <a:pt x="1009" y="1263"/>
                              <a:pt x="1058" y="1282"/>
                              <a:pt x="1107" y="1282"/>
                            </a:cubicBezTo>
                            <a:cubicBezTo>
                              <a:pt x="1156" y="1282"/>
                              <a:pt x="1205" y="1263"/>
                              <a:pt x="1242" y="1226"/>
                            </a:cubicBezTo>
                            <a:cubicBezTo>
                              <a:pt x="1317" y="1152"/>
                              <a:pt x="1317" y="1030"/>
                              <a:pt x="1242" y="955"/>
                            </a:cubicBezTo>
                            <a:lnTo>
                              <a:pt x="585" y="298"/>
                            </a:lnTo>
                            <a:lnTo>
                              <a:pt x="344" y="58"/>
                            </a:lnTo>
                            <a:cubicBezTo>
                              <a:pt x="307" y="21"/>
                              <a:pt x="258" y="1"/>
                              <a:pt x="2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grpSp>
        <p:grpSp>
          <p:nvGrpSpPr>
            <p:cNvPr id="3087" name="Google Shape;3087;p24"/>
            <p:cNvGrpSpPr/>
            <p:nvPr/>
          </p:nvGrpSpPr>
          <p:grpSpPr>
            <a:xfrm>
              <a:off x="179709" y="4850407"/>
              <a:ext cx="8784583" cy="453312"/>
              <a:chOff x="179709" y="6199132"/>
              <a:chExt cx="8784583" cy="453312"/>
            </a:xfrm>
          </p:grpSpPr>
          <p:grpSp>
            <p:nvGrpSpPr>
              <p:cNvPr id="3088" name="Google Shape;3088;p24"/>
              <p:cNvGrpSpPr/>
              <p:nvPr/>
            </p:nvGrpSpPr>
            <p:grpSpPr>
              <a:xfrm>
                <a:off x="7897265" y="6199132"/>
                <a:ext cx="1067027" cy="453312"/>
                <a:chOff x="2503282" y="-2339407"/>
                <a:chExt cx="775850" cy="329610"/>
              </a:xfrm>
            </p:grpSpPr>
            <p:grpSp>
              <p:nvGrpSpPr>
                <p:cNvPr id="3089" name="Google Shape;3089;p24"/>
                <p:cNvGrpSpPr/>
                <p:nvPr/>
              </p:nvGrpSpPr>
              <p:grpSpPr>
                <a:xfrm>
                  <a:off x="2503282" y="-2339407"/>
                  <a:ext cx="775850" cy="165271"/>
                  <a:chOff x="2503282" y="-2259307"/>
                  <a:chExt cx="775850" cy="165271"/>
                </a:xfrm>
              </p:grpSpPr>
              <p:sp>
                <p:nvSpPr>
                  <p:cNvPr id="3090" name="Google Shape;3090;p24"/>
                  <p:cNvSpPr/>
                  <p:nvPr/>
                </p:nvSpPr>
                <p:spPr>
                  <a:xfrm>
                    <a:off x="2503282" y="-2259307"/>
                    <a:ext cx="388675" cy="165271"/>
                  </a:xfrm>
                  <a:custGeom>
                    <a:rect b="b" l="l" r="r" t="t"/>
                    <a:pathLst>
                      <a:path extrusionOk="0" h="3693" w="8685">
                        <a:moveTo>
                          <a:pt x="8685" y="0"/>
                        </a:moveTo>
                        <a:lnTo>
                          <a:pt x="0" y="3693"/>
                        </a:lnTo>
                        <a:lnTo>
                          <a:pt x="8685" y="3693"/>
                        </a:lnTo>
                        <a:lnTo>
                          <a:pt x="86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24"/>
                  <p:cNvSpPr/>
                  <p:nvPr/>
                </p:nvSpPr>
                <p:spPr>
                  <a:xfrm>
                    <a:off x="2890457" y="-2259307"/>
                    <a:ext cx="388675" cy="165271"/>
                  </a:xfrm>
                  <a:custGeom>
                    <a:rect b="b" l="l" r="r" t="t"/>
                    <a:pathLst>
                      <a:path extrusionOk="0" h="3693" w="8685">
                        <a:moveTo>
                          <a:pt x="1" y="0"/>
                        </a:moveTo>
                        <a:lnTo>
                          <a:pt x="1" y="3693"/>
                        </a:lnTo>
                        <a:lnTo>
                          <a:pt x="8684" y="369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2" name="Google Shape;3092;p24"/>
                <p:cNvGrpSpPr/>
                <p:nvPr/>
              </p:nvGrpSpPr>
              <p:grpSpPr>
                <a:xfrm>
                  <a:off x="2503282" y="-2175069"/>
                  <a:ext cx="775850" cy="165271"/>
                  <a:chOff x="2503282" y="-2094969"/>
                  <a:chExt cx="775850" cy="165271"/>
                </a:xfrm>
              </p:grpSpPr>
              <p:sp>
                <p:nvSpPr>
                  <p:cNvPr id="3093" name="Google Shape;3093;p24"/>
                  <p:cNvSpPr/>
                  <p:nvPr/>
                </p:nvSpPr>
                <p:spPr>
                  <a:xfrm>
                    <a:off x="2890457" y="-2094969"/>
                    <a:ext cx="388675" cy="165271"/>
                  </a:xfrm>
                  <a:custGeom>
                    <a:rect b="b" l="l" r="r" t="t"/>
                    <a:pathLst>
                      <a:path extrusionOk="0" h="3693" w="8685">
                        <a:moveTo>
                          <a:pt x="1" y="1"/>
                        </a:moveTo>
                        <a:lnTo>
                          <a:pt x="1" y="3692"/>
                        </a:lnTo>
                        <a:lnTo>
                          <a:pt x="86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24"/>
                  <p:cNvSpPr/>
                  <p:nvPr/>
                </p:nvSpPr>
                <p:spPr>
                  <a:xfrm>
                    <a:off x="2503282" y="-2094969"/>
                    <a:ext cx="388675" cy="165271"/>
                  </a:xfrm>
                  <a:custGeom>
                    <a:rect b="b" l="l" r="r" t="t"/>
                    <a:pathLst>
                      <a:path extrusionOk="0" h="3693" w="8685">
                        <a:moveTo>
                          <a:pt x="0" y="1"/>
                        </a:moveTo>
                        <a:lnTo>
                          <a:pt x="8685" y="3692"/>
                        </a:lnTo>
                        <a:lnTo>
                          <a:pt x="86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95" name="Google Shape;3095;p24"/>
                <p:cNvSpPr/>
                <p:nvPr/>
              </p:nvSpPr>
              <p:spPr>
                <a:xfrm>
                  <a:off x="2842188" y="-2230300"/>
                  <a:ext cx="96600" cy="96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6" name="Google Shape;3096;p24"/>
              <p:cNvGrpSpPr/>
              <p:nvPr/>
            </p:nvGrpSpPr>
            <p:grpSpPr>
              <a:xfrm>
                <a:off x="4038487" y="6199132"/>
                <a:ext cx="1067027" cy="453312"/>
                <a:chOff x="2503282" y="-2339407"/>
                <a:chExt cx="775850" cy="329610"/>
              </a:xfrm>
            </p:grpSpPr>
            <p:grpSp>
              <p:nvGrpSpPr>
                <p:cNvPr id="3097" name="Google Shape;3097;p24"/>
                <p:cNvGrpSpPr/>
                <p:nvPr/>
              </p:nvGrpSpPr>
              <p:grpSpPr>
                <a:xfrm>
                  <a:off x="2503282" y="-2339407"/>
                  <a:ext cx="775850" cy="165271"/>
                  <a:chOff x="2503282" y="-2259307"/>
                  <a:chExt cx="775850" cy="165271"/>
                </a:xfrm>
              </p:grpSpPr>
              <p:sp>
                <p:nvSpPr>
                  <p:cNvPr id="3098" name="Google Shape;3098;p24"/>
                  <p:cNvSpPr/>
                  <p:nvPr/>
                </p:nvSpPr>
                <p:spPr>
                  <a:xfrm>
                    <a:off x="2503282" y="-2259307"/>
                    <a:ext cx="388675" cy="165271"/>
                  </a:xfrm>
                  <a:custGeom>
                    <a:rect b="b" l="l" r="r" t="t"/>
                    <a:pathLst>
                      <a:path extrusionOk="0" h="3693" w="8685">
                        <a:moveTo>
                          <a:pt x="8685" y="0"/>
                        </a:moveTo>
                        <a:lnTo>
                          <a:pt x="0" y="3693"/>
                        </a:lnTo>
                        <a:lnTo>
                          <a:pt x="8685" y="3693"/>
                        </a:lnTo>
                        <a:lnTo>
                          <a:pt x="86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24"/>
                  <p:cNvSpPr/>
                  <p:nvPr/>
                </p:nvSpPr>
                <p:spPr>
                  <a:xfrm>
                    <a:off x="2890457" y="-2259307"/>
                    <a:ext cx="388675" cy="165271"/>
                  </a:xfrm>
                  <a:custGeom>
                    <a:rect b="b" l="l" r="r" t="t"/>
                    <a:pathLst>
                      <a:path extrusionOk="0" h="3693" w="8685">
                        <a:moveTo>
                          <a:pt x="1" y="0"/>
                        </a:moveTo>
                        <a:lnTo>
                          <a:pt x="1" y="3693"/>
                        </a:lnTo>
                        <a:lnTo>
                          <a:pt x="8684" y="369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0" name="Google Shape;3100;p24"/>
                <p:cNvGrpSpPr/>
                <p:nvPr/>
              </p:nvGrpSpPr>
              <p:grpSpPr>
                <a:xfrm>
                  <a:off x="2503282" y="-2175069"/>
                  <a:ext cx="775850" cy="165271"/>
                  <a:chOff x="2503282" y="-2094969"/>
                  <a:chExt cx="775850" cy="165271"/>
                </a:xfrm>
              </p:grpSpPr>
              <p:sp>
                <p:nvSpPr>
                  <p:cNvPr id="3101" name="Google Shape;3101;p24"/>
                  <p:cNvSpPr/>
                  <p:nvPr/>
                </p:nvSpPr>
                <p:spPr>
                  <a:xfrm>
                    <a:off x="2890457" y="-2094969"/>
                    <a:ext cx="388675" cy="165271"/>
                  </a:xfrm>
                  <a:custGeom>
                    <a:rect b="b" l="l" r="r" t="t"/>
                    <a:pathLst>
                      <a:path extrusionOk="0" h="3693" w="8685">
                        <a:moveTo>
                          <a:pt x="1" y="1"/>
                        </a:moveTo>
                        <a:lnTo>
                          <a:pt x="1" y="3692"/>
                        </a:lnTo>
                        <a:lnTo>
                          <a:pt x="86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24"/>
                  <p:cNvSpPr/>
                  <p:nvPr/>
                </p:nvSpPr>
                <p:spPr>
                  <a:xfrm>
                    <a:off x="2503282" y="-2094969"/>
                    <a:ext cx="388675" cy="165271"/>
                  </a:xfrm>
                  <a:custGeom>
                    <a:rect b="b" l="l" r="r" t="t"/>
                    <a:pathLst>
                      <a:path extrusionOk="0" h="3693" w="8685">
                        <a:moveTo>
                          <a:pt x="0" y="1"/>
                        </a:moveTo>
                        <a:lnTo>
                          <a:pt x="8685" y="3692"/>
                        </a:lnTo>
                        <a:lnTo>
                          <a:pt x="86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3" name="Google Shape;3103;p24"/>
                <p:cNvSpPr/>
                <p:nvPr/>
              </p:nvSpPr>
              <p:spPr>
                <a:xfrm>
                  <a:off x="2842188" y="-2230300"/>
                  <a:ext cx="96600" cy="96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4" name="Google Shape;3104;p24"/>
              <p:cNvGrpSpPr/>
              <p:nvPr/>
            </p:nvGrpSpPr>
            <p:grpSpPr>
              <a:xfrm>
                <a:off x="179709" y="6199132"/>
                <a:ext cx="1067027" cy="453312"/>
                <a:chOff x="2503282" y="-2339407"/>
                <a:chExt cx="775850" cy="329610"/>
              </a:xfrm>
            </p:grpSpPr>
            <p:grpSp>
              <p:nvGrpSpPr>
                <p:cNvPr id="3105" name="Google Shape;3105;p24"/>
                <p:cNvGrpSpPr/>
                <p:nvPr/>
              </p:nvGrpSpPr>
              <p:grpSpPr>
                <a:xfrm>
                  <a:off x="2503282" y="-2339407"/>
                  <a:ext cx="775850" cy="165271"/>
                  <a:chOff x="2503282" y="-2259307"/>
                  <a:chExt cx="775850" cy="165271"/>
                </a:xfrm>
              </p:grpSpPr>
              <p:sp>
                <p:nvSpPr>
                  <p:cNvPr id="3106" name="Google Shape;3106;p24"/>
                  <p:cNvSpPr/>
                  <p:nvPr/>
                </p:nvSpPr>
                <p:spPr>
                  <a:xfrm>
                    <a:off x="2503282" y="-2259307"/>
                    <a:ext cx="388675" cy="165271"/>
                  </a:xfrm>
                  <a:custGeom>
                    <a:rect b="b" l="l" r="r" t="t"/>
                    <a:pathLst>
                      <a:path extrusionOk="0" h="3693" w="8685">
                        <a:moveTo>
                          <a:pt x="8685" y="0"/>
                        </a:moveTo>
                        <a:lnTo>
                          <a:pt x="0" y="3693"/>
                        </a:lnTo>
                        <a:lnTo>
                          <a:pt x="8685" y="3693"/>
                        </a:lnTo>
                        <a:lnTo>
                          <a:pt x="86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24"/>
                  <p:cNvSpPr/>
                  <p:nvPr/>
                </p:nvSpPr>
                <p:spPr>
                  <a:xfrm>
                    <a:off x="2890457" y="-2259307"/>
                    <a:ext cx="388675" cy="165271"/>
                  </a:xfrm>
                  <a:custGeom>
                    <a:rect b="b" l="l" r="r" t="t"/>
                    <a:pathLst>
                      <a:path extrusionOk="0" h="3693" w="8685">
                        <a:moveTo>
                          <a:pt x="1" y="0"/>
                        </a:moveTo>
                        <a:lnTo>
                          <a:pt x="1" y="3693"/>
                        </a:lnTo>
                        <a:lnTo>
                          <a:pt x="8684" y="3693"/>
                        </a:lnTo>
                        <a:lnTo>
                          <a:pt x="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8" name="Google Shape;3108;p24"/>
                <p:cNvGrpSpPr/>
                <p:nvPr/>
              </p:nvGrpSpPr>
              <p:grpSpPr>
                <a:xfrm>
                  <a:off x="2503282" y="-2175069"/>
                  <a:ext cx="775850" cy="165271"/>
                  <a:chOff x="2503282" y="-2094969"/>
                  <a:chExt cx="775850" cy="165271"/>
                </a:xfrm>
              </p:grpSpPr>
              <p:sp>
                <p:nvSpPr>
                  <p:cNvPr id="3109" name="Google Shape;3109;p24"/>
                  <p:cNvSpPr/>
                  <p:nvPr/>
                </p:nvSpPr>
                <p:spPr>
                  <a:xfrm>
                    <a:off x="2890457" y="-2094969"/>
                    <a:ext cx="388675" cy="165271"/>
                  </a:xfrm>
                  <a:custGeom>
                    <a:rect b="b" l="l" r="r" t="t"/>
                    <a:pathLst>
                      <a:path extrusionOk="0" h="3693" w="8685">
                        <a:moveTo>
                          <a:pt x="1" y="1"/>
                        </a:moveTo>
                        <a:lnTo>
                          <a:pt x="1" y="3692"/>
                        </a:lnTo>
                        <a:lnTo>
                          <a:pt x="86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4"/>
                  <p:cNvSpPr/>
                  <p:nvPr/>
                </p:nvSpPr>
                <p:spPr>
                  <a:xfrm>
                    <a:off x="2503282" y="-2094969"/>
                    <a:ext cx="388675" cy="165271"/>
                  </a:xfrm>
                  <a:custGeom>
                    <a:rect b="b" l="l" r="r" t="t"/>
                    <a:pathLst>
                      <a:path extrusionOk="0" h="3693" w="8685">
                        <a:moveTo>
                          <a:pt x="0" y="1"/>
                        </a:moveTo>
                        <a:lnTo>
                          <a:pt x="8685" y="3692"/>
                        </a:lnTo>
                        <a:lnTo>
                          <a:pt x="868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1" name="Google Shape;3111;p24"/>
                <p:cNvSpPr/>
                <p:nvPr/>
              </p:nvSpPr>
              <p:spPr>
                <a:xfrm>
                  <a:off x="2842188" y="-2230300"/>
                  <a:ext cx="96600" cy="96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CUSTOM_7_1">
    <p:spTree>
      <p:nvGrpSpPr>
        <p:cNvPr id="3112" name="Shape 3112"/>
        <p:cNvGrpSpPr/>
        <p:nvPr/>
      </p:nvGrpSpPr>
      <p:grpSpPr>
        <a:xfrm>
          <a:off x="0" y="0"/>
          <a:ext cx="0" cy="0"/>
          <a:chOff x="0" y="0"/>
          <a:chExt cx="0" cy="0"/>
        </a:xfrm>
      </p:grpSpPr>
      <p:sp>
        <p:nvSpPr>
          <p:cNvPr id="3113" name="Google Shape;3113;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14" name="Google Shape;3114;p25"/>
          <p:cNvSpPr txBox="1"/>
          <p:nvPr>
            <p:ph idx="1" type="subTitle"/>
          </p:nvPr>
        </p:nvSpPr>
        <p:spPr>
          <a:xfrm>
            <a:off x="2229903" y="1195800"/>
            <a:ext cx="21123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15" name="Google Shape;3115;p25"/>
          <p:cNvSpPr txBox="1"/>
          <p:nvPr>
            <p:ph idx="2" type="subTitle"/>
          </p:nvPr>
        </p:nvSpPr>
        <p:spPr>
          <a:xfrm>
            <a:off x="2229897" y="2071659"/>
            <a:ext cx="21123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16" name="Google Shape;3116;p25"/>
          <p:cNvSpPr txBox="1"/>
          <p:nvPr>
            <p:ph idx="3" type="subTitle"/>
          </p:nvPr>
        </p:nvSpPr>
        <p:spPr>
          <a:xfrm>
            <a:off x="2229903" y="2947518"/>
            <a:ext cx="21123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17" name="Google Shape;3117;p25"/>
          <p:cNvSpPr txBox="1"/>
          <p:nvPr>
            <p:ph idx="4" type="subTitle"/>
          </p:nvPr>
        </p:nvSpPr>
        <p:spPr>
          <a:xfrm>
            <a:off x="2229897" y="3823377"/>
            <a:ext cx="21123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18" name="Google Shape;3118;p25"/>
          <p:cNvSpPr txBox="1"/>
          <p:nvPr>
            <p:ph idx="5" type="subTitle"/>
          </p:nvPr>
        </p:nvSpPr>
        <p:spPr>
          <a:xfrm>
            <a:off x="949804" y="1195775"/>
            <a:ext cx="12801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119" name="Google Shape;3119;p25"/>
          <p:cNvSpPr txBox="1"/>
          <p:nvPr>
            <p:ph idx="6" type="subTitle"/>
          </p:nvPr>
        </p:nvSpPr>
        <p:spPr>
          <a:xfrm>
            <a:off x="949800" y="2071641"/>
            <a:ext cx="12801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120" name="Google Shape;3120;p25"/>
          <p:cNvSpPr txBox="1"/>
          <p:nvPr>
            <p:ph idx="7" type="subTitle"/>
          </p:nvPr>
        </p:nvSpPr>
        <p:spPr>
          <a:xfrm>
            <a:off x="949804" y="2947506"/>
            <a:ext cx="12801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121" name="Google Shape;3121;p25"/>
          <p:cNvSpPr txBox="1"/>
          <p:nvPr>
            <p:ph idx="8" type="subTitle"/>
          </p:nvPr>
        </p:nvSpPr>
        <p:spPr>
          <a:xfrm>
            <a:off x="949800" y="3823372"/>
            <a:ext cx="12801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122" name="Google Shape;3122;p25"/>
          <p:cNvSpPr txBox="1"/>
          <p:nvPr>
            <p:ph idx="9" type="subTitle"/>
          </p:nvPr>
        </p:nvSpPr>
        <p:spPr>
          <a:xfrm>
            <a:off x="6081903" y="1195800"/>
            <a:ext cx="21123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23" name="Google Shape;3123;p25"/>
          <p:cNvSpPr txBox="1"/>
          <p:nvPr>
            <p:ph idx="13" type="subTitle"/>
          </p:nvPr>
        </p:nvSpPr>
        <p:spPr>
          <a:xfrm>
            <a:off x="6081897" y="2071659"/>
            <a:ext cx="21123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24" name="Google Shape;3124;p25"/>
          <p:cNvSpPr txBox="1"/>
          <p:nvPr>
            <p:ph idx="14" type="subTitle"/>
          </p:nvPr>
        </p:nvSpPr>
        <p:spPr>
          <a:xfrm>
            <a:off x="6081903" y="2947518"/>
            <a:ext cx="21123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25" name="Google Shape;3125;p25"/>
          <p:cNvSpPr txBox="1"/>
          <p:nvPr>
            <p:ph idx="15" type="subTitle"/>
          </p:nvPr>
        </p:nvSpPr>
        <p:spPr>
          <a:xfrm>
            <a:off x="6081897" y="3823377"/>
            <a:ext cx="21123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26" name="Google Shape;3126;p25"/>
          <p:cNvSpPr txBox="1"/>
          <p:nvPr>
            <p:ph idx="16" type="subTitle"/>
          </p:nvPr>
        </p:nvSpPr>
        <p:spPr>
          <a:xfrm>
            <a:off x="4801804" y="1195775"/>
            <a:ext cx="12801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127" name="Google Shape;3127;p25"/>
          <p:cNvSpPr txBox="1"/>
          <p:nvPr>
            <p:ph idx="17" type="subTitle"/>
          </p:nvPr>
        </p:nvSpPr>
        <p:spPr>
          <a:xfrm>
            <a:off x="4801800" y="2071641"/>
            <a:ext cx="12801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128" name="Google Shape;3128;p25"/>
          <p:cNvSpPr txBox="1"/>
          <p:nvPr>
            <p:ph idx="18" type="subTitle"/>
          </p:nvPr>
        </p:nvSpPr>
        <p:spPr>
          <a:xfrm>
            <a:off x="4801804" y="2947506"/>
            <a:ext cx="12801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129" name="Google Shape;3129;p25"/>
          <p:cNvSpPr txBox="1"/>
          <p:nvPr>
            <p:ph idx="19" type="subTitle"/>
          </p:nvPr>
        </p:nvSpPr>
        <p:spPr>
          <a:xfrm>
            <a:off x="4801800" y="3823372"/>
            <a:ext cx="1280100" cy="548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3130" name="Google Shape;3130;p25"/>
          <p:cNvGrpSpPr/>
          <p:nvPr/>
        </p:nvGrpSpPr>
        <p:grpSpPr>
          <a:xfrm>
            <a:off x="30822" y="4362477"/>
            <a:ext cx="9113183" cy="1415786"/>
            <a:chOff x="30822" y="4362477"/>
            <a:chExt cx="9113183" cy="1415786"/>
          </a:xfrm>
        </p:grpSpPr>
        <p:grpSp>
          <p:nvGrpSpPr>
            <p:cNvPr id="3131" name="Google Shape;3131;p25"/>
            <p:cNvGrpSpPr/>
            <p:nvPr/>
          </p:nvGrpSpPr>
          <p:grpSpPr>
            <a:xfrm rot="2700000">
              <a:off x="7130018" y="4569179"/>
              <a:ext cx="999842" cy="1002381"/>
              <a:chOff x="5488005" y="5049300"/>
              <a:chExt cx="908150" cy="910457"/>
            </a:xfrm>
          </p:grpSpPr>
          <p:sp>
            <p:nvSpPr>
              <p:cNvPr id="3132" name="Google Shape;3132;p25"/>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25"/>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25"/>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25"/>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25"/>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25"/>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25"/>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25"/>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25"/>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25"/>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25"/>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25"/>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25"/>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25"/>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25"/>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25"/>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8" name="Google Shape;3148;p25"/>
            <p:cNvGrpSpPr/>
            <p:nvPr/>
          </p:nvGrpSpPr>
          <p:grpSpPr>
            <a:xfrm>
              <a:off x="4087522" y="4569208"/>
              <a:ext cx="999783" cy="1002322"/>
              <a:chOff x="5488005" y="5049300"/>
              <a:chExt cx="908150" cy="910457"/>
            </a:xfrm>
          </p:grpSpPr>
          <p:sp>
            <p:nvSpPr>
              <p:cNvPr id="3149" name="Google Shape;3149;p25"/>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25"/>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25"/>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25"/>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25"/>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25"/>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25"/>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25"/>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25"/>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25"/>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25"/>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25"/>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25"/>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25"/>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25"/>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25"/>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5" name="Google Shape;3165;p25"/>
            <p:cNvGrpSpPr/>
            <p:nvPr/>
          </p:nvGrpSpPr>
          <p:grpSpPr>
            <a:xfrm rot="2700000">
              <a:off x="5101668" y="4569179"/>
              <a:ext cx="999842" cy="1002381"/>
              <a:chOff x="5488005" y="5049300"/>
              <a:chExt cx="908150" cy="910457"/>
            </a:xfrm>
          </p:grpSpPr>
          <p:sp>
            <p:nvSpPr>
              <p:cNvPr id="3166" name="Google Shape;3166;p25"/>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25"/>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25"/>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25"/>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25"/>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25"/>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25"/>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25"/>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25"/>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25"/>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25"/>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25"/>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25"/>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25"/>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25"/>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25"/>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2" name="Google Shape;3182;p25"/>
            <p:cNvGrpSpPr/>
            <p:nvPr/>
          </p:nvGrpSpPr>
          <p:grpSpPr>
            <a:xfrm>
              <a:off x="6115872" y="4569208"/>
              <a:ext cx="999783" cy="1002322"/>
              <a:chOff x="5488005" y="5049300"/>
              <a:chExt cx="908150" cy="910457"/>
            </a:xfrm>
          </p:grpSpPr>
          <p:sp>
            <p:nvSpPr>
              <p:cNvPr id="3183" name="Google Shape;3183;p25"/>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25"/>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25"/>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25"/>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25"/>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25"/>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25"/>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25"/>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25"/>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25"/>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25"/>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25"/>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25"/>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25"/>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25"/>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25"/>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9" name="Google Shape;3199;p25"/>
            <p:cNvGrpSpPr/>
            <p:nvPr/>
          </p:nvGrpSpPr>
          <p:grpSpPr>
            <a:xfrm rot="2700000">
              <a:off x="3073318" y="4569179"/>
              <a:ext cx="999842" cy="1002381"/>
              <a:chOff x="5488005" y="5049300"/>
              <a:chExt cx="908150" cy="910457"/>
            </a:xfrm>
          </p:grpSpPr>
          <p:sp>
            <p:nvSpPr>
              <p:cNvPr id="3200" name="Google Shape;3200;p25"/>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25"/>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25"/>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25"/>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25"/>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25"/>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25"/>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25"/>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25"/>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25"/>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25"/>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25"/>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25"/>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25"/>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25"/>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25"/>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6" name="Google Shape;3216;p25"/>
            <p:cNvGrpSpPr/>
            <p:nvPr/>
          </p:nvGrpSpPr>
          <p:grpSpPr>
            <a:xfrm>
              <a:off x="30822" y="4569208"/>
              <a:ext cx="999783" cy="1002322"/>
              <a:chOff x="5488005" y="5049300"/>
              <a:chExt cx="908150" cy="910457"/>
            </a:xfrm>
          </p:grpSpPr>
          <p:sp>
            <p:nvSpPr>
              <p:cNvPr id="3217" name="Google Shape;3217;p25"/>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25"/>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25"/>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25"/>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25"/>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25"/>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25"/>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25"/>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25"/>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25"/>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25"/>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25"/>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25"/>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25"/>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25"/>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25"/>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3" name="Google Shape;3233;p25"/>
            <p:cNvGrpSpPr/>
            <p:nvPr/>
          </p:nvGrpSpPr>
          <p:grpSpPr>
            <a:xfrm rot="2700000">
              <a:off x="1044968" y="4569179"/>
              <a:ext cx="999842" cy="1002381"/>
              <a:chOff x="5488005" y="5049300"/>
              <a:chExt cx="908150" cy="910457"/>
            </a:xfrm>
          </p:grpSpPr>
          <p:sp>
            <p:nvSpPr>
              <p:cNvPr id="3234" name="Google Shape;3234;p25"/>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25"/>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25"/>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25"/>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25"/>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25"/>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25"/>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25"/>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25"/>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25"/>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25"/>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25"/>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25"/>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25"/>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25"/>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25"/>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0" name="Google Shape;3250;p25"/>
            <p:cNvGrpSpPr/>
            <p:nvPr/>
          </p:nvGrpSpPr>
          <p:grpSpPr>
            <a:xfrm>
              <a:off x="2059172" y="4569208"/>
              <a:ext cx="999783" cy="1002322"/>
              <a:chOff x="5488005" y="5049300"/>
              <a:chExt cx="908150" cy="910457"/>
            </a:xfrm>
          </p:grpSpPr>
          <p:sp>
            <p:nvSpPr>
              <p:cNvPr id="3251" name="Google Shape;3251;p25"/>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25"/>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25"/>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25"/>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25"/>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25"/>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25"/>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25"/>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25"/>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25"/>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25"/>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25"/>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25"/>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25"/>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5"/>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25"/>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7" name="Google Shape;3267;p25"/>
            <p:cNvGrpSpPr/>
            <p:nvPr/>
          </p:nvGrpSpPr>
          <p:grpSpPr>
            <a:xfrm>
              <a:off x="8144222" y="4569208"/>
              <a:ext cx="999783" cy="1002322"/>
              <a:chOff x="5488005" y="5049300"/>
              <a:chExt cx="908150" cy="910457"/>
            </a:xfrm>
          </p:grpSpPr>
          <p:sp>
            <p:nvSpPr>
              <p:cNvPr id="3268" name="Google Shape;3268;p25"/>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25"/>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25"/>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25"/>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25"/>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25"/>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25"/>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25"/>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25"/>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25"/>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25"/>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25"/>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25"/>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25"/>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25"/>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25"/>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3284" name="Shape 3284"/>
        <p:cNvGrpSpPr/>
        <p:nvPr/>
      </p:nvGrpSpPr>
      <p:grpSpPr>
        <a:xfrm>
          <a:off x="0" y="0"/>
          <a:ext cx="0" cy="0"/>
          <a:chOff x="0" y="0"/>
          <a:chExt cx="0" cy="0"/>
        </a:xfrm>
      </p:grpSpPr>
      <p:sp>
        <p:nvSpPr>
          <p:cNvPr id="3285" name="Google Shape;3285;p26"/>
          <p:cNvSpPr txBox="1"/>
          <p:nvPr>
            <p:ph type="title"/>
          </p:nvPr>
        </p:nvSpPr>
        <p:spPr>
          <a:xfrm>
            <a:off x="720000" y="445519"/>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286" name="Google Shape;3286;p26"/>
          <p:cNvGrpSpPr/>
          <p:nvPr/>
        </p:nvGrpSpPr>
        <p:grpSpPr>
          <a:xfrm>
            <a:off x="-1124575" y="4011006"/>
            <a:ext cx="11448941" cy="2898176"/>
            <a:chOff x="-1124575" y="4011006"/>
            <a:chExt cx="11448941" cy="2898176"/>
          </a:xfrm>
        </p:grpSpPr>
        <p:grpSp>
          <p:nvGrpSpPr>
            <p:cNvPr id="3287" name="Google Shape;3287;p26"/>
            <p:cNvGrpSpPr/>
            <p:nvPr/>
          </p:nvGrpSpPr>
          <p:grpSpPr>
            <a:xfrm rot="2700000">
              <a:off x="8378882" y="4357331"/>
              <a:ext cx="1629417" cy="1568900"/>
              <a:chOff x="4715135" y="2349631"/>
              <a:chExt cx="1020614" cy="982709"/>
            </a:xfrm>
          </p:grpSpPr>
          <p:sp>
            <p:nvSpPr>
              <p:cNvPr id="3288" name="Google Shape;3288;p26"/>
              <p:cNvSpPr/>
              <p:nvPr/>
            </p:nvSpPr>
            <p:spPr>
              <a:xfrm>
                <a:off x="5371554" y="2968235"/>
                <a:ext cx="363301" cy="363390"/>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26"/>
              <p:cNvSpPr/>
              <p:nvPr/>
            </p:nvSpPr>
            <p:spPr>
              <a:xfrm>
                <a:off x="5371599" y="3200854"/>
                <a:ext cx="130677" cy="130767"/>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26"/>
              <p:cNvSpPr/>
              <p:nvPr/>
            </p:nvSpPr>
            <p:spPr>
              <a:xfrm>
                <a:off x="5607530" y="2968235"/>
                <a:ext cx="127410" cy="127366"/>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26"/>
              <p:cNvSpPr/>
              <p:nvPr/>
            </p:nvSpPr>
            <p:spPr>
              <a:xfrm>
                <a:off x="5307828" y="3204255"/>
                <a:ext cx="127321" cy="127366"/>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26"/>
              <p:cNvSpPr/>
              <p:nvPr/>
            </p:nvSpPr>
            <p:spPr>
              <a:xfrm>
                <a:off x="5244146" y="3204255"/>
                <a:ext cx="127410" cy="127366"/>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26"/>
              <p:cNvSpPr/>
              <p:nvPr/>
            </p:nvSpPr>
            <p:spPr>
              <a:xfrm>
                <a:off x="5500708" y="3094300"/>
                <a:ext cx="106779" cy="106914"/>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26"/>
              <p:cNvSpPr/>
              <p:nvPr/>
            </p:nvSpPr>
            <p:spPr>
              <a:xfrm>
                <a:off x="5607530" y="2904553"/>
                <a:ext cx="127410" cy="127321"/>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26"/>
              <p:cNvSpPr/>
              <p:nvPr/>
            </p:nvSpPr>
            <p:spPr>
              <a:xfrm>
                <a:off x="5607530" y="2840826"/>
                <a:ext cx="127410" cy="127455"/>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26"/>
              <p:cNvSpPr/>
              <p:nvPr/>
            </p:nvSpPr>
            <p:spPr>
              <a:xfrm>
                <a:off x="5419618" y="3016164"/>
                <a:ext cx="316132" cy="316176"/>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26"/>
              <p:cNvSpPr/>
              <p:nvPr/>
            </p:nvSpPr>
            <p:spPr>
              <a:xfrm>
                <a:off x="5576428" y="3172974"/>
                <a:ext cx="159319" cy="159364"/>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26"/>
              <p:cNvSpPr/>
              <p:nvPr/>
            </p:nvSpPr>
            <p:spPr>
              <a:xfrm>
                <a:off x="5419483" y="3252677"/>
                <a:ext cx="158155" cy="79659"/>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26"/>
              <p:cNvSpPr/>
              <p:nvPr/>
            </p:nvSpPr>
            <p:spPr>
              <a:xfrm>
                <a:off x="5419483" y="3292282"/>
                <a:ext cx="78675" cy="39337"/>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26"/>
              <p:cNvSpPr/>
              <p:nvPr/>
            </p:nvSpPr>
            <p:spPr>
              <a:xfrm>
                <a:off x="5655683" y="3016164"/>
                <a:ext cx="80062" cy="158513"/>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26"/>
              <p:cNvSpPr/>
              <p:nvPr/>
            </p:nvSpPr>
            <p:spPr>
              <a:xfrm>
                <a:off x="5695244" y="3016164"/>
                <a:ext cx="39695" cy="79346"/>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26"/>
              <p:cNvSpPr/>
              <p:nvPr/>
            </p:nvSpPr>
            <p:spPr>
              <a:xfrm>
                <a:off x="5695244" y="3173869"/>
                <a:ext cx="40053" cy="79257"/>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26"/>
              <p:cNvSpPr/>
              <p:nvPr/>
            </p:nvSpPr>
            <p:spPr>
              <a:xfrm>
                <a:off x="5672555" y="3272636"/>
                <a:ext cx="62385" cy="58984"/>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26"/>
              <p:cNvSpPr/>
              <p:nvPr/>
            </p:nvSpPr>
            <p:spPr>
              <a:xfrm>
                <a:off x="4715985" y="2968279"/>
                <a:ext cx="363301" cy="363390"/>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26"/>
              <p:cNvSpPr/>
              <p:nvPr/>
            </p:nvSpPr>
            <p:spPr>
              <a:xfrm>
                <a:off x="4951380" y="3203674"/>
                <a:ext cx="127858" cy="127947"/>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26"/>
              <p:cNvSpPr/>
              <p:nvPr/>
            </p:nvSpPr>
            <p:spPr>
              <a:xfrm>
                <a:off x="4715940" y="2968235"/>
                <a:ext cx="127366" cy="127366"/>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26"/>
              <p:cNvSpPr/>
              <p:nvPr/>
            </p:nvSpPr>
            <p:spPr>
              <a:xfrm>
                <a:off x="4843259" y="3095509"/>
                <a:ext cx="108346" cy="108212"/>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26"/>
              <p:cNvSpPr/>
              <p:nvPr/>
            </p:nvSpPr>
            <p:spPr>
              <a:xfrm>
                <a:off x="5015598" y="3204255"/>
                <a:ext cx="127410" cy="127366"/>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26"/>
              <p:cNvSpPr/>
              <p:nvPr/>
            </p:nvSpPr>
            <p:spPr>
              <a:xfrm>
                <a:off x="5079280" y="3204255"/>
                <a:ext cx="127410" cy="127366"/>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26"/>
              <p:cNvSpPr/>
              <p:nvPr/>
            </p:nvSpPr>
            <p:spPr>
              <a:xfrm>
                <a:off x="4715940" y="2904553"/>
                <a:ext cx="127366" cy="127321"/>
              </a:xfrm>
              <a:custGeom>
                <a:rect b="b" l="l" r="r" t="t"/>
                <a:pathLst>
                  <a:path extrusionOk="0" h="2845" w="2846">
                    <a:moveTo>
                      <a:pt x="1" y="1"/>
                    </a:moveTo>
                    <a:lnTo>
                      <a:pt x="1" y="1074"/>
                    </a:lnTo>
                    <a:lnTo>
                      <a:pt x="1773" y="2844"/>
                    </a:lnTo>
                    <a:lnTo>
                      <a:pt x="2845" y="284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26"/>
              <p:cNvSpPr/>
              <p:nvPr/>
            </p:nvSpPr>
            <p:spPr>
              <a:xfrm>
                <a:off x="4715940" y="2840826"/>
                <a:ext cx="127366" cy="127455"/>
              </a:xfrm>
              <a:custGeom>
                <a:rect b="b" l="l" r="r" t="t"/>
                <a:pathLst>
                  <a:path extrusionOk="0" h="2848" w="2846">
                    <a:moveTo>
                      <a:pt x="1" y="1"/>
                    </a:moveTo>
                    <a:lnTo>
                      <a:pt x="1" y="1074"/>
                    </a:lnTo>
                    <a:lnTo>
                      <a:pt x="1773" y="2847"/>
                    </a:lnTo>
                    <a:lnTo>
                      <a:pt x="2845" y="2847"/>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26"/>
              <p:cNvSpPr/>
              <p:nvPr/>
            </p:nvSpPr>
            <p:spPr>
              <a:xfrm>
                <a:off x="4715135" y="3016164"/>
                <a:ext cx="316087" cy="316176"/>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26"/>
              <p:cNvSpPr/>
              <p:nvPr/>
            </p:nvSpPr>
            <p:spPr>
              <a:xfrm>
                <a:off x="4715135" y="3172974"/>
                <a:ext cx="159274" cy="159364"/>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26"/>
              <p:cNvSpPr/>
              <p:nvPr/>
            </p:nvSpPr>
            <p:spPr>
              <a:xfrm>
                <a:off x="4873198" y="3252677"/>
                <a:ext cx="158155" cy="79659"/>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26"/>
              <p:cNvSpPr/>
              <p:nvPr/>
            </p:nvSpPr>
            <p:spPr>
              <a:xfrm>
                <a:off x="4951827" y="3292282"/>
                <a:ext cx="78630" cy="39337"/>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26"/>
              <p:cNvSpPr/>
              <p:nvPr/>
            </p:nvSpPr>
            <p:spPr>
              <a:xfrm>
                <a:off x="4715135" y="3016164"/>
                <a:ext cx="80017" cy="158513"/>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26"/>
              <p:cNvSpPr/>
              <p:nvPr/>
            </p:nvSpPr>
            <p:spPr>
              <a:xfrm>
                <a:off x="4715940" y="3016164"/>
                <a:ext cx="39606" cy="79346"/>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26"/>
              <p:cNvSpPr/>
              <p:nvPr/>
            </p:nvSpPr>
            <p:spPr>
              <a:xfrm>
                <a:off x="4715538" y="3173869"/>
                <a:ext cx="40009" cy="79257"/>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26"/>
              <p:cNvSpPr/>
              <p:nvPr/>
            </p:nvSpPr>
            <p:spPr>
              <a:xfrm>
                <a:off x="4715940" y="3276037"/>
                <a:ext cx="61266" cy="55583"/>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26"/>
              <p:cNvSpPr/>
              <p:nvPr/>
            </p:nvSpPr>
            <p:spPr>
              <a:xfrm>
                <a:off x="5371688" y="2349989"/>
                <a:ext cx="363167" cy="363390"/>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26"/>
              <p:cNvSpPr/>
              <p:nvPr/>
            </p:nvSpPr>
            <p:spPr>
              <a:xfrm>
                <a:off x="5371778" y="2350034"/>
                <a:ext cx="130498" cy="130722"/>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26"/>
              <p:cNvSpPr/>
              <p:nvPr/>
            </p:nvSpPr>
            <p:spPr>
              <a:xfrm>
                <a:off x="5608023" y="2586458"/>
                <a:ext cx="126918" cy="126829"/>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26"/>
              <p:cNvSpPr/>
              <p:nvPr/>
            </p:nvSpPr>
            <p:spPr>
              <a:xfrm>
                <a:off x="5307828" y="2350124"/>
                <a:ext cx="127321" cy="127410"/>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26"/>
              <p:cNvSpPr/>
              <p:nvPr/>
            </p:nvSpPr>
            <p:spPr>
              <a:xfrm>
                <a:off x="5244235" y="2350124"/>
                <a:ext cx="127321" cy="127410"/>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26"/>
              <p:cNvSpPr/>
              <p:nvPr/>
            </p:nvSpPr>
            <p:spPr>
              <a:xfrm>
                <a:off x="5500753" y="2480709"/>
                <a:ext cx="106914" cy="106914"/>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26"/>
              <p:cNvSpPr/>
              <p:nvPr/>
            </p:nvSpPr>
            <p:spPr>
              <a:xfrm>
                <a:off x="5607530" y="2649916"/>
                <a:ext cx="127410" cy="127366"/>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26"/>
              <p:cNvSpPr/>
              <p:nvPr/>
            </p:nvSpPr>
            <p:spPr>
              <a:xfrm>
                <a:off x="5607530" y="2713597"/>
                <a:ext cx="127410" cy="127276"/>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26"/>
              <p:cNvSpPr/>
              <p:nvPr/>
            </p:nvSpPr>
            <p:spPr>
              <a:xfrm>
                <a:off x="5419797" y="2349631"/>
                <a:ext cx="315729" cy="315684"/>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26"/>
              <p:cNvSpPr/>
              <p:nvPr/>
            </p:nvSpPr>
            <p:spPr>
              <a:xfrm>
                <a:off x="5576428" y="2349631"/>
                <a:ext cx="158871" cy="158916"/>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26"/>
              <p:cNvSpPr/>
              <p:nvPr/>
            </p:nvSpPr>
            <p:spPr>
              <a:xfrm>
                <a:off x="5419215" y="2349631"/>
                <a:ext cx="158424" cy="80107"/>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26"/>
              <p:cNvSpPr/>
              <p:nvPr/>
            </p:nvSpPr>
            <p:spPr>
              <a:xfrm>
                <a:off x="5419215" y="2350034"/>
                <a:ext cx="79257" cy="40098"/>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26"/>
              <p:cNvSpPr/>
              <p:nvPr/>
            </p:nvSpPr>
            <p:spPr>
              <a:xfrm>
                <a:off x="5695244" y="2429692"/>
                <a:ext cx="40277" cy="79257"/>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26"/>
              <p:cNvSpPr/>
              <p:nvPr/>
            </p:nvSpPr>
            <p:spPr>
              <a:xfrm>
                <a:off x="5655683" y="2507739"/>
                <a:ext cx="79838" cy="158424"/>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26"/>
              <p:cNvSpPr/>
              <p:nvPr/>
            </p:nvSpPr>
            <p:spPr>
              <a:xfrm>
                <a:off x="5695244" y="2586055"/>
                <a:ext cx="39695" cy="79257"/>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26"/>
              <p:cNvSpPr/>
              <p:nvPr/>
            </p:nvSpPr>
            <p:spPr>
              <a:xfrm>
                <a:off x="5686025" y="2350124"/>
                <a:ext cx="48914" cy="59655"/>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26"/>
              <p:cNvSpPr/>
              <p:nvPr/>
            </p:nvSpPr>
            <p:spPr>
              <a:xfrm>
                <a:off x="4862055" y="2477532"/>
                <a:ext cx="726602" cy="726646"/>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26"/>
              <p:cNvSpPr/>
              <p:nvPr/>
            </p:nvSpPr>
            <p:spPr>
              <a:xfrm>
                <a:off x="5460879" y="2712926"/>
                <a:ext cx="127813" cy="255671"/>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26"/>
              <p:cNvSpPr/>
              <p:nvPr/>
            </p:nvSpPr>
            <p:spPr>
              <a:xfrm>
                <a:off x="4862100" y="2710151"/>
                <a:ext cx="130677" cy="261310"/>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26"/>
              <p:cNvSpPr/>
              <p:nvPr/>
            </p:nvSpPr>
            <p:spPr>
              <a:xfrm>
                <a:off x="5098523" y="3077160"/>
                <a:ext cx="253747" cy="12691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26"/>
              <p:cNvSpPr/>
              <p:nvPr/>
            </p:nvSpPr>
            <p:spPr>
              <a:xfrm>
                <a:off x="5098076" y="2477487"/>
                <a:ext cx="254686" cy="127366"/>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26"/>
              <p:cNvSpPr/>
              <p:nvPr/>
            </p:nvSpPr>
            <p:spPr>
              <a:xfrm>
                <a:off x="4798328" y="2713597"/>
                <a:ext cx="127410" cy="254642"/>
              </a:xfrm>
              <a:custGeom>
                <a:rect b="b" l="l" r="r" t="t"/>
                <a:pathLst>
                  <a:path extrusionOk="0" h="5690" w="2847">
                    <a:moveTo>
                      <a:pt x="2846" y="0"/>
                    </a:moveTo>
                    <a:lnTo>
                      <a:pt x="0" y="2845"/>
                    </a:lnTo>
                    <a:lnTo>
                      <a:pt x="2846" y="5689"/>
                    </a:lnTo>
                    <a:lnTo>
                      <a:pt x="2846" y="4616"/>
                    </a:lnTo>
                    <a:lnTo>
                      <a:pt x="1074" y="2845"/>
                    </a:lnTo>
                    <a:lnTo>
                      <a:pt x="2846" y="1073"/>
                    </a:lnTo>
                    <a:lnTo>
                      <a:pt x="2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26"/>
              <p:cNvSpPr/>
              <p:nvPr/>
            </p:nvSpPr>
            <p:spPr>
              <a:xfrm>
                <a:off x="4734691" y="2713597"/>
                <a:ext cx="127366" cy="254642"/>
              </a:xfrm>
              <a:custGeom>
                <a:rect b="b" l="l" r="r" t="t"/>
                <a:pathLst>
                  <a:path extrusionOk="0" h="5690" w="2846">
                    <a:moveTo>
                      <a:pt x="2845" y="0"/>
                    </a:moveTo>
                    <a:lnTo>
                      <a:pt x="1" y="2845"/>
                    </a:lnTo>
                    <a:lnTo>
                      <a:pt x="2845" y="5689"/>
                    </a:lnTo>
                    <a:lnTo>
                      <a:pt x="2845" y="4616"/>
                    </a:lnTo>
                    <a:lnTo>
                      <a:pt x="1073" y="2845"/>
                    </a:lnTo>
                    <a:lnTo>
                      <a:pt x="2845" y="1073"/>
                    </a:lnTo>
                    <a:lnTo>
                      <a:pt x="28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26"/>
              <p:cNvSpPr/>
              <p:nvPr/>
            </p:nvSpPr>
            <p:spPr>
              <a:xfrm>
                <a:off x="4991253" y="2971412"/>
                <a:ext cx="106914" cy="106869"/>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26"/>
              <p:cNvSpPr/>
              <p:nvPr/>
            </p:nvSpPr>
            <p:spPr>
              <a:xfrm>
                <a:off x="5352221" y="2968548"/>
                <a:ext cx="108704" cy="108838"/>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26"/>
              <p:cNvSpPr/>
              <p:nvPr/>
            </p:nvSpPr>
            <p:spPr>
              <a:xfrm>
                <a:off x="5352714" y="2604806"/>
                <a:ext cx="108301" cy="108167"/>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26"/>
              <p:cNvSpPr/>
              <p:nvPr/>
            </p:nvSpPr>
            <p:spPr>
              <a:xfrm>
                <a:off x="4991209" y="2603598"/>
                <a:ext cx="106824" cy="106914"/>
              </a:xfrm>
              <a:custGeom>
                <a:rect b="b" l="l" r="r" t="t"/>
                <a:pathLst>
                  <a:path extrusionOk="0" h="2389" w="2387">
                    <a:moveTo>
                      <a:pt x="1" y="1"/>
                    </a:moveTo>
                    <a:lnTo>
                      <a:pt x="31" y="2388"/>
                    </a:lnTo>
                    <a:lnTo>
                      <a:pt x="484" y="1936"/>
                    </a:lnTo>
                    <a:lnTo>
                      <a:pt x="458" y="456"/>
                    </a:lnTo>
                    <a:lnTo>
                      <a:pt x="1944" y="475"/>
                    </a:lnTo>
                    <a:lnTo>
                      <a:pt x="2387" y="3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26"/>
              <p:cNvSpPr/>
              <p:nvPr/>
            </p:nvSpPr>
            <p:spPr>
              <a:xfrm>
                <a:off x="5525097" y="2713597"/>
                <a:ext cx="127410" cy="254642"/>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26"/>
              <p:cNvSpPr/>
              <p:nvPr/>
            </p:nvSpPr>
            <p:spPr>
              <a:xfrm>
                <a:off x="5588779" y="2713597"/>
                <a:ext cx="127366" cy="254642"/>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26"/>
              <p:cNvSpPr/>
              <p:nvPr/>
            </p:nvSpPr>
            <p:spPr>
              <a:xfrm>
                <a:off x="5098076" y="2413805"/>
                <a:ext cx="254686" cy="127410"/>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26"/>
              <p:cNvSpPr/>
              <p:nvPr/>
            </p:nvSpPr>
            <p:spPr>
              <a:xfrm>
                <a:off x="5098076" y="2350124"/>
                <a:ext cx="254686" cy="127410"/>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26"/>
              <p:cNvSpPr/>
              <p:nvPr/>
            </p:nvSpPr>
            <p:spPr>
              <a:xfrm>
                <a:off x="5098076" y="3140618"/>
                <a:ext cx="254686" cy="127321"/>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26"/>
              <p:cNvSpPr/>
              <p:nvPr/>
            </p:nvSpPr>
            <p:spPr>
              <a:xfrm>
                <a:off x="5098076" y="3204255"/>
                <a:ext cx="254686" cy="127366"/>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26"/>
              <p:cNvSpPr/>
              <p:nvPr/>
            </p:nvSpPr>
            <p:spPr>
              <a:xfrm>
                <a:off x="4910074" y="2525506"/>
                <a:ext cx="630518" cy="630518"/>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26"/>
              <p:cNvSpPr/>
              <p:nvPr/>
            </p:nvSpPr>
            <p:spPr>
              <a:xfrm>
                <a:off x="5066884" y="2682316"/>
                <a:ext cx="316982" cy="316982"/>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26"/>
              <p:cNvSpPr/>
              <p:nvPr/>
            </p:nvSpPr>
            <p:spPr>
              <a:xfrm>
                <a:off x="4909671" y="2761929"/>
                <a:ext cx="158469" cy="158513"/>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26"/>
              <p:cNvSpPr/>
              <p:nvPr/>
            </p:nvSpPr>
            <p:spPr>
              <a:xfrm>
                <a:off x="4909671" y="2801579"/>
                <a:ext cx="79212" cy="79212"/>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26"/>
              <p:cNvSpPr/>
              <p:nvPr/>
            </p:nvSpPr>
            <p:spPr>
              <a:xfrm>
                <a:off x="5382518" y="2761929"/>
                <a:ext cx="158513" cy="158513"/>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26"/>
              <p:cNvSpPr/>
              <p:nvPr/>
            </p:nvSpPr>
            <p:spPr>
              <a:xfrm>
                <a:off x="5460923" y="2801579"/>
                <a:ext cx="79257" cy="79212"/>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26"/>
              <p:cNvSpPr/>
              <p:nvPr/>
            </p:nvSpPr>
            <p:spPr>
              <a:xfrm>
                <a:off x="5146139" y="2525506"/>
                <a:ext cx="158469" cy="158469"/>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26"/>
              <p:cNvSpPr/>
              <p:nvPr/>
            </p:nvSpPr>
            <p:spPr>
              <a:xfrm>
                <a:off x="5185745" y="2525595"/>
                <a:ext cx="79212" cy="79212"/>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26"/>
              <p:cNvSpPr/>
              <p:nvPr/>
            </p:nvSpPr>
            <p:spPr>
              <a:xfrm>
                <a:off x="5185745" y="2683166"/>
                <a:ext cx="79212" cy="79257"/>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26"/>
              <p:cNvSpPr/>
              <p:nvPr/>
            </p:nvSpPr>
            <p:spPr>
              <a:xfrm>
                <a:off x="5185745" y="2920440"/>
                <a:ext cx="79212" cy="79212"/>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26"/>
              <p:cNvSpPr/>
              <p:nvPr/>
            </p:nvSpPr>
            <p:spPr>
              <a:xfrm>
                <a:off x="5146139" y="2998442"/>
                <a:ext cx="158469" cy="158469"/>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26"/>
              <p:cNvSpPr/>
              <p:nvPr/>
            </p:nvSpPr>
            <p:spPr>
              <a:xfrm>
                <a:off x="5185745" y="3076802"/>
                <a:ext cx="79212" cy="79257"/>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26"/>
              <p:cNvSpPr/>
              <p:nvPr/>
            </p:nvSpPr>
            <p:spPr>
              <a:xfrm>
                <a:off x="5163100" y="2781933"/>
                <a:ext cx="123562" cy="118549"/>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26"/>
              <p:cNvSpPr/>
              <p:nvPr/>
            </p:nvSpPr>
            <p:spPr>
              <a:xfrm>
                <a:off x="4715896" y="2349945"/>
                <a:ext cx="363211" cy="363390"/>
              </a:xfrm>
              <a:custGeom>
                <a:rect b="b" l="l" r="r" t="t"/>
                <a:pathLst>
                  <a:path extrusionOk="0" h="8120" w="8116">
                    <a:moveTo>
                      <a:pt x="7045" y="1"/>
                    </a:moveTo>
                    <a:lnTo>
                      <a:pt x="7035" y="12"/>
                    </a:lnTo>
                    <a:lnTo>
                      <a:pt x="6150" y="896"/>
                    </a:lnTo>
                    <a:lnTo>
                      <a:pt x="5274" y="1772"/>
                    </a:lnTo>
                    <a:lnTo>
                      <a:pt x="5262" y="1785"/>
                    </a:lnTo>
                    <a:lnTo>
                      <a:pt x="1760" y="5285"/>
                    </a:lnTo>
                    <a:lnTo>
                      <a:pt x="1760" y="5288"/>
                    </a:lnTo>
                    <a:lnTo>
                      <a:pt x="885" y="6161"/>
                    </a:lnTo>
                    <a:lnTo>
                      <a:pt x="1" y="7046"/>
                    </a:lnTo>
                    <a:lnTo>
                      <a:pt x="1" y="8120"/>
                    </a:lnTo>
                    <a:lnTo>
                      <a:pt x="2835" y="5284"/>
                    </a:lnTo>
                    <a:lnTo>
                      <a:pt x="4796" y="3326"/>
                    </a:lnTo>
                    <a:lnTo>
                      <a:pt x="5263" y="2858"/>
                    </a:lnTo>
                    <a:lnTo>
                      <a:pt x="8116" y="5"/>
                    </a:lnTo>
                    <a:lnTo>
                      <a:pt x="7049" y="5"/>
                    </a:lnTo>
                    <a:lnTo>
                      <a:pt x="70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26"/>
              <p:cNvSpPr/>
              <p:nvPr/>
            </p:nvSpPr>
            <p:spPr>
              <a:xfrm>
                <a:off x="4951380" y="2350034"/>
                <a:ext cx="127679" cy="127813"/>
              </a:xfrm>
              <a:custGeom>
                <a:rect b="b" l="l" r="r" t="t"/>
                <a:pathLst>
                  <a:path extrusionOk="0" h="2856" w="2853">
                    <a:moveTo>
                      <a:pt x="1783" y="1"/>
                    </a:moveTo>
                    <a:lnTo>
                      <a:pt x="1774" y="11"/>
                    </a:lnTo>
                    <a:lnTo>
                      <a:pt x="890" y="895"/>
                    </a:lnTo>
                    <a:lnTo>
                      <a:pt x="14" y="1772"/>
                    </a:lnTo>
                    <a:lnTo>
                      <a:pt x="1" y="1783"/>
                    </a:lnTo>
                    <a:lnTo>
                      <a:pt x="1" y="2856"/>
                    </a:lnTo>
                    <a:lnTo>
                      <a:pt x="2853" y="3"/>
                    </a:lnTo>
                    <a:lnTo>
                      <a:pt x="1787" y="3"/>
                    </a:lnTo>
                    <a:lnTo>
                      <a:pt x="17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26"/>
              <p:cNvSpPr/>
              <p:nvPr/>
            </p:nvSpPr>
            <p:spPr>
              <a:xfrm>
                <a:off x="4715940" y="2586458"/>
                <a:ext cx="126829" cy="126829"/>
              </a:xfrm>
              <a:custGeom>
                <a:rect b="b" l="l" r="r" t="t"/>
                <a:pathLst>
                  <a:path extrusionOk="0" h="2834" w="2834">
                    <a:moveTo>
                      <a:pt x="1761" y="0"/>
                    </a:moveTo>
                    <a:lnTo>
                      <a:pt x="1761" y="3"/>
                    </a:lnTo>
                    <a:lnTo>
                      <a:pt x="885" y="876"/>
                    </a:lnTo>
                    <a:lnTo>
                      <a:pt x="1" y="1761"/>
                    </a:lnTo>
                    <a:lnTo>
                      <a:pt x="1" y="2834"/>
                    </a:lnTo>
                    <a:lnTo>
                      <a:pt x="28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26"/>
              <p:cNvSpPr/>
              <p:nvPr/>
            </p:nvSpPr>
            <p:spPr>
              <a:xfrm>
                <a:off x="4842722" y="2477800"/>
                <a:ext cx="108704" cy="108838"/>
              </a:xfrm>
              <a:custGeom>
                <a:rect b="b" l="l" r="r" t="t"/>
                <a:pathLst>
                  <a:path extrusionOk="0" h="2432" w="2429">
                    <a:moveTo>
                      <a:pt x="2429" y="1"/>
                    </a:moveTo>
                    <a:lnTo>
                      <a:pt x="1962" y="469"/>
                    </a:lnTo>
                    <a:lnTo>
                      <a:pt x="1963" y="1968"/>
                    </a:lnTo>
                    <a:lnTo>
                      <a:pt x="457" y="1975"/>
                    </a:lnTo>
                    <a:lnTo>
                      <a:pt x="1" y="2432"/>
                    </a:lnTo>
                    <a:lnTo>
                      <a:pt x="2420" y="2422"/>
                    </a:lnTo>
                    <a:lnTo>
                      <a:pt x="24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26"/>
              <p:cNvSpPr/>
              <p:nvPr/>
            </p:nvSpPr>
            <p:spPr>
              <a:xfrm>
                <a:off x="5015598" y="2350124"/>
                <a:ext cx="127410" cy="127410"/>
              </a:xfrm>
              <a:custGeom>
                <a:rect b="b" l="l" r="r" t="t"/>
                <a:pathLst>
                  <a:path extrusionOk="0" h="2847" w="2847">
                    <a:moveTo>
                      <a:pt x="1772" y="1"/>
                    </a:moveTo>
                    <a:lnTo>
                      <a:pt x="1" y="1773"/>
                    </a:lnTo>
                    <a:lnTo>
                      <a:pt x="1" y="2847"/>
                    </a:lnTo>
                    <a:lnTo>
                      <a:pt x="28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26"/>
              <p:cNvSpPr/>
              <p:nvPr/>
            </p:nvSpPr>
            <p:spPr>
              <a:xfrm>
                <a:off x="5079280" y="2350124"/>
                <a:ext cx="127410" cy="127410"/>
              </a:xfrm>
              <a:custGeom>
                <a:rect b="b" l="l" r="r" t="t"/>
                <a:pathLst>
                  <a:path extrusionOk="0" h="2847" w="2847">
                    <a:moveTo>
                      <a:pt x="1773" y="1"/>
                    </a:moveTo>
                    <a:lnTo>
                      <a:pt x="1" y="1773"/>
                    </a:lnTo>
                    <a:lnTo>
                      <a:pt x="1" y="2847"/>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26"/>
              <p:cNvSpPr/>
              <p:nvPr/>
            </p:nvSpPr>
            <p:spPr>
              <a:xfrm>
                <a:off x="4715940" y="2649916"/>
                <a:ext cx="127366" cy="127366"/>
              </a:xfrm>
              <a:custGeom>
                <a:rect b="b" l="l" r="r" t="t"/>
                <a:pathLst>
                  <a:path extrusionOk="0" h="2846" w="2846">
                    <a:moveTo>
                      <a:pt x="1773" y="0"/>
                    </a:moveTo>
                    <a:lnTo>
                      <a:pt x="1" y="1772"/>
                    </a:lnTo>
                    <a:lnTo>
                      <a:pt x="1" y="2846"/>
                    </a:lnTo>
                    <a:lnTo>
                      <a:pt x="28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26"/>
              <p:cNvSpPr/>
              <p:nvPr/>
            </p:nvSpPr>
            <p:spPr>
              <a:xfrm>
                <a:off x="4715940" y="2713597"/>
                <a:ext cx="127366" cy="127276"/>
              </a:xfrm>
              <a:custGeom>
                <a:rect b="b" l="l" r="r" t="t"/>
                <a:pathLst>
                  <a:path extrusionOk="0" h="2844" w="2846">
                    <a:moveTo>
                      <a:pt x="1773" y="0"/>
                    </a:moveTo>
                    <a:lnTo>
                      <a:pt x="1" y="1772"/>
                    </a:lnTo>
                    <a:lnTo>
                      <a:pt x="1" y="2844"/>
                    </a:lnTo>
                    <a:lnTo>
                      <a:pt x="2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26"/>
              <p:cNvSpPr/>
              <p:nvPr/>
            </p:nvSpPr>
            <p:spPr>
              <a:xfrm>
                <a:off x="4715359" y="2349631"/>
                <a:ext cx="315774" cy="315684"/>
              </a:xfrm>
              <a:custGeom>
                <a:rect b="b" l="l" r="r" t="t"/>
                <a:pathLst>
                  <a:path extrusionOk="0" h="7054" w="7056">
                    <a:moveTo>
                      <a:pt x="3545" y="1"/>
                    </a:moveTo>
                    <a:lnTo>
                      <a:pt x="3533" y="12"/>
                    </a:lnTo>
                    <a:lnTo>
                      <a:pt x="14" y="12"/>
                    </a:lnTo>
                    <a:lnTo>
                      <a:pt x="14" y="3534"/>
                    </a:lnTo>
                    <a:lnTo>
                      <a:pt x="4" y="3542"/>
                    </a:lnTo>
                    <a:lnTo>
                      <a:pt x="0" y="3546"/>
                    </a:lnTo>
                    <a:lnTo>
                      <a:pt x="14" y="3559"/>
                    </a:lnTo>
                    <a:lnTo>
                      <a:pt x="14" y="7053"/>
                    </a:lnTo>
                    <a:lnTo>
                      <a:pt x="898" y="6168"/>
                    </a:lnTo>
                    <a:lnTo>
                      <a:pt x="1774" y="5295"/>
                    </a:lnTo>
                    <a:lnTo>
                      <a:pt x="1774" y="5292"/>
                    </a:lnTo>
                    <a:lnTo>
                      <a:pt x="5275" y="1792"/>
                    </a:lnTo>
                    <a:lnTo>
                      <a:pt x="5288" y="1781"/>
                    </a:lnTo>
                    <a:lnTo>
                      <a:pt x="6164" y="904"/>
                    </a:lnTo>
                    <a:lnTo>
                      <a:pt x="7048" y="20"/>
                    </a:lnTo>
                    <a:lnTo>
                      <a:pt x="7055" y="12"/>
                    </a:lnTo>
                    <a:lnTo>
                      <a:pt x="3552" y="12"/>
                    </a:lnTo>
                    <a:lnTo>
                      <a:pt x="3554" y="10"/>
                    </a:lnTo>
                    <a:lnTo>
                      <a:pt x="3545" y="1"/>
                    </a:lnTo>
                    <a:close/>
                  </a:path>
                </a:pathLst>
              </a:custGeom>
              <a:solidFill>
                <a:srgbClr val="E8DA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26"/>
              <p:cNvSpPr/>
              <p:nvPr/>
            </p:nvSpPr>
            <p:spPr>
              <a:xfrm>
                <a:off x="4715538" y="2349631"/>
                <a:ext cx="158871" cy="158916"/>
              </a:xfrm>
              <a:custGeom>
                <a:rect b="b" l="l" r="r" t="t"/>
                <a:pathLst>
                  <a:path extrusionOk="0" h="3551" w="3550">
                    <a:moveTo>
                      <a:pt x="3541" y="1"/>
                    </a:moveTo>
                    <a:lnTo>
                      <a:pt x="3529" y="12"/>
                    </a:lnTo>
                    <a:lnTo>
                      <a:pt x="10" y="12"/>
                    </a:lnTo>
                    <a:lnTo>
                      <a:pt x="10" y="3534"/>
                    </a:lnTo>
                    <a:lnTo>
                      <a:pt x="0" y="3542"/>
                    </a:lnTo>
                    <a:lnTo>
                      <a:pt x="10" y="3550"/>
                    </a:lnTo>
                    <a:lnTo>
                      <a:pt x="19" y="3542"/>
                    </a:lnTo>
                    <a:lnTo>
                      <a:pt x="891" y="2670"/>
                    </a:lnTo>
                    <a:lnTo>
                      <a:pt x="3531" y="29"/>
                    </a:lnTo>
                    <a:lnTo>
                      <a:pt x="3548" y="12"/>
                    </a:lnTo>
                    <a:lnTo>
                      <a:pt x="3550" y="10"/>
                    </a:lnTo>
                    <a:lnTo>
                      <a:pt x="35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26"/>
              <p:cNvSpPr/>
              <p:nvPr/>
            </p:nvSpPr>
            <p:spPr>
              <a:xfrm>
                <a:off x="4873198" y="2349631"/>
                <a:ext cx="158469" cy="80107"/>
              </a:xfrm>
              <a:custGeom>
                <a:rect b="b" l="l" r="r" t="t"/>
                <a:pathLst>
                  <a:path extrusionOk="0" h="1790" w="3541">
                    <a:moveTo>
                      <a:pt x="18" y="1"/>
                    </a:moveTo>
                    <a:lnTo>
                      <a:pt x="6" y="12"/>
                    </a:lnTo>
                    <a:lnTo>
                      <a:pt x="0" y="20"/>
                    </a:lnTo>
                    <a:lnTo>
                      <a:pt x="1769" y="1789"/>
                    </a:lnTo>
                    <a:lnTo>
                      <a:pt x="3540" y="20"/>
                    </a:lnTo>
                    <a:lnTo>
                      <a:pt x="3534" y="12"/>
                    </a:lnTo>
                    <a:lnTo>
                      <a:pt x="3530" y="10"/>
                    </a:lnTo>
                    <a:lnTo>
                      <a:pt x="3528" y="12"/>
                    </a:lnTo>
                    <a:lnTo>
                      <a:pt x="25" y="12"/>
                    </a:lnTo>
                    <a:lnTo>
                      <a:pt x="27" y="10"/>
                    </a:lnTo>
                    <a:lnTo>
                      <a:pt x="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26"/>
              <p:cNvSpPr/>
              <p:nvPr/>
            </p:nvSpPr>
            <p:spPr>
              <a:xfrm>
                <a:off x="4951469" y="2350124"/>
                <a:ext cx="79301" cy="40009"/>
              </a:xfrm>
              <a:custGeom>
                <a:rect b="b" l="l" r="r" t="t"/>
                <a:pathLst>
                  <a:path extrusionOk="0" h="894" w="1772">
                    <a:moveTo>
                      <a:pt x="8" y="1"/>
                    </a:moveTo>
                    <a:lnTo>
                      <a:pt x="1" y="9"/>
                    </a:lnTo>
                    <a:lnTo>
                      <a:pt x="888" y="893"/>
                    </a:lnTo>
                    <a:lnTo>
                      <a:pt x="1772" y="9"/>
                    </a:lnTo>
                    <a:lnTo>
                      <a:pt x="17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26"/>
              <p:cNvSpPr/>
              <p:nvPr/>
            </p:nvSpPr>
            <p:spPr>
              <a:xfrm>
                <a:off x="4715359" y="2429692"/>
                <a:ext cx="40188" cy="79257"/>
              </a:xfrm>
              <a:custGeom>
                <a:rect b="b" l="l" r="r" t="t"/>
                <a:pathLst>
                  <a:path extrusionOk="0" h="1771" w="898">
                    <a:moveTo>
                      <a:pt x="14" y="0"/>
                    </a:moveTo>
                    <a:lnTo>
                      <a:pt x="14" y="1745"/>
                    </a:lnTo>
                    <a:lnTo>
                      <a:pt x="4" y="1753"/>
                    </a:lnTo>
                    <a:lnTo>
                      <a:pt x="0" y="1757"/>
                    </a:lnTo>
                    <a:lnTo>
                      <a:pt x="14" y="1770"/>
                    </a:lnTo>
                    <a:lnTo>
                      <a:pt x="26" y="1757"/>
                    </a:lnTo>
                    <a:lnTo>
                      <a:pt x="898" y="885"/>
                    </a:lnTo>
                    <a:lnTo>
                      <a:pt x="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26"/>
              <p:cNvSpPr/>
              <p:nvPr/>
            </p:nvSpPr>
            <p:spPr>
              <a:xfrm>
                <a:off x="4715359" y="2507739"/>
                <a:ext cx="79794" cy="158424"/>
              </a:xfrm>
              <a:custGeom>
                <a:rect b="b" l="l" r="r" t="t"/>
                <a:pathLst>
                  <a:path extrusionOk="0" h="3540" w="1783">
                    <a:moveTo>
                      <a:pt x="14" y="1"/>
                    </a:moveTo>
                    <a:lnTo>
                      <a:pt x="4" y="9"/>
                    </a:lnTo>
                    <a:lnTo>
                      <a:pt x="0" y="13"/>
                    </a:lnTo>
                    <a:lnTo>
                      <a:pt x="14" y="26"/>
                    </a:lnTo>
                    <a:lnTo>
                      <a:pt x="14" y="3540"/>
                    </a:lnTo>
                    <a:lnTo>
                      <a:pt x="1783" y="1770"/>
                    </a:lnTo>
                    <a:lnTo>
                      <a:pt x="1774" y="1762"/>
                    </a:lnTo>
                    <a:lnTo>
                      <a:pt x="23" y="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26"/>
              <p:cNvSpPr/>
              <p:nvPr/>
            </p:nvSpPr>
            <p:spPr>
              <a:xfrm>
                <a:off x="4715940" y="2586055"/>
                <a:ext cx="39606" cy="79257"/>
              </a:xfrm>
              <a:custGeom>
                <a:rect b="b" l="l" r="r" t="t"/>
                <a:pathLst>
                  <a:path extrusionOk="0" h="1771" w="885">
                    <a:moveTo>
                      <a:pt x="1" y="0"/>
                    </a:moveTo>
                    <a:lnTo>
                      <a:pt x="1" y="1770"/>
                    </a:lnTo>
                    <a:lnTo>
                      <a:pt x="885" y="88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26"/>
              <p:cNvSpPr/>
              <p:nvPr/>
            </p:nvSpPr>
            <p:spPr>
              <a:xfrm>
                <a:off x="4715940" y="2350124"/>
                <a:ext cx="45871" cy="57552"/>
              </a:xfrm>
              <a:custGeom>
                <a:rect b="b" l="l" r="r" t="t"/>
                <a:pathLst>
                  <a:path extrusionOk="0" h="1286" w="1025">
                    <a:moveTo>
                      <a:pt x="1" y="1"/>
                    </a:moveTo>
                    <a:lnTo>
                      <a:pt x="1" y="872"/>
                    </a:lnTo>
                    <a:lnTo>
                      <a:pt x="20" y="860"/>
                    </a:lnTo>
                    <a:lnTo>
                      <a:pt x="885" y="1285"/>
                    </a:lnTo>
                    <a:lnTo>
                      <a:pt x="696" y="341"/>
                    </a:lnTo>
                    <a:lnTo>
                      <a:pt x="10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2" name="Google Shape;3382;p26"/>
            <p:cNvGrpSpPr/>
            <p:nvPr/>
          </p:nvGrpSpPr>
          <p:grpSpPr>
            <a:xfrm rot="2700000">
              <a:off x="3785187" y="4993956"/>
              <a:ext cx="1629417" cy="1568900"/>
              <a:chOff x="4715135" y="2349631"/>
              <a:chExt cx="1020614" cy="982709"/>
            </a:xfrm>
          </p:grpSpPr>
          <p:sp>
            <p:nvSpPr>
              <p:cNvPr id="3383" name="Google Shape;3383;p26"/>
              <p:cNvSpPr/>
              <p:nvPr/>
            </p:nvSpPr>
            <p:spPr>
              <a:xfrm>
                <a:off x="5371554" y="2968235"/>
                <a:ext cx="363301" cy="363390"/>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26"/>
              <p:cNvSpPr/>
              <p:nvPr/>
            </p:nvSpPr>
            <p:spPr>
              <a:xfrm>
                <a:off x="5371599" y="3200854"/>
                <a:ext cx="130677" cy="130767"/>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26"/>
              <p:cNvSpPr/>
              <p:nvPr/>
            </p:nvSpPr>
            <p:spPr>
              <a:xfrm>
                <a:off x="5607530" y="2968235"/>
                <a:ext cx="127410" cy="127366"/>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26"/>
              <p:cNvSpPr/>
              <p:nvPr/>
            </p:nvSpPr>
            <p:spPr>
              <a:xfrm>
                <a:off x="5307828" y="3204255"/>
                <a:ext cx="127321" cy="127366"/>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26"/>
              <p:cNvSpPr/>
              <p:nvPr/>
            </p:nvSpPr>
            <p:spPr>
              <a:xfrm>
                <a:off x="5244146" y="3204255"/>
                <a:ext cx="127410" cy="127366"/>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26"/>
              <p:cNvSpPr/>
              <p:nvPr/>
            </p:nvSpPr>
            <p:spPr>
              <a:xfrm>
                <a:off x="5500708" y="3094300"/>
                <a:ext cx="106779" cy="106914"/>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26"/>
              <p:cNvSpPr/>
              <p:nvPr/>
            </p:nvSpPr>
            <p:spPr>
              <a:xfrm>
                <a:off x="5607530" y="2904553"/>
                <a:ext cx="127410" cy="127321"/>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26"/>
              <p:cNvSpPr/>
              <p:nvPr/>
            </p:nvSpPr>
            <p:spPr>
              <a:xfrm>
                <a:off x="5607530" y="2840826"/>
                <a:ext cx="127410" cy="127455"/>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26"/>
              <p:cNvSpPr/>
              <p:nvPr/>
            </p:nvSpPr>
            <p:spPr>
              <a:xfrm>
                <a:off x="5419618" y="3016164"/>
                <a:ext cx="316132" cy="316176"/>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26"/>
              <p:cNvSpPr/>
              <p:nvPr/>
            </p:nvSpPr>
            <p:spPr>
              <a:xfrm>
                <a:off x="5576428" y="3172974"/>
                <a:ext cx="159319" cy="159364"/>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26"/>
              <p:cNvSpPr/>
              <p:nvPr/>
            </p:nvSpPr>
            <p:spPr>
              <a:xfrm>
                <a:off x="5419483" y="3252677"/>
                <a:ext cx="158155" cy="79659"/>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26"/>
              <p:cNvSpPr/>
              <p:nvPr/>
            </p:nvSpPr>
            <p:spPr>
              <a:xfrm>
                <a:off x="5419483" y="3292282"/>
                <a:ext cx="78675" cy="39337"/>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26"/>
              <p:cNvSpPr/>
              <p:nvPr/>
            </p:nvSpPr>
            <p:spPr>
              <a:xfrm>
                <a:off x="5655683" y="3016164"/>
                <a:ext cx="80062" cy="158513"/>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26"/>
              <p:cNvSpPr/>
              <p:nvPr/>
            </p:nvSpPr>
            <p:spPr>
              <a:xfrm>
                <a:off x="5695244" y="3016164"/>
                <a:ext cx="39695" cy="79346"/>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26"/>
              <p:cNvSpPr/>
              <p:nvPr/>
            </p:nvSpPr>
            <p:spPr>
              <a:xfrm>
                <a:off x="5695244" y="3173869"/>
                <a:ext cx="40053" cy="79257"/>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26"/>
              <p:cNvSpPr/>
              <p:nvPr/>
            </p:nvSpPr>
            <p:spPr>
              <a:xfrm>
                <a:off x="5672555" y="3272636"/>
                <a:ext cx="62385" cy="58984"/>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26"/>
              <p:cNvSpPr/>
              <p:nvPr/>
            </p:nvSpPr>
            <p:spPr>
              <a:xfrm>
                <a:off x="4715985" y="2968279"/>
                <a:ext cx="363301" cy="363390"/>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26"/>
              <p:cNvSpPr/>
              <p:nvPr/>
            </p:nvSpPr>
            <p:spPr>
              <a:xfrm>
                <a:off x="4951380" y="3203674"/>
                <a:ext cx="127858" cy="127947"/>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26"/>
              <p:cNvSpPr/>
              <p:nvPr/>
            </p:nvSpPr>
            <p:spPr>
              <a:xfrm>
                <a:off x="4715940" y="2968235"/>
                <a:ext cx="127366" cy="127366"/>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26"/>
              <p:cNvSpPr/>
              <p:nvPr/>
            </p:nvSpPr>
            <p:spPr>
              <a:xfrm>
                <a:off x="4843259" y="3095509"/>
                <a:ext cx="108346" cy="108212"/>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26"/>
              <p:cNvSpPr/>
              <p:nvPr/>
            </p:nvSpPr>
            <p:spPr>
              <a:xfrm>
                <a:off x="5015598" y="3204255"/>
                <a:ext cx="127410" cy="127366"/>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26"/>
              <p:cNvSpPr/>
              <p:nvPr/>
            </p:nvSpPr>
            <p:spPr>
              <a:xfrm>
                <a:off x="5079280" y="3204255"/>
                <a:ext cx="127410" cy="127366"/>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26"/>
              <p:cNvSpPr/>
              <p:nvPr/>
            </p:nvSpPr>
            <p:spPr>
              <a:xfrm>
                <a:off x="4715940" y="2904553"/>
                <a:ext cx="127366" cy="127321"/>
              </a:xfrm>
              <a:custGeom>
                <a:rect b="b" l="l" r="r" t="t"/>
                <a:pathLst>
                  <a:path extrusionOk="0" h="2845" w="2846">
                    <a:moveTo>
                      <a:pt x="1" y="1"/>
                    </a:moveTo>
                    <a:lnTo>
                      <a:pt x="1" y="1074"/>
                    </a:lnTo>
                    <a:lnTo>
                      <a:pt x="1773" y="2844"/>
                    </a:lnTo>
                    <a:lnTo>
                      <a:pt x="2845" y="284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26"/>
              <p:cNvSpPr/>
              <p:nvPr/>
            </p:nvSpPr>
            <p:spPr>
              <a:xfrm>
                <a:off x="4715940" y="2840826"/>
                <a:ext cx="127366" cy="127455"/>
              </a:xfrm>
              <a:custGeom>
                <a:rect b="b" l="l" r="r" t="t"/>
                <a:pathLst>
                  <a:path extrusionOk="0" h="2848" w="2846">
                    <a:moveTo>
                      <a:pt x="1" y="1"/>
                    </a:moveTo>
                    <a:lnTo>
                      <a:pt x="1" y="1074"/>
                    </a:lnTo>
                    <a:lnTo>
                      <a:pt x="1773" y="2847"/>
                    </a:lnTo>
                    <a:lnTo>
                      <a:pt x="2845" y="2847"/>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26"/>
              <p:cNvSpPr/>
              <p:nvPr/>
            </p:nvSpPr>
            <p:spPr>
              <a:xfrm>
                <a:off x="4715135" y="3016164"/>
                <a:ext cx="316087" cy="316176"/>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26"/>
              <p:cNvSpPr/>
              <p:nvPr/>
            </p:nvSpPr>
            <p:spPr>
              <a:xfrm>
                <a:off x="4715135" y="3172974"/>
                <a:ext cx="159274" cy="159364"/>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26"/>
              <p:cNvSpPr/>
              <p:nvPr/>
            </p:nvSpPr>
            <p:spPr>
              <a:xfrm>
                <a:off x="4873198" y="3252677"/>
                <a:ext cx="158155" cy="79659"/>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26"/>
              <p:cNvSpPr/>
              <p:nvPr/>
            </p:nvSpPr>
            <p:spPr>
              <a:xfrm>
                <a:off x="4951827" y="3292282"/>
                <a:ext cx="78630" cy="39337"/>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26"/>
              <p:cNvSpPr/>
              <p:nvPr/>
            </p:nvSpPr>
            <p:spPr>
              <a:xfrm>
                <a:off x="4715135" y="3016164"/>
                <a:ext cx="80017" cy="158513"/>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26"/>
              <p:cNvSpPr/>
              <p:nvPr/>
            </p:nvSpPr>
            <p:spPr>
              <a:xfrm>
                <a:off x="4715940" y="3016164"/>
                <a:ext cx="39606" cy="79346"/>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26"/>
              <p:cNvSpPr/>
              <p:nvPr/>
            </p:nvSpPr>
            <p:spPr>
              <a:xfrm>
                <a:off x="4715538" y="3173869"/>
                <a:ext cx="40009" cy="79257"/>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26"/>
              <p:cNvSpPr/>
              <p:nvPr/>
            </p:nvSpPr>
            <p:spPr>
              <a:xfrm>
                <a:off x="4715940" y="3276037"/>
                <a:ext cx="61266" cy="55583"/>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26"/>
              <p:cNvSpPr/>
              <p:nvPr/>
            </p:nvSpPr>
            <p:spPr>
              <a:xfrm>
                <a:off x="5371688" y="2349989"/>
                <a:ext cx="363167" cy="363390"/>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26"/>
              <p:cNvSpPr/>
              <p:nvPr/>
            </p:nvSpPr>
            <p:spPr>
              <a:xfrm>
                <a:off x="5371778" y="2350034"/>
                <a:ext cx="130498" cy="130722"/>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26"/>
              <p:cNvSpPr/>
              <p:nvPr/>
            </p:nvSpPr>
            <p:spPr>
              <a:xfrm>
                <a:off x="5608023" y="2586458"/>
                <a:ext cx="126918" cy="126829"/>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26"/>
              <p:cNvSpPr/>
              <p:nvPr/>
            </p:nvSpPr>
            <p:spPr>
              <a:xfrm>
                <a:off x="5307828" y="2350124"/>
                <a:ext cx="127321" cy="127410"/>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26"/>
              <p:cNvSpPr/>
              <p:nvPr/>
            </p:nvSpPr>
            <p:spPr>
              <a:xfrm>
                <a:off x="5244235" y="2350124"/>
                <a:ext cx="127321" cy="127410"/>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26"/>
              <p:cNvSpPr/>
              <p:nvPr/>
            </p:nvSpPr>
            <p:spPr>
              <a:xfrm>
                <a:off x="5500753" y="2480709"/>
                <a:ext cx="106914" cy="106914"/>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26"/>
              <p:cNvSpPr/>
              <p:nvPr/>
            </p:nvSpPr>
            <p:spPr>
              <a:xfrm>
                <a:off x="5607530" y="2649916"/>
                <a:ext cx="127410" cy="127366"/>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26"/>
              <p:cNvSpPr/>
              <p:nvPr/>
            </p:nvSpPr>
            <p:spPr>
              <a:xfrm>
                <a:off x="5607530" y="2713597"/>
                <a:ext cx="127410" cy="127276"/>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26"/>
              <p:cNvSpPr/>
              <p:nvPr/>
            </p:nvSpPr>
            <p:spPr>
              <a:xfrm>
                <a:off x="5419797" y="2349631"/>
                <a:ext cx="315729" cy="315684"/>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26"/>
              <p:cNvSpPr/>
              <p:nvPr/>
            </p:nvSpPr>
            <p:spPr>
              <a:xfrm>
                <a:off x="5576428" y="2349631"/>
                <a:ext cx="158871" cy="158916"/>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26"/>
              <p:cNvSpPr/>
              <p:nvPr/>
            </p:nvSpPr>
            <p:spPr>
              <a:xfrm>
                <a:off x="5419215" y="2349631"/>
                <a:ext cx="158424" cy="80107"/>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26"/>
              <p:cNvSpPr/>
              <p:nvPr/>
            </p:nvSpPr>
            <p:spPr>
              <a:xfrm>
                <a:off x="5419215" y="2350034"/>
                <a:ext cx="79257" cy="40098"/>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26"/>
              <p:cNvSpPr/>
              <p:nvPr/>
            </p:nvSpPr>
            <p:spPr>
              <a:xfrm>
                <a:off x="5695244" y="2429692"/>
                <a:ext cx="40277" cy="79257"/>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26"/>
              <p:cNvSpPr/>
              <p:nvPr/>
            </p:nvSpPr>
            <p:spPr>
              <a:xfrm>
                <a:off x="5655683" y="2507739"/>
                <a:ext cx="79838" cy="158424"/>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26"/>
              <p:cNvSpPr/>
              <p:nvPr/>
            </p:nvSpPr>
            <p:spPr>
              <a:xfrm>
                <a:off x="5695244" y="2586055"/>
                <a:ext cx="39695" cy="79257"/>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26"/>
              <p:cNvSpPr/>
              <p:nvPr/>
            </p:nvSpPr>
            <p:spPr>
              <a:xfrm>
                <a:off x="5686025" y="2350124"/>
                <a:ext cx="48914" cy="59655"/>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26"/>
              <p:cNvSpPr/>
              <p:nvPr/>
            </p:nvSpPr>
            <p:spPr>
              <a:xfrm>
                <a:off x="4862055" y="2477532"/>
                <a:ext cx="726602" cy="726646"/>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26"/>
              <p:cNvSpPr/>
              <p:nvPr/>
            </p:nvSpPr>
            <p:spPr>
              <a:xfrm>
                <a:off x="5460879" y="2712926"/>
                <a:ext cx="127813" cy="255671"/>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26"/>
              <p:cNvSpPr/>
              <p:nvPr/>
            </p:nvSpPr>
            <p:spPr>
              <a:xfrm>
                <a:off x="4862100" y="2710151"/>
                <a:ext cx="130677" cy="261310"/>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26"/>
              <p:cNvSpPr/>
              <p:nvPr/>
            </p:nvSpPr>
            <p:spPr>
              <a:xfrm>
                <a:off x="5098523" y="3077160"/>
                <a:ext cx="253747" cy="12691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26"/>
              <p:cNvSpPr/>
              <p:nvPr/>
            </p:nvSpPr>
            <p:spPr>
              <a:xfrm>
                <a:off x="5098076" y="2477487"/>
                <a:ext cx="254686" cy="127366"/>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26"/>
              <p:cNvSpPr/>
              <p:nvPr/>
            </p:nvSpPr>
            <p:spPr>
              <a:xfrm>
                <a:off x="4798328" y="2713597"/>
                <a:ext cx="127410" cy="254642"/>
              </a:xfrm>
              <a:custGeom>
                <a:rect b="b" l="l" r="r" t="t"/>
                <a:pathLst>
                  <a:path extrusionOk="0" h="5690" w="2847">
                    <a:moveTo>
                      <a:pt x="2846" y="0"/>
                    </a:moveTo>
                    <a:lnTo>
                      <a:pt x="0" y="2845"/>
                    </a:lnTo>
                    <a:lnTo>
                      <a:pt x="2846" y="5689"/>
                    </a:lnTo>
                    <a:lnTo>
                      <a:pt x="2846" y="4616"/>
                    </a:lnTo>
                    <a:lnTo>
                      <a:pt x="1074" y="2845"/>
                    </a:lnTo>
                    <a:lnTo>
                      <a:pt x="2846" y="1073"/>
                    </a:lnTo>
                    <a:lnTo>
                      <a:pt x="2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26"/>
              <p:cNvSpPr/>
              <p:nvPr/>
            </p:nvSpPr>
            <p:spPr>
              <a:xfrm>
                <a:off x="4734691" y="2713597"/>
                <a:ext cx="127366" cy="254642"/>
              </a:xfrm>
              <a:custGeom>
                <a:rect b="b" l="l" r="r" t="t"/>
                <a:pathLst>
                  <a:path extrusionOk="0" h="5690" w="2846">
                    <a:moveTo>
                      <a:pt x="2845" y="0"/>
                    </a:moveTo>
                    <a:lnTo>
                      <a:pt x="1" y="2845"/>
                    </a:lnTo>
                    <a:lnTo>
                      <a:pt x="2845" y="5689"/>
                    </a:lnTo>
                    <a:lnTo>
                      <a:pt x="2845" y="4616"/>
                    </a:lnTo>
                    <a:lnTo>
                      <a:pt x="1073" y="2845"/>
                    </a:lnTo>
                    <a:lnTo>
                      <a:pt x="2845" y="1073"/>
                    </a:lnTo>
                    <a:lnTo>
                      <a:pt x="28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26"/>
              <p:cNvSpPr/>
              <p:nvPr/>
            </p:nvSpPr>
            <p:spPr>
              <a:xfrm>
                <a:off x="4991253" y="2971412"/>
                <a:ext cx="106914" cy="106869"/>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26"/>
              <p:cNvSpPr/>
              <p:nvPr/>
            </p:nvSpPr>
            <p:spPr>
              <a:xfrm>
                <a:off x="5352221" y="2968548"/>
                <a:ext cx="108704" cy="108838"/>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26"/>
              <p:cNvSpPr/>
              <p:nvPr/>
            </p:nvSpPr>
            <p:spPr>
              <a:xfrm>
                <a:off x="5352714" y="2604806"/>
                <a:ext cx="108301" cy="108167"/>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26"/>
              <p:cNvSpPr/>
              <p:nvPr/>
            </p:nvSpPr>
            <p:spPr>
              <a:xfrm>
                <a:off x="4991209" y="2603598"/>
                <a:ext cx="106824" cy="106914"/>
              </a:xfrm>
              <a:custGeom>
                <a:rect b="b" l="l" r="r" t="t"/>
                <a:pathLst>
                  <a:path extrusionOk="0" h="2389" w="2387">
                    <a:moveTo>
                      <a:pt x="1" y="1"/>
                    </a:moveTo>
                    <a:lnTo>
                      <a:pt x="31" y="2388"/>
                    </a:lnTo>
                    <a:lnTo>
                      <a:pt x="484" y="1936"/>
                    </a:lnTo>
                    <a:lnTo>
                      <a:pt x="458" y="456"/>
                    </a:lnTo>
                    <a:lnTo>
                      <a:pt x="1944" y="475"/>
                    </a:lnTo>
                    <a:lnTo>
                      <a:pt x="2387" y="3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26"/>
              <p:cNvSpPr/>
              <p:nvPr/>
            </p:nvSpPr>
            <p:spPr>
              <a:xfrm>
                <a:off x="5525097" y="2713597"/>
                <a:ext cx="127410" cy="254642"/>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26"/>
              <p:cNvSpPr/>
              <p:nvPr/>
            </p:nvSpPr>
            <p:spPr>
              <a:xfrm>
                <a:off x="5588779" y="2713597"/>
                <a:ext cx="127366" cy="254642"/>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26"/>
              <p:cNvSpPr/>
              <p:nvPr/>
            </p:nvSpPr>
            <p:spPr>
              <a:xfrm>
                <a:off x="5098076" y="2413805"/>
                <a:ext cx="254686" cy="127410"/>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26"/>
              <p:cNvSpPr/>
              <p:nvPr/>
            </p:nvSpPr>
            <p:spPr>
              <a:xfrm>
                <a:off x="5098076" y="2350124"/>
                <a:ext cx="254686" cy="127410"/>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26"/>
              <p:cNvSpPr/>
              <p:nvPr/>
            </p:nvSpPr>
            <p:spPr>
              <a:xfrm>
                <a:off x="5098076" y="3140618"/>
                <a:ext cx="254686" cy="127321"/>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26"/>
              <p:cNvSpPr/>
              <p:nvPr/>
            </p:nvSpPr>
            <p:spPr>
              <a:xfrm>
                <a:off x="5098076" y="3204255"/>
                <a:ext cx="254686" cy="127366"/>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26"/>
              <p:cNvSpPr/>
              <p:nvPr/>
            </p:nvSpPr>
            <p:spPr>
              <a:xfrm>
                <a:off x="4910074" y="2525506"/>
                <a:ext cx="630518" cy="630518"/>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26"/>
              <p:cNvSpPr/>
              <p:nvPr/>
            </p:nvSpPr>
            <p:spPr>
              <a:xfrm>
                <a:off x="5066884" y="2682316"/>
                <a:ext cx="316982" cy="316982"/>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26"/>
              <p:cNvSpPr/>
              <p:nvPr/>
            </p:nvSpPr>
            <p:spPr>
              <a:xfrm>
                <a:off x="4909671" y="2761929"/>
                <a:ext cx="158469" cy="158513"/>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26"/>
              <p:cNvSpPr/>
              <p:nvPr/>
            </p:nvSpPr>
            <p:spPr>
              <a:xfrm>
                <a:off x="4909671" y="2801579"/>
                <a:ext cx="79212" cy="79212"/>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26"/>
              <p:cNvSpPr/>
              <p:nvPr/>
            </p:nvSpPr>
            <p:spPr>
              <a:xfrm>
                <a:off x="5382518" y="2761929"/>
                <a:ext cx="158513" cy="158513"/>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26"/>
              <p:cNvSpPr/>
              <p:nvPr/>
            </p:nvSpPr>
            <p:spPr>
              <a:xfrm>
                <a:off x="5460923" y="2801579"/>
                <a:ext cx="79257" cy="79212"/>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26"/>
              <p:cNvSpPr/>
              <p:nvPr/>
            </p:nvSpPr>
            <p:spPr>
              <a:xfrm>
                <a:off x="5146139" y="2525506"/>
                <a:ext cx="158469" cy="158469"/>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26"/>
              <p:cNvSpPr/>
              <p:nvPr/>
            </p:nvSpPr>
            <p:spPr>
              <a:xfrm>
                <a:off x="5185745" y="2525595"/>
                <a:ext cx="79212" cy="79212"/>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26"/>
              <p:cNvSpPr/>
              <p:nvPr/>
            </p:nvSpPr>
            <p:spPr>
              <a:xfrm>
                <a:off x="5185745" y="2683166"/>
                <a:ext cx="79212" cy="79257"/>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26"/>
              <p:cNvSpPr/>
              <p:nvPr/>
            </p:nvSpPr>
            <p:spPr>
              <a:xfrm>
                <a:off x="5185745" y="2920440"/>
                <a:ext cx="79212" cy="79212"/>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26"/>
              <p:cNvSpPr/>
              <p:nvPr/>
            </p:nvSpPr>
            <p:spPr>
              <a:xfrm>
                <a:off x="5146139" y="2998442"/>
                <a:ext cx="158469" cy="158469"/>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26"/>
              <p:cNvSpPr/>
              <p:nvPr/>
            </p:nvSpPr>
            <p:spPr>
              <a:xfrm>
                <a:off x="5185745" y="3076802"/>
                <a:ext cx="79212" cy="79257"/>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26"/>
              <p:cNvSpPr/>
              <p:nvPr/>
            </p:nvSpPr>
            <p:spPr>
              <a:xfrm>
                <a:off x="5163100" y="2781933"/>
                <a:ext cx="123562" cy="118549"/>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26"/>
              <p:cNvSpPr/>
              <p:nvPr/>
            </p:nvSpPr>
            <p:spPr>
              <a:xfrm>
                <a:off x="4715896" y="2349945"/>
                <a:ext cx="363211" cy="363390"/>
              </a:xfrm>
              <a:custGeom>
                <a:rect b="b" l="l" r="r" t="t"/>
                <a:pathLst>
                  <a:path extrusionOk="0" h="8120" w="8116">
                    <a:moveTo>
                      <a:pt x="7045" y="1"/>
                    </a:moveTo>
                    <a:lnTo>
                      <a:pt x="7035" y="12"/>
                    </a:lnTo>
                    <a:lnTo>
                      <a:pt x="6150" y="896"/>
                    </a:lnTo>
                    <a:lnTo>
                      <a:pt x="5274" y="1772"/>
                    </a:lnTo>
                    <a:lnTo>
                      <a:pt x="5262" y="1785"/>
                    </a:lnTo>
                    <a:lnTo>
                      <a:pt x="1760" y="5285"/>
                    </a:lnTo>
                    <a:lnTo>
                      <a:pt x="1760" y="5288"/>
                    </a:lnTo>
                    <a:lnTo>
                      <a:pt x="885" y="6161"/>
                    </a:lnTo>
                    <a:lnTo>
                      <a:pt x="1" y="7046"/>
                    </a:lnTo>
                    <a:lnTo>
                      <a:pt x="1" y="8120"/>
                    </a:lnTo>
                    <a:lnTo>
                      <a:pt x="2835" y="5284"/>
                    </a:lnTo>
                    <a:lnTo>
                      <a:pt x="4796" y="3326"/>
                    </a:lnTo>
                    <a:lnTo>
                      <a:pt x="5263" y="2858"/>
                    </a:lnTo>
                    <a:lnTo>
                      <a:pt x="8116" y="5"/>
                    </a:lnTo>
                    <a:lnTo>
                      <a:pt x="7049" y="5"/>
                    </a:lnTo>
                    <a:lnTo>
                      <a:pt x="70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26"/>
              <p:cNvSpPr/>
              <p:nvPr/>
            </p:nvSpPr>
            <p:spPr>
              <a:xfrm>
                <a:off x="4951380" y="2350034"/>
                <a:ext cx="127679" cy="127813"/>
              </a:xfrm>
              <a:custGeom>
                <a:rect b="b" l="l" r="r" t="t"/>
                <a:pathLst>
                  <a:path extrusionOk="0" h="2856" w="2853">
                    <a:moveTo>
                      <a:pt x="1783" y="1"/>
                    </a:moveTo>
                    <a:lnTo>
                      <a:pt x="1774" y="11"/>
                    </a:lnTo>
                    <a:lnTo>
                      <a:pt x="890" y="895"/>
                    </a:lnTo>
                    <a:lnTo>
                      <a:pt x="14" y="1772"/>
                    </a:lnTo>
                    <a:lnTo>
                      <a:pt x="1" y="1783"/>
                    </a:lnTo>
                    <a:lnTo>
                      <a:pt x="1" y="2856"/>
                    </a:lnTo>
                    <a:lnTo>
                      <a:pt x="2853" y="3"/>
                    </a:lnTo>
                    <a:lnTo>
                      <a:pt x="1787" y="3"/>
                    </a:lnTo>
                    <a:lnTo>
                      <a:pt x="17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26"/>
              <p:cNvSpPr/>
              <p:nvPr/>
            </p:nvSpPr>
            <p:spPr>
              <a:xfrm>
                <a:off x="4715940" y="2586458"/>
                <a:ext cx="126829" cy="126829"/>
              </a:xfrm>
              <a:custGeom>
                <a:rect b="b" l="l" r="r" t="t"/>
                <a:pathLst>
                  <a:path extrusionOk="0" h="2834" w="2834">
                    <a:moveTo>
                      <a:pt x="1761" y="0"/>
                    </a:moveTo>
                    <a:lnTo>
                      <a:pt x="1761" y="3"/>
                    </a:lnTo>
                    <a:lnTo>
                      <a:pt x="885" y="876"/>
                    </a:lnTo>
                    <a:lnTo>
                      <a:pt x="1" y="1761"/>
                    </a:lnTo>
                    <a:lnTo>
                      <a:pt x="1" y="2834"/>
                    </a:lnTo>
                    <a:lnTo>
                      <a:pt x="28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26"/>
              <p:cNvSpPr/>
              <p:nvPr/>
            </p:nvSpPr>
            <p:spPr>
              <a:xfrm>
                <a:off x="4842722" y="2477800"/>
                <a:ext cx="108704" cy="108838"/>
              </a:xfrm>
              <a:custGeom>
                <a:rect b="b" l="l" r="r" t="t"/>
                <a:pathLst>
                  <a:path extrusionOk="0" h="2432" w="2429">
                    <a:moveTo>
                      <a:pt x="2429" y="1"/>
                    </a:moveTo>
                    <a:lnTo>
                      <a:pt x="1962" y="469"/>
                    </a:lnTo>
                    <a:lnTo>
                      <a:pt x="1963" y="1968"/>
                    </a:lnTo>
                    <a:lnTo>
                      <a:pt x="457" y="1975"/>
                    </a:lnTo>
                    <a:lnTo>
                      <a:pt x="1" y="2432"/>
                    </a:lnTo>
                    <a:lnTo>
                      <a:pt x="2420" y="2422"/>
                    </a:lnTo>
                    <a:lnTo>
                      <a:pt x="24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26"/>
              <p:cNvSpPr/>
              <p:nvPr/>
            </p:nvSpPr>
            <p:spPr>
              <a:xfrm>
                <a:off x="5015598" y="2350124"/>
                <a:ext cx="127410" cy="127410"/>
              </a:xfrm>
              <a:custGeom>
                <a:rect b="b" l="l" r="r" t="t"/>
                <a:pathLst>
                  <a:path extrusionOk="0" h="2847" w="2847">
                    <a:moveTo>
                      <a:pt x="1772" y="1"/>
                    </a:moveTo>
                    <a:lnTo>
                      <a:pt x="1" y="1773"/>
                    </a:lnTo>
                    <a:lnTo>
                      <a:pt x="1" y="2847"/>
                    </a:lnTo>
                    <a:lnTo>
                      <a:pt x="28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26"/>
              <p:cNvSpPr/>
              <p:nvPr/>
            </p:nvSpPr>
            <p:spPr>
              <a:xfrm>
                <a:off x="5079280" y="2350124"/>
                <a:ext cx="127410" cy="127410"/>
              </a:xfrm>
              <a:custGeom>
                <a:rect b="b" l="l" r="r" t="t"/>
                <a:pathLst>
                  <a:path extrusionOk="0" h="2847" w="2847">
                    <a:moveTo>
                      <a:pt x="1773" y="1"/>
                    </a:moveTo>
                    <a:lnTo>
                      <a:pt x="1" y="1773"/>
                    </a:lnTo>
                    <a:lnTo>
                      <a:pt x="1" y="2847"/>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26"/>
              <p:cNvSpPr/>
              <p:nvPr/>
            </p:nvSpPr>
            <p:spPr>
              <a:xfrm>
                <a:off x="4715940" y="2649916"/>
                <a:ext cx="127366" cy="127366"/>
              </a:xfrm>
              <a:custGeom>
                <a:rect b="b" l="l" r="r" t="t"/>
                <a:pathLst>
                  <a:path extrusionOk="0" h="2846" w="2846">
                    <a:moveTo>
                      <a:pt x="1773" y="0"/>
                    </a:moveTo>
                    <a:lnTo>
                      <a:pt x="1" y="1772"/>
                    </a:lnTo>
                    <a:lnTo>
                      <a:pt x="1" y="2846"/>
                    </a:lnTo>
                    <a:lnTo>
                      <a:pt x="28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26"/>
              <p:cNvSpPr/>
              <p:nvPr/>
            </p:nvSpPr>
            <p:spPr>
              <a:xfrm>
                <a:off x="4715940" y="2713597"/>
                <a:ext cx="127366" cy="127276"/>
              </a:xfrm>
              <a:custGeom>
                <a:rect b="b" l="l" r="r" t="t"/>
                <a:pathLst>
                  <a:path extrusionOk="0" h="2844" w="2846">
                    <a:moveTo>
                      <a:pt x="1773" y="0"/>
                    </a:moveTo>
                    <a:lnTo>
                      <a:pt x="1" y="1772"/>
                    </a:lnTo>
                    <a:lnTo>
                      <a:pt x="1" y="2844"/>
                    </a:lnTo>
                    <a:lnTo>
                      <a:pt x="2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26"/>
              <p:cNvSpPr/>
              <p:nvPr/>
            </p:nvSpPr>
            <p:spPr>
              <a:xfrm>
                <a:off x="4715359" y="2349631"/>
                <a:ext cx="315774" cy="315684"/>
              </a:xfrm>
              <a:custGeom>
                <a:rect b="b" l="l" r="r" t="t"/>
                <a:pathLst>
                  <a:path extrusionOk="0" h="7054" w="7056">
                    <a:moveTo>
                      <a:pt x="3545" y="1"/>
                    </a:moveTo>
                    <a:lnTo>
                      <a:pt x="3533" y="12"/>
                    </a:lnTo>
                    <a:lnTo>
                      <a:pt x="14" y="12"/>
                    </a:lnTo>
                    <a:lnTo>
                      <a:pt x="14" y="3534"/>
                    </a:lnTo>
                    <a:lnTo>
                      <a:pt x="4" y="3542"/>
                    </a:lnTo>
                    <a:lnTo>
                      <a:pt x="0" y="3546"/>
                    </a:lnTo>
                    <a:lnTo>
                      <a:pt x="14" y="3559"/>
                    </a:lnTo>
                    <a:lnTo>
                      <a:pt x="14" y="7053"/>
                    </a:lnTo>
                    <a:lnTo>
                      <a:pt x="898" y="6168"/>
                    </a:lnTo>
                    <a:lnTo>
                      <a:pt x="1774" y="5295"/>
                    </a:lnTo>
                    <a:lnTo>
                      <a:pt x="1774" y="5292"/>
                    </a:lnTo>
                    <a:lnTo>
                      <a:pt x="5275" y="1792"/>
                    </a:lnTo>
                    <a:lnTo>
                      <a:pt x="5288" y="1781"/>
                    </a:lnTo>
                    <a:lnTo>
                      <a:pt x="6164" y="904"/>
                    </a:lnTo>
                    <a:lnTo>
                      <a:pt x="7048" y="20"/>
                    </a:lnTo>
                    <a:lnTo>
                      <a:pt x="7055" y="12"/>
                    </a:lnTo>
                    <a:lnTo>
                      <a:pt x="3552" y="12"/>
                    </a:lnTo>
                    <a:lnTo>
                      <a:pt x="3554" y="10"/>
                    </a:lnTo>
                    <a:lnTo>
                      <a:pt x="3545" y="1"/>
                    </a:lnTo>
                    <a:close/>
                  </a:path>
                </a:pathLst>
              </a:custGeom>
              <a:solidFill>
                <a:srgbClr val="E8DA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26"/>
              <p:cNvSpPr/>
              <p:nvPr/>
            </p:nvSpPr>
            <p:spPr>
              <a:xfrm>
                <a:off x="4715538" y="2349631"/>
                <a:ext cx="158871" cy="158916"/>
              </a:xfrm>
              <a:custGeom>
                <a:rect b="b" l="l" r="r" t="t"/>
                <a:pathLst>
                  <a:path extrusionOk="0" h="3551" w="3550">
                    <a:moveTo>
                      <a:pt x="3541" y="1"/>
                    </a:moveTo>
                    <a:lnTo>
                      <a:pt x="3529" y="12"/>
                    </a:lnTo>
                    <a:lnTo>
                      <a:pt x="10" y="12"/>
                    </a:lnTo>
                    <a:lnTo>
                      <a:pt x="10" y="3534"/>
                    </a:lnTo>
                    <a:lnTo>
                      <a:pt x="0" y="3542"/>
                    </a:lnTo>
                    <a:lnTo>
                      <a:pt x="10" y="3550"/>
                    </a:lnTo>
                    <a:lnTo>
                      <a:pt x="19" y="3542"/>
                    </a:lnTo>
                    <a:lnTo>
                      <a:pt x="891" y="2670"/>
                    </a:lnTo>
                    <a:lnTo>
                      <a:pt x="3531" y="29"/>
                    </a:lnTo>
                    <a:lnTo>
                      <a:pt x="3548" y="12"/>
                    </a:lnTo>
                    <a:lnTo>
                      <a:pt x="3550" y="10"/>
                    </a:lnTo>
                    <a:lnTo>
                      <a:pt x="35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26"/>
              <p:cNvSpPr/>
              <p:nvPr/>
            </p:nvSpPr>
            <p:spPr>
              <a:xfrm>
                <a:off x="4873198" y="2349631"/>
                <a:ext cx="158469" cy="80107"/>
              </a:xfrm>
              <a:custGeom>
                <a:rect b="b" l="l" r="r" t="t"/>
                <a:pathLst>
                  <a:path extrusionOk="0" h="1790" w="3541">
                    <a:moveTo>
                      <a:pt x="18" y="1"/>
                    </a:moveTo>
                    <a:lnTo>
                      <a:pt x="6" y="12"/>
                    </a:lnTo>
                    <a:lnTo>
                      <a:pt x="0" y="20"/>
                    </a:lnTo>
                    <a:lnTo>
                      <a:pt x="1769" y="1789"/>
                    </a:lnTo>
                    <a:lnTo>
                      <a:pt x="3540" y="20"/>
                    </a:lnTo>
                    <a:lnTo>
                      <a:pt x="3534" y="12"/>
                    </a:lnTo>
                    <a:lnTo>
                      <a:pt x="3530" y="10"/>
                    </a:lnTo>
                    <a:lnTo>
                      <a:pt x="3528" y="12"/>
                    </a:lnTo>
                    <a:lnTo>
                      <a:pt x="25" y="12"/>
                    </a:lnTo>
                    <a:lnTo>
                      <a:pt x="27" y="10"/>
                    </a:lnTo>
                    <a:lnTo>
                      <a:pt x="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26"/>
              <p:cNvSpPr/>
              <p:nvPr/>
            </p:nvSpPr>
            <p:spPr>
              <a:xfrm>
                <a:off x="4951469" y="2350124"/>
                <a:ext cx="79301" cy="40009"/>
              </a:xfrm>
              <a:custGeom>
                <a:rect b="b" l="l" r="r" t="t"/>
                <a:pathLst>
                  <a:path extrusionOk="0" h="894" w="1772">
                    <a:moveTo>
                      <a:pt x="8" y="1"/>
                    </a:moveTo>
                    <a:lnTo>
                      <a:pt x="1" y="9"/>
                    </a:lnTo>
                    <a:lnTo>
                      <a:pt x="888" y="893"/>
                    </a:lnTo>
                    <a:lnTo>
                      <a:pt x="1772" y="9"/>
                    </a:lnTo>
                    <a:lnTo>
                      <a:pt x="17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26"/>
              <p:cNvSpPr/>
              <p:nvPr/>
            </p:nvSpPr>
            <p:spPr>
              <a:xfrm>
                <a:off x="4715359" y="2429692"/>
                <a:ext cx="40188" cy="79257"/>
              </a:xfrm>
              <a:custGeom>
                <a:rect b="b" l="l" r="r" t="t"/>
                <a:pathLst>
                  <a:path extrusionOk="0" h="1771" w="898">
                    <a:moveTo>
                      <a:pt x="14" y="0"/>
                    </a:moveTo>
                    <a:lnTo>
                      <a:pt x="14" y="1745"/>
                    </a:lnTo>
                    <a:lnTo>
                      <a:pt x="4" y="1753"/>
                    </a:lnTo>
                    <a:lnTo>
                      <a:pt x="0" y="1757"/>
                    </a:lnTo>
                    <a:lnTo>
                      <a:pt x="14" y="1770"/>
                    </a:lnTo>
                    <a:lnTo>
                      <a:pt x="26" y="1757"/>
                    </a:lnTo>
                    <a:lnTo>
                      <a:pt x="898" y="885"/>
                    </a:lnTo>
                    <a:lnTo>
                      <a:pt x="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26"/>
              <p:cNvSpPr/>
              <p:nvPr/>
            </p:nvSpPr>
            <p:spPr>
              <a:xfrm>
                <a:off x="4715359" y="2507739"/>
                <a:ext cx="79794" cy="158424"/>
              </a:xfrm>
              <a:custGeom>
                <a:rect b="b" l="l" r="r" t="t"/>
                <a:pathLst>
                  <a:path extrusionOk="0" h="3540" w="1783">
                    <a:moveTo>
                      <a:pt x="14" y="1"/>
                    </a:moveTo>
                    <a:lnTo>
                      <a:pt x="4" y="9"/>
                    </a:lnTo>
                    <a:lnTo>
                      <a:pt x="0" y="13"/>
                    </a:lnTo>
                    <a:lnTo>
                      <a:pt x="14" y="26"/>
                    </a:lnTo>
                    <a:lnTo>
                      <a:pt x="14" y="3540"/>
                    </a:lnTo>
                    <a:lnTo>
                      <a:pt x="1783" y="1770"/>
                    </a:lnTo>
                    <a:lnTo>
                      <a:pt x="1774" y="1762"/>
                    </a:lnTo>
                    <a:lnTo>
                      <a:pt x="23" y="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26"/>
              <p:cNvSpPr/>
              <p:nvPr/>
            </p:nvSpPr>
            <p:spPr>
              <a:xfrm>
                <a:off x="4715940" y="2586055"/>
                <a:ext cx="39606" cy="79257"/>
              </a:xfrm>
              <a:custGeom>
                <a:rect b="b" l="l" r="r" t="t"/>
                <a:pathLst>
                  <a:path extrusionOk="0" h="1771" w="885">
                    <a:moveTo>
                      <a:pt x="1" y="0"/>
                    </a:moveTo>
                    <a:lnTo>
                      <a:pt x="1" y="1770"/>
                    </a:lnTo>
                    <a:lnTo>
                      <a:pt x="885" y="88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26"/>
              <p:cNvSpPr/>
              <p:nvPr/>
            </p:nvSpPr>
            <p:spPr>
              <a:xfrm>
                <a:off x="4715940" y="2350124"/>
                <a:ext cx="45871" cy="57552"/>
              </a:xfrm>
              <a:custGeom>
                <a:rect b="b" l="l" r="r" t="t"/>
                <a:pathLst>
                  <a:path extrusionOk="0" h="1286" w="1025">
                    <a:moveTo>
                      <a:pt x="1" y="1"/>
                    </a:moveTo>
                    <a:lnTo>
                      <a:pt x="1" y="872"/>
                    </a:lnTo>
                    <a:lnTo>
                      <a:pt x="20" y="860"/>
                    </a:lnTo>
                    <a:lnTo>
                      <a:pt x="885" y="1285"/>
                    </a:lnTo>
                    <a:lnTo>
                      <a:pt x="696" y="341"/>
                    </a:lnTo>
                    <a:lnTo>
                      <a:pt x="10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7" name="Google Shape;3477;p26"/>
            <p:cNvGrpSpPr/>
            <p:nvPr/>
          </p:nvGrpSpPr>
          <p:grpSpPr>
            <a:xfrm rot="2700000">
              <a:off x="-808507" y="4357331"/>
              <a:ext cx="1629417" cy="1568900"/>
              <a:chOff x="4715135" y="2349631"/>
              <a:chExt cx="1020614" cy="982709"/>
            </a:xfrm>
          </p:grpSpPr>
          <p:sp>
            <p:nvSpPr>
              <p:cNvPr id="3478" name="Google Shape;3478;p26"/>
              <p:cNvSpPr/>
              <p:nvPr/>
            </p:nvSpPr>
            <p:spPr>
              <a:xfrm>
                <a:off x="5371554" y="2968235"/>
                <a:ext cx="363301" cy="363390"/>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26"/>
              <p:cNvSpPr/>
              <p:nvPr/>
            </p:nvSpPr>
            <p:spPr>
              <a:xfrm>
                <a:off x="5371599" y="3200854"/>
                <a:ext cx="130677" cy="130767"/>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26"/>
              <p:cNvSpPr/>
              <p:nvPr/>
            </p:nvSpPr>
            <p:spPr>
              <a:xfrm>
                <a:off x="5607530" y="2968235"/>
                <a:ext cx="127410" cy="127366"/>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26"/>
              <p:cNvSpPr/>
              <p:nvPr/>
            </p:nvSpPr>
            <p:spPr>
              <a:xfrm>
                <a:off x="5307828" y="3204255"/>
                <a:ext cx="127321" cy="127366"/>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26"/>
              <p:cNvSpPr/>
              <p:nvPr/>
            </p:nvSpPr>
            <p:spPr>
              <a:xfrm>
                <a:off x="5244146" y="3204255"/>
                <a:ext cx="127410" cy="127366"/>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26"/>
              <p:cNvSpPr/>
              <p:nvPr/>
            </p:nvSpPr>
            <p:spPr>
              <a:xfrm>
                <a:off x="5500708" y="3094300"/>
                <a:ext cx="106779" cy="106914"/>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26"/>
              <p:cNvSpPr/>
              <p:nvPr/>
            </p:nvSpPr>
            <p:spPr>
              <a:xfrm>
                <a:off x="5607530" y="2904553"/>
                <a:ext cx="127410" cy="127321"/>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26"/>
              <p:cNvSpPr/>
              <p:nvPr/>
            </p:nvSpPr>
            <p:spPr>
              <a:xfrm>
                <a:off x="5607530" y="2840826"/>
                <a:ext cx="127410" cy="127455"/>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26"/>
              <p:cNvSpPr/>
              <p:nvPr/>
            </p:nvSpPr>
            <p:spPr>
              <a:xfrm>
                <a:off x="5419618" y="3016164"/>
                <a:ext cx="316132" cy="316176"/>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26"/>
              <p:cNvSpPr/>
              <p:nvPr/>
            </p:nvSpPr>
            <p:spPr>
              <a:xfrm>
                <a:off x="5576428" y="3172974"/>
                <a:ext cx="159319" cy="159364"/>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26"/>
              <p:cNvSpPr/>
              <p:nvPr/>
            </p:nvSpPr>
            <p:spPr>
              <a:xfrm>
                <a:off x="5419483" y="3252677"/>
                <a:ext cx="158155" cy="79659"/>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26"/>
              <p:cNvSpPr/>
              <p:nvPr/>
            </p:nvSpPr>
            <p:spPr>
              <a:xfrm>
                <a:off x="5419483" y="3292282"/>
                <a:ext cx="78675" cy="39337"/>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26"/>
              <p:cNvSpPr/>
              <p:nvPr/>
            </p:nvSpPr>
            <p:spPr>
              <a:xfrm>
                <a:off x="5655683" y="3016164"/>
                <a:ext cx="80062" cy="158513"/>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26"/>
              <p:cNvSpPr/>
              <p:nvPr/>
            </p:nvSpPr>
            <p:spPr>
              <a:xfrm>
                <a:off x="5695244" y="3016164"/>
                <a:ext cx="39695" cy="79346"/>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26"/>
              <p:cNvSpPr/>
              <p:nvPr/>
            </p:nvSpPr>
            <p:spPr>
              <a:xfrm>
                <a:off x="5695244" y="3173869"/>
                <a:ext cx="40053" cy="79257"/>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26"/>
              <p:cNvSpPr/>
              <p:nvPr/>
            </p:nvSpPr>
            <p:spPr>
              <a:xfrm>
                <a:off x="5672555" y="3272636"/>
                <a:ext cx="62385" cy="58984"/>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26"/>
              <p:cNvSpPr/>
              <p:nvPr/>
            </p:nvSpPr>
            <p:spPr>
              <a:xfrm>
                <a:off x="4715985" y="2968279"/>
                <a:ext cx="363301" cy="363390"/>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26"/>
              <p:cNvSpPr/>
              <p:nvPr/>
            </p:nvSpPr>
            <p:spPr>
              <a:xfrm>
                <a:off x="4951380" y="3203674"/>
                <a:ext cx="127858" cy="127947"/>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26"/>
              <p:cNvSpPr/>
              <p:nvPr/>
            </p:nvSpPr>
            <p:spPr>
              <a:xfrm>
                <a:off x="4715940" y="2968235"/>
                <a:ext cx="127366" cy="127366"/>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26"/>
              <p:cNvSpPr/>
              <p:nvPr/>
            </p:nvSpPr>
            <p:spPr>
              <a:xfrm>
                <a:off x="4843259" y="3095509"/>
                <a:ext cx="108346" cy="108212"/>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26"/>
              <p:cNvSpPr/>
              <p:nvPr/>
            </p:nvSpPr>
            <p:spPr>
              <a:xfrm>
                <a:off x="5015598" y="3204255"/>
                <a:ext cx="127410" cy="127366"/>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26"/>
              <p:cNvSpPr/>
              <p:nvPr/>
            </p:nvSpPr>
            <p:spPr>
              <a:xfrm>
                <a:off x="5079280" y="3204255"/>
                <a:ext cx="127410" cy="127366"/>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26"/>
              <p:cNvSpPr/>
              <p:nvPr/>
            </p:nvSpPr>
            <p:spPr>
              <a:xfrm>
                <a:off x="4715940" y="2904553"/>
                <a:ext cx="127366" cy="127321"/>
              </a:xfrm>
              <a:custGeom>
                <a:rect b="b" l="l" r="r" t="t"/>
                <a:pathLst>
                  <a:path extrusionOk="0" h="2845" w="2846">
                    <a:moveTo>
                      <a:pt x="1" y="1"/>
                    </a:moveTo>
                    <a:lnTo>
                      <a:pt x="1" y="1074"/>
                    </a:lnTo>
                    <a:lnTo>
                      <a:pt x="1773" y="2844"/>
                    </a:lnTo>
                    <a:lnTo>
                      <a:pt x="2845" y="284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26"/>
              <p:cNvSpPr/>
              <p:nvPr/>
            </p:nvSpPr>
            <p:spPr>
              <a:xfrm>
                <a:off x="4715940" y="2840826"/>
                <a:ext cx="127366" cy="127455"/>
              </a:xfrm>
              <a:custGeom>
                <a:rect b="b" l="l" r="r" t="t"/>
                <a:pathLst>
                  <a:path extrusionOk="0" h="2848" w="2846">
                    <a:moveTo>
                      <a:pt x="1" y="1"/>
                    </a:moveTo>
                    <a:lnTo>
                      <a:pt x="1" y="1074"/>
                    </a:lnTo>
                    <a:lnTo>
                      <a:pt x="1773" y="2847"/>
                    </a:lnTo>
                    <a:lnTo>
                      <a:pt x="2845" y="2847"/>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26"/>
              <p:cNvSpPr/>
              <p:nvPr/>
            </p:nvSpPr>
            <p:spPr>
              <a:xfrm>
                <a:off x="4715135" y="3016164"/>
                <a:ext cx="316087" cy="316176"/>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26"/>
              <p:cNvSpPr/>
              <p:nvPr/>
            </p:nvSpPr>
            <p:spPr>
              <a:xfrm>
                <a:off x="4715135" y="3172974"/>
                <a:ext cx="159274" cy="159364"/>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26"/>
              <p:cNvSpPr/>
              <p:nvPr/>
            </p:nvSpPr>
            <p:spPr>
              <a:xfrm>
                <a:off x="4873198" y="3252677"/>
                <a:ext cx="158155" cy="79659"/>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26"/>
              <p:cNvSpPr/>
              <p:nvPr/>
            </p:nvSpPr>
            <p:spPr>
              <a:xfrm>
                <a:off x="4951827" y="3292282"/>
                <a:ext cx="78630" cy="39337"/>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26"/>
              <p:cNvSpPr/>
              <p:nvPr/>
            </p:nvSpPr>
            <p:spPr>
              <a:xfrm>
                <a:off x="4715135" y="3016164"/>
                <a:ext cx="80017" cy="158513"/>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26"/>
              <p:cNvSpPr/>
              <p:nvPr/>
            </p:nvSpPr>
            <p:spPr>
              <a:xfrm>
                <a:off x="4715940" y="3016164"/>
                <a:ext cx="39606" cy="79346"/>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26"/>
              <p:cNvSpPr/>
              <p:nvPr/>
            </p:nvSpPr>
            <p:spPr>
              <a:xfrm>
                <a:off x="4715538" y="3173869"/>
                <a:ext cx="40009" cy="79257"/>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26"/>
              <p:cNvSpPr/>
              <p:nvPr/>
            </p:nvSpPr>
            <p:spPr>
              <a:xfrm>
                <a:off x="4715940" y="3276037"/>
                <a:ext cx="61266" cy="55583"/>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26"/>
              <p:cNvSpPr/>
              <p:nvPr/>
            </p:nvSpPr>
            <p:spPr>
              <a:xfrm>
                <a:off x="5371688" y="2349989"/>
                <a:ext cx="363167" cy="363390"/>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26"/>
              <p:cNvSpPr/>
              <p:nvPr/>
            </p:nvSpPr>
            <p:spPr>
              <a:xfrm>
                <a:off x="5371778" y="2350034"/>
                <a:ext cx="130498" cy="130722"/>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26"/>
              <p:cNvSpPr/>
              <p:nvPr/>
            </p:nvSpPr>
            <p:spPr>
              <a:xfrm>
                <a:off x="5608023" y="2586458"/>
                <a:ext cx="126918" cy="126829"/>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26"/>
              <p:cNvSpPr/>
              <p:nvPr/>
            </p:nvSpPr>
            <p:spPr>
              <a:xfrm>
                <a:off x="5307828" y="2350124"/>
                <a:ext cx="127321" cy="127410"/>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26"/>
              <p:cNvSpPr/>
              <p:nvPr/>
            </p:nvSpPr>
            <p:spPr>
              <a:xfrm>
                <a:off x="5244235" y="2350124"/>
                <a:ext cx="127321" cy="127410"/>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26"/>
              <p:cNvSpPr/>
              <p:nvPr/>
            </p:nvSpPr>
            <p:spPr>
              <a:xfrm>
                <a:off x="5500753" y="2480709"/>
                <a:ext cx="106914" cy="106914"/>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26"/>
              <p:cNvSpPr/>
              <p:nvPr/>
            </p:nvSpPr>
            <p:spPr>
              <a:xfrm>
                <a:off x="5607530" y="2649916"/>
                <a:ext cx="127410" cy="127366"/>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26"/>
              <p:cNvSpPr/>
              <p:nvPr/>
            </p:nvSpPr>
            <p:spPr>
              <a:xfrm>
                <a:off x="5607530" y="2713597"/>
                <a:ext cx="127410" cy="127276"/>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26"/>
              <p:cNvSpPr/>
              <p:nvPr/>
            </p:nvSpPr>
            <p:spPr>
              <a:xfrm>
                <a:off x="5419797" y="2349631"/>
                <a:ext cx="315729" cy="315684"/>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26"/>
              <p:cNvSpPr/>
              <p:nvPr/>
            </p:nvSpPr>
            <p:spPr>
              <a:xfrm>
                <a:off x="5576428" y="2349631"/>
                <a:ext cx="158871" cy="158916"/>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26"/>
              <p:cNvSpPr/>
              <p:nvPr/>
            </p:nvSpPr>
            <p:spPr>
              <a:xfrm>
                <a:off x="5419215" y="2349631"/>
                <a:ext cx="158424" cy="80107"/>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26"/>
              <p:cNvSpPr/>
              <p:nvPr/>
            </p:nvSpPr>
            <p:spPr>
              <a:xfrm>
                <a:off x="5419215" y="2350034"/>
                <a:ext cx="79257" cy="40098"/>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26"/>
              <p:cNvSpPr/>
              <p:nvPr/>
            </p:nvSpPr>
            <p:spPr>
              <a:xfrm>
                <a:off x="5695244" y="2429692"/>
                <a:ext cx="40277" cy="79257"/>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26"/>
              <p:cNvSpPr/>
              <p:nvPr/>
            </p:nvSpPr>
            <p:spPr>
              <a:xfrm>
                <a:off x="5655683" y="2507739"/>
                <a:ext cx="79838" cy="158424"/>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26"/>
              <p:cNvSpPr/>
              <p:nvPr/>
            </p:nvSpPr>
            <p:spPr>
              <a:xfrm>
                <a:off x="5695244" y="2586055"/>
                <a:ext cx="39695" cy="79257"/>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26"/>
              <p:cNvSpPr/>
              <p:nvPr/>
            </p:nvSpPr>
            <p:spPr>
              <a:xfrm>
                <a:off x="5686025" y="2350124"/>
                <a:ext cx="48914" cy="59655"/>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26"/>
              <p:cNvSpPr/>
              <p:nvPr/>
            </p:nvSpPr>
            <p:spPr>
              <a:xfrm>
                <a:off x="4862055" y="2477532"/>
                <a:ext cx="726602" cy="726646"/>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26"/>
              <p:cNvSpPr/>
              <p:nvPr/>
            </p:nvSpPr>
            <p:spPr>
              <a:xfrm>
                <a:off x="5460879" y="2712926"/>
                <a:ext cx="127813" cy="255671"/>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26"/>
              <p:cNvSpPr/>
              <p:nvPr/>
            </p:nvSpPr>
            <p:spPr>
              <a:xfrm>
                <a:off x="4862100" y="2710151"/>
                <a:ext cx="130677" cy="261310"/>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26"/>
              <p:cNvSpPr/>
              <p:nvPr/>
            </p:nvSpPr>
            <p:spPr>
              <a:xfrm>
                <a:off x="5098523" y="3077160"/>
                <a:ext cx="253747" cy="12691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26"/>
              <p:cNvSpPr/>
              <p:nvPr/>
            </p:nvSpPr>
            <p:spPr>
              <a:xfrm>
                <a:off x="5098076" y="2477487"/>
                <a:ext cx="254686" cy="127366"/>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26"/>
              <p:cNvSpPr/>
              <p:nvPr/>
            </p:nvSpPr>
            <p:spPr>
              <a:xfrm>
                <a:off x="4798328" y="2713597"/>
                <a:ext cx="127410" cy="254642"/>
              </a:xfrm>
              <a:custGeom>
                <a:rect b="b" l="l" r="r" t="t"/>
                <a:pathLst>
                  <a:path extrusionOk="0" h="5690" w="2847">
                    <a:moveTo>
                      <a:pt x="2846" y="0"/>
                    </a:moveTo>
                    <a:lnTo>
                      <a:pt x="0" y="2845"/>
                    </a:lnTo>
                    <a:lnTo>
                      <a:pt x="2846" y="5689"/>
                    </a:lnTo>
                    <a:lnTo>
                      <a:pt x="2846" y="4616"/>
                    </a:lnTo>
                    <a:lnTo>
                      <a:pt x="1074" y="2845"/>
                    </a:lnTo>
                    <a:lnTo>
                      <a:pt x="2846" y="1073"/>
                    </a:lnTo>
                    <a:lnTo>
                      <a:pt x="2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26"/>
              <p:cNvSpPr/>
              <p:nvPr/>
            </p:nvSpPr>
            <p:spPr>
              <a:xfrm>
                <a:off x="4734691" y="2713597"/>
                <a:ext cx="127366" cy="254642"/>
              </a:xfrm>
              <a:custGeom>
                <a:rect b="b" l="l" r="r" t="t"/>
                <a:pathLst>
                  <a:path extrusionOk="0" h="5690" w="2846">
                    <a:moveTo>
                      <a:pt x="2845" y="0"/>
                    </a:moveTo>
                    <a:lnTo>
                      <a:pt x="1" y="2845"/>
                    </a:lnTo>
                    <a:lnTo>
                      <a:pt x="2845" y="5689"/>
                    </a:lnTo>
                    <a:lnTo>
                      <a:pt x="2845" y="4616"/>
                    </a:lnTo>
                    <a:lnTo>
                      <a:pt x="1073" y="2845"/>
                    </a:lnTo>
                    <a:lnTo>
                      <a:pt x="2845" y="1073"/>
                    </a:lnTo>
                    <a:lnTo>
                      <a:pt x="28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26"/>
              <p:cNvSpPr/>
              <p:nvPr/>
            </p:nvSpPr>
            <p:spPr>
              <a:xfrm>
                <a:off x="4991253" y="2971412"/>
                <a:ext cx="106914" cy="106869"/>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26"/>
              <p:cNvSpPr/>
              <p:nvPr/>
            </p:nvSpPr>
            <p:spPr>
              <a:xfrm>
                <a:off x="5352221" y="2968548"/>
                <a:ext cx="108704" cy="108838"/>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26"/>
              <p:cNvSpPr/>
              <p:nvPr/>
            </p:nvSpPr>
            <p:spPr>
              <a:xfrm>
                <a:off x="5352714" y="2604806"/>
                <a:ext cx="108301" cy="108167"/>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26"/>
              <p:cNvSpPr/>
              <p:nvPr/>
            </p:nvSpPr>
            <p:spPr>
              <a:xfrm>
                <a:off x="4991209" y="2603598"/>
                <a:ext cx="106824" cy="106914"/>
              </a:xfrm>
              <a:custGeom>
                <a:rect b="b" l="l" r="r" t="t"/>
                <a:pathLst>
                  <a:path extrusionOk="0" h="2389" w="2387">
                    <a:moveTo>
                      <a:pt x="1" y="1"/>
                    </a:moveTo>
                    <a:lnTo>
                      <a:pt x="31" y="2388"/>
                    </a:lnTo>
                    <a:lnTo>
                      <a:pt x="484" y="1936"/>
                    </a:lnTo>
                    <a:lnTo>
                      <a:pt x="458" y="456"/>
                    </a:lnTo>
                    <a:lnTo>
                      <a:pt x="1944" y="475"/>
                    </a:lnTo>
                    <a:lnTo>
                      <a:pt x="2387" y="3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26"/>
              <p:cNvSpPr/>
              <p:nvPr/>
            </p:nvSpPr>
            <p:spPr>
              <a:xfrm>
                <a:off x="5525097" y="2713597"/>
                <a:ext cx="127410" cy="254642"/>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26"/>
              <p:cNvSpPr/>
              <p:nvPr/>
            </p:nvSpPr>
            <p:spPr>
              <a:xfrm>
                <a:off x="5588779" y="2713597"/>
                <a:ext cx="127366" cy="254642"/>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26"/>
              <p:cNvSpPr/>
              <p:nvPr/>
            </p:nvSpPr>
            <p:spPr>
              <a:xfrm>
                <a:off x="5098076" y="2413805"/>
                <a:ext cx="254686" cy="127410"/>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26"/>
              <p:cNvSpPr/>
              <p:nvPr/>
            </p:nvSpPr>
            <p:spPr>
              <a:xfrm>
                <a:off x="5098076" y="2350124"/>
                <a:ext cx="254686" cy="127410"/>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26"/>
              <p:cNvSpPr/>
              <p:nvPr/>
            </p:nvSpPr>
            <p:spPr>
              <a:xfrm>
                <a:off x="5098076" y="3140618"/>
                <a:ext cx="254686" cy="127321"/>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26"/>
              <p:cNvSpPr/>
              <p:nvPr/>
            </p:nvSpPr>
            <p:spPr>
              <a:xfrm>
                <a:off x="5098076" y="3204255"/>
                <a:ext cx="254686" cy="127366"/>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26"/>
              <p:cNvSpPr/>
              <p:nvPr/>
            </p:nvSpPr>
            <p:spPr>
              <a:xfrm>
                <a:off x="4910074" y="2525506"/>
                <a:ext cx="630518" cy="630518"/>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26"/>
              <p:cNvSpPr/>
              <p:nvPr/>
            </p:nvSpPr>
            <p:spPr>
              <a:xfrm>
                <a:off x="5066884" y="2682316"/>
                <a:ext cx="316982" cy="316982"/>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26"/>
              <p:cNvSpPr/>
              <p:nvPr/>
            </p:nvSpPr>
            <p:spPr>
              <a:xfrm>
                <a:off x="4909671" y="2761929"/>
                <a:ext cx="158469" cy="158513"/>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26"/>
              <p:cNvSpPr/>
              <p:nvPr/>
            </p:nvSpPr>
            <p:spPr>
              <a:xfrm>
                <a:off x="4909671" y="2801579"/>
                <a:ext cx="79212" cy="79212"/>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26"/>
              <p:cNvSpPr/>
              <p:nvPr/>
            </p:nvSpPr>
            <p:spPr>
              <a:xfrm>
                <a:off x="5382518" y="2761929"/>
                <a:ext cx="158513" cy="158513"/>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26"/>
              <p:cNvSpPr/>
              <p:nvPr/>
            </p:nvSpPr>
            <p:spPr>
              <a:xfrm>
                <a:off x="5460923" y="2801579"/>
                <a:ext cx="79257" cy="79212"/>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26"/>
              <p:cNvSpPr/>
              <p:nvPr/>
            </p:nvSpPr>
            <p:spPr>
              <a:xfrm>
                <a:off x="5146139" y="2525506"/>
                <a:ext cx="158469" cy="158469"/>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26"/>
              <p:cNvSpPr/>
              <p:nvPr/>
            </p:nvSpPr>
            <p:spPr>
              <a:xfrm>
                <a:off x="5185745" y="2525595"/>
                <a:ext cx="79212" cy="79212"/>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26"/>
              <p:cNvSpPr/>
              <p:nvPr/>
            </p:nvSpPr>
            <p:spPr>
              <a:xfrm>
                <a:off x="5185745" y="2683166"/>
                <a:ext cx="79212" cy="79257"/>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26"/>
              <p:cNvSpPr/>
              <p:nvPr/>
            </p:nvSpPr>
            <p:spPr>
              <a:xfrm>
                <a:off x="5185745" y="2920440"/>
                <a:ext cx="79212" cy="79212"/>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26"/>
              <p:cNvSpPr/>
              <p:nvPr/>
            </p:nvSpPr>
            <p:spPr>
              <a:xfrm>
                <a:off x="5146139" y="2998442"/>
                <a:ext cx="158469" cy="158469"/>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26"/>
              <p:cNvSpPr/>
              <p:nvPr/>
            </p:nvSpPr>
            <p:spPr>
              <a:xfrm>
                <a:off x="5185745" y="3076802"/>
                <a:ext cx="79212" cy="79257"/>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26"/>
              <p:cNvSpPr/>
              <p:nvPr/>
            </p:nvSpPr>
            <p:spPr>
              <a:xfrm>
                <a:off x="5163100" y="2781933"/>
                <a:ext cx="123562" cy="118549"/>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26"/>
              <p:cNvSpPr/>
              <p:nvPr/>
            </p:nvSpPr>
            <p:spPr>
              <a:xfrm>
                <a:off x="4715896" y="2349945"/>
                <a:ext cx="363211" cy="363390"/>
              </a:xfrm>
              <a:custGeom>
                <a:rect b="b" l="l" r="r" t="t"/>
                <a:pathLst>
                  <a:path extrusionOk="0" h="8120" w="8116">
                    <a:moveTo>
                      <a:pt x="7045" y="1"/>
                    </a:moveTo>
                    <a:lnTo>
                      <a:pt x="7035" y="12"/>
                    </a:lnTo>
                    <a:lnTo>
                      <a:pt x="6150" y="896"/>
                    </a:lnTo>
                    <a:lnTo>
                      <a:pt x="5274" y="1772"/>
                    </a:lnTo>
                    <a:lnTo>
                      <a:pt x="5262" y="1785"/>
                    </a:lnTo>
                    <a:lnTo>
                      <a:pt x="1760" y="5285"/>
                    </a:lnTo>
                    <a:lnTo>
                      <a:pt x="1760" y="5288"/>
                    </a:lnTo>
                    <a:lnTo>
                      <a:pt x="885" y="6161"/>
                    </a:lnTo>
                    <a:lnTo>
                      <a:pt x="1" y="7046"/>
                    </a:lnTo>
                    <a:lnTo>
                      <a:pt x="1" y="8120"/>
                    </a:lnTo>
                    <a:lnTo>
                      <a:pt x="2835" y="5284"/>
                    </a:lnTo>
                    <a:lnTo>
                      <a:pt x="4796" y="3326"/>
                    </a:lnTo>
                    <a:lnTo>
                      <a:pt x="5263" y="2858"/>
                    </a:lnTo>
                    <a:lnTo>
                      <a:pt x="8116" y="5"/>
                    </a:lnTo>
                    <a:lnTo>
                      <a:pt x="7049" y="5"/>
                    </a:lnTo>
                    <a:lnTo>
                      <a:pt x="70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26"/>
              <p:cNvSpPr/>
              <p:nvPr/>
            </p:nvSpPr>
            <p:spPr>
              <a:xfrm>
                <a:off x="4951380" y="2350034"/>
                <a:ext cx="127679" cy="127813"/>
              </a:xfrm>
              <a:custGeom>
                <a:rect b="b" l="l" r="r" t="t"/>
                <a:pathLst>
                  <a:path extrusionOk="0" h="2856" w="2853">
                    <a:moveTo>
                      <a:pt x="1783" y="1"/>
                    </a:moveTo>
                    <a:lnTo>
                      <a:pt x="1774" y="11"/>
                    </a:lnTo>
                    <a:lnTo>
                      <a:pt x="890" y="895"/>
                    </a:lnTo>
                    <a:lnTo>
                      <a:pt x="14" y="1772"/>
                    </a:lnTo>
                    <a:lnTo>
                      <a:pt x="1" y="1783"/>
                    </a:lnTo>
                    <a:lnTo>
                      <a:pt x="1" y="2856"/>
                    </a:lnTo>
                    <a:lnTo>
                      <a:pt x="2853" y="3"/>
                    </a:lnTo>
                    <a:lnTo>
                      <a:pt x="1787" y="3"/>
                    </a:lnTo>
                    <a:lnTo>
                      <a:pt x="17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26"/>
              <p:cNvSpPr/>
              <p:nvPr/>
            </p:nvSpPr>
            <p:spPr>
              <a:xfrm>
                <a:off x="4715940" y="2586458"/>
                <a:ext cx="126829" cy="126829"/>
              </a:xfrm>
              <a:custGeom>
                <a:rect b="b" l="l" r="r" t="t"/>
                <a:pathLst>
                  <a:path extrusionOk="0" h="2834" w="2834">
                    <a:moveTo>
                      <a:pt x="1761" y="0"/>
                    </a:moveTo>
                    <a:lnTo>
                      <a:pt x="1761" y="3"/>
                    </a:lnTo>
                    <a:lnTo>
                      <a:pt x="885" y="876"/>
                    </a:lnTo>
                    <a:lnTo>
                      <a:pt x="1" y="1761"/>
                    </a:lnTo>
                    <a:lnTo>
                      <a:pt x="1" y="2834"/>
                    </a:lnTo>
                    <a:lnTo>
                      <a:pt x="28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26"/>
              <p:cNvSpPr/>
              <p:nvPr/>
            </p:nvSpPr>
            <p:spPr>
              <a:xfrm>
                <a:off x="4842722" y="2477800"/>
                <a:ext cx="108704" cy="108838"/>
              </a:xfrm>
              <a:custGeom>
                <a:rect b="b" l="l" r="r" t="t"/>
                <a:pathLst>
                  <a:path extrusionOk="0" h="2432" w="2429">
                    <a:moveTo>
                      <a:pt x="2429" y="1"/>
                    </a:moveTo>
                    <a:lnTo>
                      <a:pt x="1962" y="469"/>
                    </a:lnTo>
                    <a:lnTo>
                      <a:pt x="1963" y="1968"/>
                    </a:lnTo>
                    <a:lnTo>
                      <a:pt x="457" y="1975"/>
                    </a:lnTo>
                    <a:lnTo>
                      <a:pt x="1" y="2432"/>
                    </a:lnTo>
                    <a:lnTo>
                      <a:pt x="2420" y="2422"/>
                    </a:lnTo>
                    <a:lnTo>
                      <a:pt x="24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26"/>
              <p:cNvSpPr/>
              <p:nvPr/>
            </p:nvSpPr>
            <p:spPr>
              <a:xfrm>
                <a:off x="5015598" y="2350124"/>
                <a:ext cx="127410" cy="127410"/>
              </a:xfrm>
              <a:custGeom>
                <a:rect b="b" l="l" r="r" t="t"/>
                <a:pathLst>
                  <a:path extrusionOk="0" h="2847" w="2847">
                    <a:moveTo>
                      <a:pt x="1772" y="1"/>
                    </a:moveTo>
                    <a:lnTo>
                      <a:pt x="1" y="1773"/>
                    </a:lnTo>
                    <a:lnTo>
                      <a:pt x="1" y="2847"/>
                    </a:lnTo>
                    <a:lnTo>
                      <a:pt x="28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26"/>
              <p:cNvSpPr/>
              <p:nvPr/>
            </p:nvSpPr>
            <p:spPr>
              <a:xfrm>
                <a:off x="5079280" y="2350124"/>
                <a:ext cx="127410" cy="127410"/>
              </a:xfrm>
              <a:custGeom>
                <a:rect b="b" l="l" r="r" t="t"/>
                <a:pathLst>
                  <a:path extrusionOk="0" h="2847" w="2847">
                    <a:moveTo>
                      <a:pt x="1773" y="1"/>
                    </a:moveTo>
                    <a:lnTo>
                      <a:pt x="1" y="1773"/>
                    </a:lnTo>
                    <a:lnTo>
                      <a:pt x="1" y="2847"/>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26"/>
              <p:cNvSpPr/>
              <p:nvPr/>
            </p:nvSpPr>
            <p:spPr>
              <a:xfrm>
                <a:off x="4715940" y="2649916"/>
                <a:ext cx="127366" cy="127366"/>
              </a:xfrm>
              <a:custGeom>
                <a:rect b="b" l="l" r="r" t="t"/>
                <a:pathLst>
                  <a:path extrusionOk="0" h="2846" w="2846">
                    <a:moveTo>
                      <a:pt x="1773" y="0"/>
                    </a:moveTo>
                    <a:lnTo>
                      <a:pt x="1" y="1772"/>
                    </a:lnTo>
                    <a:lnTo>
                      <a:pt x="1" y="2846"/>
                    </a:lnTo>
                    <a:lnTo>
                      <a:pt x="28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26"/>
              <p:cNvSpPr/>
              <p:nvPr/>
            </p:nvSpPr>
            <p:spPr>
              <a:xfrm>
                <a:off x="4715940" y="2713597"/>
                <a:ext cx="127366" cy="127276"/>
              </a:xfrm>
              <a:custGeom>
                <a:rect b="b" l="l" r="r" t="t"/>
                <a:pathLst>
                  <a:path extrusionOk="0" h="2844" w="2846">
                    <a:moveTo>
                      <a:pt x="1773" y="0"/>
                    </a:moveTo>
                    <a:lnTo>
                      <a:pt x="1" y="1772"/>
                    </a:lnTo>
                    <a:lnTo>
                      <a:pt x="1" y="2844"/>
                    </a:lnTo>
                    <a:lnTo>
                      <a:pt x="2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26"/>
              <p:cNvSpPr/>
              <p:nvPr/>
            </p:nvSpPr>
            <p:spPr>
              <a:xfrm>
                <a:off x="4715359" y="2349631"/>
                <a:ext cx="315774" cy="315684"/>
              </a:xfrm>
              <a:custGeom>
                <a:rect b="b" l="l" r="r" t="t"/>
                <a:pathLst>
                  <a:path extrusionOk="0" h="7054" w="7056">
                    <a:moveTo>
                      <a:pt x="3545" y="1"/>
                    </a:moveTo>
                    <a:lnTo>
                      <a:pt x="3533" y="12"/>
                    </a:lnTo>
                    <a:lnTo>
                      <a:pt x="14" y="12"/>
                    </a:lnTo>
                    <a:lnTo>
                      <a:pt x="14" y="3534"/>
                    </a:lnTo>
                    <a:lnTo>
                      <a:pt x="4" y="3542"/>
                    </a:lnTo>
                    <a:lnTo>
                      <a:pt x="0" y="3546"/>
                    </a:lnTo>
                    <a:lnTo>
                      <a:pt x="14" y="3559"/>
                    </a:lnTo>
                    <a:lnTo>
                      <a:pt x="14" y="7053"/>
                    </a:lnTo>
                    <a:lnTo>
                      <a:pt x="898" y="6168"/>
                    </a:lnTo>
                    <a:lnTo>
                      <a:pt x="1774" y="5295"/>
                    </a:lnTo>
                    <a:lnTo>
                      <a:pt x="1774" y="5292"/>
                    </a:lnTo>
                    <a:lnTo>
                      <a:pt x="5275" y="1792"/>
                    </a:lnTo>
                    <a:lnTo>
                      <a:pt x="5288" y="1781"/>
                    </a:lnTo>
                    <a:lnTo>
                      <a:pt x="6164" y="904"/>
                    </a:lnTo>
                    <a:lnTo>
                      <a:pt x="7048" y="20"/>
                    </a:lnTo>
                    <a:lnTo>
                      <a:pt x="7055" y="12"/>
                    </a:lnTo>
                    <a:lnTo>
                      <a:pt x="3552" y="12"/>
                    </a:lnTo>
                    <a:lnTo>
                      <a:pt x="3554" y="10"/>
                    </a:lnTo>
                    <a:lnTo>
                      <a:pt x="3545" y="1"/>
                    </a:lnTo>
                    <a:close/>
                  </a:path>
                </a:pathLst>
              </a:custGeom>
              <a:solidFill>
                <a:srgbClr val="E8DA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26"/>
              <p:cNvSpPr/>
              <p:nvPr/>
            </p:nvSpPr>
            <p:spPr>
              <a:xfrm>
                <a:off x="4715538" y="2349631"/>
                <a:ext cx="158871" cy="158916"/>
              </a:xfrm>
              <a:custGeom>
                <a:rect b="b" l="l" r="r" t="t"/>
                <a:pathLst>
                  <a:path extrusionOk="0" h="3551" w="3550">
                    <a:moveTo>
                      <a:pt x="3541" y="1"/>
                    </a:moveTo>
                    <a:lnTo>
                      <a:pt x="3529" y="12"/>
                    </a:lnTo>
                    <a:lnTo>
                      <a:pt x="10" y="12"/>
                    </a:lnTo>
                    <a:lnTo>
                      <a:pt x="10" y="3534"/>
                    </a:lnTo>
                    <a:lnTo>
                      <a:pt x="0" y="3542"/>
                    </a:lnTo>
                    <a:lnTo>
                      <a:pt x="10" y="3550"/>
                    </a:lnTo>
                    <a:lnTo>
                      <a:pt x="19" y="3542"/>
                    </a:lnTo>
                    <a:lnTo>
                      <a:pt x="891" y="2670"/>
                    </a:lnTo>
                    <a:lnTo>
                      <a:pt x="3531" y="29"/>
                    </a:lnTo>
                    <a:lnTo>
                      <a:pt x="3548" y="12"/>
                    </a:lnTo>
                    <a:lnTo>
                      <a:pt x="3550" y="10"/>
                    </a:lnTo>
                    <a:lnTo>
                      <a:pt x="35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26"/>
              <p:cNvSpPr/>
              <p:nvPr/>
            </p:nvSpPr>
            <p:spPr>
              <a:xfrm>
                <a:off x="4873198" y="2349631"/>
                <a:ext cx="158469" cy="80107"/>
              </a:xfrm>
              <a:custGeom>
                <a:rect b="b" l="l" r="r" t="t"/>
                <a:pathLst>
                  <a:path extrusionOk="0" h="1790" w="3541">
                    <a:moveTo>
                      <a:pt x="18" y="1"/>
                    </a:moveTo>
                    <a:lnTo>
                      <a:pt x="6" y="12"/>
                    </a:lnTo>
                    <a:lnTo>
                      <a:pt x="0" y="20"/>
                    </a:lnTo>
                    <a:lnTo>
                      <a:pt x="1769" y="1789"/>
                    </a:lnTo>
                    <a:lnTo>
                      <a:pt x="3540" y="20"/>
                    </a:lnTo>
                    <a:lnTo>
                      <a:pt x="3534" y="12"/>
                    </a:lnTo>
                    <a:lnTo>
                      <a:pt x="3530" y="10"/>
                    </a:lnTo>
                    <a:lnTo>
                      <a:pt x="3528" y="12"/>
                    </a:lnTo>
                    <a:lnTo>
                      <a:pt x="25" y="12"/>
                    </a:lnTo>
                    <a:lnTo>
                      <a:pt x="27" y="10"/>
                    </a:lnTo>
                    <a:lnTo>
                      <a:pt x="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26"/>
              <p:cNvSpPr/>
              <p:nvPr/>
            </p:nvSpPr>
            <p:spPr>
              <a:xfrm>
                <a:off x="4951469" y="2350124"/>
                <a:ext cx="79301" cy="40009"/>
              </a:xfrm>
              <a:custGeom>
                <a:rect b="b" l="l" r="r" t="t"/>
                <a:pathLst>
                  <a:path extrusionOk="0" h="894" w="1772">
                    <a:moveTo>
                      <a:pt x="8" y="1"/>
                    </a:moveTo>
                    <a:lnTo>
                      <a:pt x="1" y="9"/>
                    </a:lnTo>
                    <a:lnTo>
                      <a:pt x="888" y="893"/>
                    </a:lnTo>
                    <a:lnTo>
                      <a:pt x="1772" y="9"/>
                    </a:lnTo>
                    <a:lnTo>
                      <a:pt x="17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26"/>
              <p:cNvSpPr/>
              <p:nvPr/>
            </p:nvSpPr>
            <p:spPr>
              <a:xfrm>
                <a:off x="4715359" y="2429692"/>
                <a:ext cx="40188" cy="79257"/>
              </a:xfrm>
              <a:custGeom>
                <a:rect b="b" l="l" r="r" t="t"/>
                <a:pathLst>
                  <a:path extrusionOk="0" h="1771" w="898">
                    <a:moveTo>
                      <a:pt x="14" y="0"/>
                    </a:moveTo>
                    <a:lnTo>
                      <a:pt x="14" y="1745"/>
                    </a:lnTo>
                    <a:lnTo>
                      <a:pt x="4" y="1753"/>
                    </a:lnTo>
                    <a:lnTo>
                      <a:pt x="0" y="1757"/>
                    </a:lnTo>
                    <a:lnTo>
                      <a:pt x="14" y="1770"/>
                    </a:lnTo>
                    <a:lnTo>
                      <a:pt x="26" y="1757"/>
                    </a:lnTo>
                    <a:lnTo>
                      <a:pt x="898" y="885"/>
                    </a:lnTo>
                    <a:lnTo>
                      <a:pt x="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26"/>
              <p:cNvSpPr/>
              <p:nvPr/>
            </p:nvSpPr>
            <p:spPr>
              <a:xfrm>
                <a:off x="4715359" y="2507739"/>
                <a:ext cx="79794" cy="158424"/>
              </a:xfrm>
              <a:custGeom>
                <a:rect b="b" l="l" r="r" t="t"/>
                <a:pathLst>
                  <a:path extrusionOk="0" h="3540" w="1783">
                    <a:moveTo>
                      <a:pt x="14" y="1"/>
                    </a:moveTo>
                    <a:lnTo>
                      <a:pt x="4" y="9"/>
                    </a:lnTo>
                    <a:lnTo>
                      <a:pt x="0" y="13"/>
                    </a:lnTo>
                    <a:lnTo>
                      <a:pt x="14" y="26"/>
                    </a:lnTo>
                    <a:lnTo>
                      <a:pt x="14" y="3540"/>
                    </a:lnTo>
                    <a:lnTo>
                      <a:pt x="1783" y="1770"/>
                    </a:lnTo>
                    <a:lnTo>
                      <a:pt x="1774" y="1762"/>
                    </a:lnTo>
                    <a:lnTo>
                      <a:pt x="23" y="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26"/>
              <p:cNvSpPr/>
              <p:nvPr/>
            </p:nvSpPr>
            <p:spPr>
              <a:xfrm>
                <a:off x="4715940" y="2586055"/>
                <a:ext cx="39606" cy="79257"/>
              </a:xfrm>
              <a:custGeom>
                <a:rect b="b" l="l" r="r" t="t"/>
                <a:pathLst>
                  <a:path extrusionOk="0" h="1771" w="885">
                    <a:moveTo>
                      <a:pt x="1" y="0"/>
                    </a:moveTo>
                    <a:lnTo>
                      <a:pt x="1" y="1770"/>
                    </a:lnTo>
                    <a:lnTo>
                      <a:pt x="885" y="88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26"/>
              <p:cNvSpPr/>
              <p:nvPr/>
            </p:nvSpPr>
            <p:spPr>
              <a:xfrm>
                <a:off x="4715940" y="2350124"/>
                <a:ext cx="45871" cy="57552"/>
              </a:xfrm>
              <a:custGeom>
                <a:rect b="b" l="l" r="r" t="t"/>
                <a:pathLst>
                  <a:path extrusionOk="0" h="1286" w="1025">
                    <a:moveTo>
                      <a:pt x="1" y="1"/>
                    </a:moveTo>
                    <a:lnTo>
                      <a:pt x="1" y="872"/>
                    </a:lnTo>
                    <a:lnTo>
                      <a:pt x="20" y="860"/>
                    </a:lnTo>
                    <a:lnTo>
                      <a:pt x="885" y="1285"/>
                    </a:lnTo>
                    <a:lnTo>
                      <a:pt x="696" y="341"/>
                    </a:lnTo>
                    <a:lnTo>
                      <a:pt x="10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2" name="Google Shape;3572;p26"/>
            <p:cNvGrpSpPr/>
            <p:nvPr/>
          </p:nvGrpSpPr>
          <p:grpSpPr>
            <a:xfrm>
              <a:off x="1488343" y="4647794"/>
              <a:ext cx="1629411" cy="1568895"/>
              <a:chOff x="4715135" y="2349631"/>
              <a:chExt cx="1020614" cy="982709"/>
            </a:xfrm>
          </p:grpSpPr>
          <p:sp>
            <p:nvSpPr>
              <p:cNvPr id="3573" name="Google Shape;3573;p26"/>
              <p:cNvSpPr/>
              <p:nvPr/>
            </p:nvSpPr>
            <p:spPr>
              <a:xfrm>
                <a:off x="5371554" y="2968235"/>
                <a:ext cx="363301" cy="363390"/>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26"/>
              <p:cNvSpPr/>
              <p:nvPr/>
            </p:nvSpPr>
            <p:spPr>
              <a:xfrm>
                <a:off x="5371599" y="3200854"/>
                <a:ext cx="130677" cy="130767"/>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26"/>
              <p:cNvSpPr/>
              <p:nvPr/>
            </p:nvSpPr>
            <p:spPr>
              <a:xfrm>
                <a:off x="5607530" y="2968235"/>
                <a:ext cx="127410" cy="127366"/>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26"/>
              <p:cNvSpPr/>
              <p:nvPr/>
            </p:nvSpPr>
            <p:spPr>
              <a:xfrm>
                <a:off x="5307828" y="3204255"/>
                <a:ext cx="127321" cy="127366"/>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26"/>
              <p:cNvSpPr/>
              <p:nvPr/>
            </p:nvSpPr>
            <p:spPr>
              <a:xfrm>
                <a:off x="5244146" y="3204255"/>
                <a:ext cx="127410" cy="127366"/>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26"/>
              <p:cNvSpPr/>
              <p:nvPr/>
            </p:nvSpPr>
            <p:spPr>
              <a:xfrm>
                <a:off x="5500708" y="3094300"/>
                <a:ext cx="106779" cy="106914"/>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26"/>
              <p:cNvSpPr/>
              <p:nvPr/>
            </p:nvSpPr>
            <p:spPr>
              <a:xfrm>
                <a:off x="5607530" y="2904553"/>
                <a:ext cx="127410" cy="127321"/>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26"/>
              <p:cNvSpPr/>
              <p:nvPr/>
            </p:nvSpPr>
            <p:spPr>
              <a:xfrm>
                <a:off x="5607530" y="2840826"/>
                <a:ext cx="127410" cy="127455"/>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26"/>
              <p:cNvSpPr/>
              <p:nvPr/>
            </p:nvSpPr>
            <p:spPr>
              <a:xfrm>
                <a:off x="5419618" y="3016164"/>
                <a:ext cx="316132" cy="316176"/>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26"/>
              <p:cNvSpPr/>
              <p:nvPr/>
            </p:nvSpPr>
            <p:spPr>
              <a:xfrm>
                <a:off x="5576428" y="3172974"/>
                <a:ext cx="159319" cy="159364"/>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26"/>
              <p:cNvSpPr/>
              <p:nvPr/>
            </p:nvSpPr>
            <p:spPr>
              <a:xfrm>
                <a:off x="5419483" y="3252677"/>
                <a:ext cx="158155" cy="79659"/>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26"/>
              <p:cNvSpPr/>
              <p:nvPr/>
            </p:nvSpPr>
            <p:spPr>
              <a:xfrm>
                <a:off x="5419483" y="3292282"/>
                <a:ext cx="78675" cy="39337"/>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26"/>
              <p:cNvSpPr/>
              <p:nvPr/>
            </p:nvSpPr>
            <p:spPr>
              <a:xfrm>
                <a:off x="5655683" y="3016164"/>
                <a:ext cx="80062" cy="158513"/>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26"/>
              <p:cNvSpPr/>
              <p:nvPr/>
            </p:nvSpPr>
            <p:spPr>
              <a:xfrm>
                <a:off x="5695244" y="3016164"/>
                <a:ext cx="39695" cy="79346"/>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26"/>
              <p:cNvSpPr/>
              <p:nvPr/>
            </p:nvSpPr>
            <p:spPr>
              <a:xfrm>
                <a:off x="5695244" y="3173869"/>
                <a:ext cx="40053" cy="79257"/>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26"/>
              <p:cNvSpPr/>
              <p:nvPr/>
            </p:nvSpPr>
            <p:spPr>
              <a:xfrm>
                <a:off x="5672555" y="3272636"/>
                <a:ext cx="62385" cy="58984"/>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26"/>
              <p:cNvSpPr/>
              <p:nvPr/>
            </p:nvSpPr>
            <p:spPr>
              <a:xfrm>
                <a:off x="4715985" y="2968279"/>
                <a:ext cx="363301" cy="363390"/>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26"/>
              <p:cNvSpPr/>
              <p:nvPr/>
            </p:nvSpPr>
            <p:spPr>
              <a:xfrm>
                <a:off x="4951380" y="3203674"/>
                <a:ext cx="127858" cy="127947"/>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26"/>
              <p:cNvSpPr/>
              <p:nvPr/>
            </p:nvSpPr>
            <p:spPr>
              <a:xfrm>
                <a:off x="4715940" y="2968235"/>
                <a:ext cx="127366" cy="127366"/>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26"/>
              <p:cNvSpPr/>
              <p:nvPr/>
            </p:nvSpPr>
            <p:spPr>
              <a:xfrm>
                <a:off x="4843259" y="3095509"/>
                <a:ext cx="108346" cy="108212"/>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26"/>
              <p:cNvSpPr/>
              <p:nvPr/>
            </p:nvSpPr>
            <p:spPr>
              <a:xfrm>
                <a:off x="5015598" y="3204255"/>
                <a:ext cx="127410" cy="127366"/>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26"/>
              <p:cNvSpPr/>
              <p:nvPr/>
            </p:nvSpPr>
            <p:spPr>
              <a:xfrm>
                <a:off x="5079280" y="3204255"/>
                <a:ext cx="127410" cy="127366"/>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26"/>
              <p:cNvSpPr/>
              <p:nvPr/>
            </p:nvSpPr>
            <p:spPr>
              <a:xfrm>
                <a:off x="4715940" y="2904553"/>
                <a:ext cx="127366" cy="127321"/>
              </a:xfrm>
              <a:custGeom>
                <a:rect b="b" l="l" r="r" t="t"/>
                <a:pathLst>
                  <a:path extrusionOk="0" h="2845" w="2846">
                    <a:moveTo>
                      <a:pt x="1" y="1"/>
                    </a:moveTo>
                    <a:lnTo>
                      <a:pt x="1" y="1074"/>
                    </a:lnTo>
                    <a:lnTo>
                      <a:pt x="1773" y="2844"/>
                    </a:lnTo>
                    <a:lnTo>
                      <a:pt x="2845" y="284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26"/>
              <p:cNvSpPr/>
              <p:nvPr/>
            </p:nvSpPr>
            <p:spPr>
              <a:xfrm>
                <a:off x="4715940" y="2840826"/>
                <a:ext cx="127366" cy="127455"/>
              </a:xfrm>
              <a:custGeom>
                <a:rect b="b" l="l" r="r" t="t"/>
                <a:pathLst>
                  <a:path extrusionOk="0" h="2848" w="2846">
                    <a:moveTo>
                      <a:pt x="1" y="1"/>
                    </a:moveTo>
                    <a:lnTo>
                      <a:pt x="1" y="1074"/>
                    </a:lnTo>
                    <a:lnTo>
                      <a:pt x="1773" y="2847"/>
                    </a:lnTo>
                    <a:lnTo>
                      <a:pt x="2845" y="2847"/>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26"/>
              <p:cNvSpPr/>
              <p:nvPr/>
            </p:nvSpPr>
            <p:spPr>
              <a:xfrm>
                <a:off x="4715135" y="3016164"/>
                <a:ext cx="316087" cy="316176"/>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26"/>
              <p:cNvSpPr/>
              <p:nvPr/>
            </p:nvSpPr>
            <p:spPr>
              <a:xfrm>
                <a:off x="4715135" y="3172974"/>
                <a:ext cx="159274" cy="159364"/>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26"/>
              <p:cNvSpPr/>
              <p:nvPr/>
            </p:nvSpPr>
            <p:spPr>
              <a:xfrm>
                <a:off x="4873198" y="3252677"/>
                <a:ext cx="158155" cy="79659"/>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26"/>
              <p:cNvSpPr/>
              <p:nvPr/>
            </p:nvSpPr>
            <p:spPr>
              <a:xfrm>
                <a:off x="4951827" y="3292282"/>
                <a:ext cx="78630" cy="39337"/>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26"/>
              <p:cNvSpPr/>
              <p:nvPr/>
            </p:nvSpPr>
            <p:spPr>
              <a:xfrm>
                <a:off x="4715135" y="3016164"/>
                <a:ext cx="80017" cy="158513"/>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26"/>
              <p:cNvSpPr/>
              <p:nvPr/>
            </p:nvSpPr>
            <p:spPr>
              <a:xfrm>
                <a:off x="4715940" y="3016164"/>
                <a:ext cx="39606" cy="79346"/>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26"/>
              <p:cNvSpPr/>
              <p:nvPr/>
            </p:nvSpPr>
            <p:spPr>
              <a:xfrm>
                <a:off x="4715538" y="3173869"/>
                <a:ext cx="40009" cy="79257"/>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26"/>
              <p:cNvSpPr/>
              <p:nvPr/>
            </p:nvSpPr>
            <p:spPr>
              <a:xfrm>
                <a:off x="4715940" y="3276037"/>
                <a:ext cx="61266" cy="55583"/>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26"/>
              <p:cNvSpPr/>
              <p:nvPr/>
            </p:nvSpPr>
            <p:spPr>
              <a:xfrm>
                <a:off x="5371688" y="2349989"/>
                <a:ext cx="363167" cy="363390"/>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26"/>
              <p:cNvSpPr/>
              <p:nvPr/>
            </p:nvSpPr>
            <p:spPr>
              <a:xfrm>
                <a:off x="5371778" y="2350034"/>
                <a:ext cx="130498" cy="130722"/>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26"/>
              <p:cNvSpPr/>
              <p:nvPr/>
            </p:nvSpPr>
            <p:spPr>
              <a:xfrm>
                <a:off x="5608023" y="2586458"/>
                <a:ext cx="126918" cy="126829"/>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26"/>
              <p:cNvSpPr/>
              <p:nvPr/>
            </p:nvSpPr>
            <p:spPr>
              <a:xfrm>
                <a:off x="5307828" y="2350124"/>
                <a:ext cx="127321" cy="127410"/>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26"/>
              <p:cNvSpPr/>
              <p:nvPr/>
            </p:nvSpPr>
            <p:spPr>
              <a:xfrm>
                <a:off x="5244235" y="2350124"/>
                <a:ext cx="127321" cy="127410"/>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26"/>
              <p:cNvSpPr/>
              <p:nvPr/>
            </p:nvSpPr>
            <p:spPr>
              <a:xfrm>
                <a:off x="5500753" y="2480709"/>
                <a:ext cx="106914" cy="106914"/>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26"/>
              <p:cNvSpPr/>
              <p:nvPr/>
            </p:nvSpPr>
            <p:spPr>
              <a:xfrm>
                <a:off x="5607530" y="2649916"/>
                <a:ext cx="127410" cy="127366"/>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26"/>
              <p:cNvSpPr/>
              <p:nvPr/>
            </p:nvSpPr>
            <p:spPr>
              <a:xfrm>
                <a:off x="5607530" y="2713597"/>
                <a:ext cx="127410" cy="127276"/>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26"/>
              <p:cNvSpPr/>
              <p:nvPr/>
            </p:nvSpPr>
            <p:spPr>
              <a:xfrm>
                <a:off x="5419797" y="2349631"/>
                <a:ext cx="315729" cy="315684"/>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26"/>
              <p:cNvSpPr/>
              <p:nvPr/>
            </p:nvSpPr>
            <p:spPr>
              <a:xfrm>
                <a:off x="5576428" y="2349631"/>
                <a:ext cx="158871" cy="158916"/>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26"/>
              <p:cNvSpPr/>
              <p:nvPr/>
            </p:nvSpPr>
            <p:spPr>
              <a:xfrm>
                <a:off x="5419215" y="2349631"/>
                <a:ext cx="158424" cy="80107"/>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26"/>
              <p:cNvSpPr/>
              <p:nvPr/>
            </p:nvSpPr>
            <p:spPr>
              <a:xfrm>
                <a:off x="5419215" y="2350034"/>
                <a:ext cx="79257" cy="40098"/>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26"/>
              <p:cNvSpPr/>
              <p:nvPr/>
            </p:nvSpPr>
            <p:spPr>
              <a:xfrm>
                <a:off x="5695244" y="2429692"/>
                <a:ext cx="40277" cy="79257"/>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26"/>
              <p:cNvSpPr/>
              <p:nvPr/>
            </p:nvSpPr>
            <p:spPr>
              <a:xfrm>
                <a:off x="5655683" y="2507739"/>
                <a:ext cx="79838" cy="158424"/>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26"/>
              <p:cNvSpPr/>
              <p:nvPr/>
            </p:nvSpPr>
            <p:spPr>
              <a:xfrm>
                <a:off x="5695244" y="2586055"/>
                <a:ext cx="39695" cy="79257"/>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26"/>
              <p:cNvSpPr/>
              <p:nvPr/>
            </p:nvSpPr>
            <p:spPr>
              <a:xfrm>
                <a:off x="5686025" y="2350124"/>
                <a:ext cx="48914" cy="59655"/>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26"/>
              <p:cNvSpPr/>
              <p:nvPr/>
            </p:nvSpPr>
            <p:spPr>
              <a:xfrm>
                <a:off x="4862055" y="2477532"/>
                <a:ext cx="726602" cy="726646"/>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26"/>
              <p:cNvSpPr/>
              <p:nvPr/>
            </p:nvSpPr>
            <p:spPr>
              <a:xfrm>
                <a:off x="5460879" y="2712926"/>
                <a:ext cx="127813" cy="255671"/>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26"/>
              <p:cNvSpPr/>
              <p:nvPr/>
            </p:nvSpPr>
            <p:spPr>
              <a:xfrm>
                <a:off x="4862100" y="2710151"/>
                <a:ext cx="130677" cy="261310"/>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26"/>
              <p:cNvSpPr/>
              <p:nvPr/>
            </p:nvSpPr>
            <p:spPr>
              <a:xfrm>
                <a:off x="5098523" y="3077160"/>
                <a:ext cx="253747" cy="12691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26"/>
              <p:cNvSpPr/>
              <p:nvPr/>
            </p:nvSpPr>
            <p:spPr>
              <a:xfrm>
                <a:off x="5098076" y="2477487"/>
                <a:ext cx="254686" cy="127366"/>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26"/>
              <p:cNvSpPr/>
              <p:nvPr/>
            </p:nvSpPr>
            <p:spPr>
              <a:xfrm>
                <a:off x="4798328" y="2713597"/>
                <a:ext cx="127410" cy="254642"/>
              </a:xfrm>
              <a:custGeom>
                <a:rect b="b" l="l" r="r" t="t"/>
                <a:pathLst>
                  <a:path extrusionOk="0" h="5690" w="2847">
                    <a:moveTo>
                      <a:pt x="2846" y="0"/>
                    </a:moveTo>
                    <a:lnTo>
                      <a:pt x="0" y="2845"/>
                    </a:lnTo>
                    <a:lnTo>
                      <a:pt x="2846" y="5689"/>
                    </a:lnTo>
                    <a:lnTo>
                      <a:pt x="2846" y="4616"/>
                    </a:lnTo>
                    <a:lnTo>
                      <a:pt x="1074" y="2845"/>
                    </a:lnTo>
                    <a:lnTo>
                      <a:pt x="2846" y="1073"/>
                    </a:lnTo>
                    <a:lnTo>
                      <a:pt x="2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26"/>
              <p:cNvSpPr/>
              <p:nvPr/>
            </p:nvSpPr>
            <p:spPr>
              <a:xfrm>
                <a:off x="4734691" y="2713597"/>
                <a:ext cx="127366" cy="254642"/>
              </a:xfrm>
              <a:custGeom>
                <a:rect b="b" l="l" r="r" t="t"/>
                <a:pathLst>
                  <a:path extrusionOk="0" h="5690" w="2846">
                    <a:moveTo>
                      <a:pt x="2845" y="0"/>
                    </a:moveTo>
                    <a:lnTo>
                      <a:pt x="1" y="2845"/>
                    </a:lnTo>
                    <a:lnTo>
                      <a:pt x="2845" y="5689"/>
                    </a:lnTo>
                    <a:lnTo>
                      <a:pt x="2845" y="4616"/>
                    </a:lnTo>
                    <a:lnTo>
                      <a:pt x="1073" y="2845"/>
                    </a:lnTo>
                    <a:lnTo>
                      <a:pt x="2845" y="1073"/>
                    </a:lnTo>
                    <a:lnTo>
                      <a:pt x="28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26"/>
              <p:cNvSpPr/>
              <p:nvPr/>
            </p:nvSpPr>
            <p:spPr>
              <a:xfrm>
                <a:off x="4991253" y="2971412"/>
                <a:ext cx="106914" cy="106869"/>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26"/>
              <p:cNvSpPr/>
              <p:nvPr/>
            </p:nvSpPr>
            <p:spPr>
              <a:xfrm>
                <a:off x="5352221" y="2968548"/>
                <a:ext cx="108704" cy="108838"/>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26"/>
              <p:cNvSpPr/>
              <p:nvPr/>
            </p:nvSpPr>
            <p:spPr>
              <a:xfrm>
                <a:off x="5352714" y="2604806"/>
                <a:ext cx="108301" cy="108167"/>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26"/>
              <p:cNvSpPr/>
              <p:nvPr/>
            </p:nvSpPr>
            <p:spPr>
              <a:xfrm>
                <a:off x="4991209" y="2603598"/>
                <a:ext cx="106824" cy="106914"/>
              </a:xfrm>
              <a:custGeom>
                <a:rect b="b" l="l" r="r" t="t"/>
                <a:pathLst>
                  <a:path extrusionOk="0" h="2389" w="2387">
                    <a:moveTo>
                      <a:pt x="1" y="1"/>
                    </a:moveTo>
                    <a:lnTo>
                      <a:pt x="31" y="2388"/>
                    </a:lnTo>
                    <a:lnTo>
                      <a:pt x="484" y="1936"/>
                    </a:lnTo>
                    <a:lnTo>
                      <a:pt x="458" y="456"/>
                    </a:lnTo>
                    <a:lnTo>
                      <a:pt x="1944" y="475"/>
                    </a:lnTo>
                    <a:lnTo>
                      <a:pt x="2387" y="3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26"/>
              <p:cNvSpPr/>
              <p:nvPr/>
            </p:nvSpPr>
            <p:spPr>
              <a:xfrm>
                <a:off x="5525097" y="2713597"/>
                <a:ext cx="127410" cy="254642"/>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26"/>
              <p:cNvSpPr/>
              <p:nvPr/>
            </p:nvSpPr>
            <p:spPr>
              <a:xfrm>
                <a:off x="5588779" y="2713597"/>
                <a:ext cx="127366" cy="254642"/>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26"/>
              <p:cNvSpPr/>
              <p:nvPr/>
            </p:nvSpPr>
            <p:spPr>
              <a:xfrm>
                <a:off x="5098076" y="2413805"/>
                <a:ext cx="254686" cy="127410"/>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26"/>
              <p:cNvSpPr/>
              <p:nvPr/>
            </p:nvSpPr>
            <p:spPr>
              <a:xfrm>
                <a:off x="5098076" y="2350124"/>
                <a:ext cx="254686" cy="127410"/>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26"/>
              <p:cNvSpPr/>
              <p:nvPr/>
            </p:nvSpPr>
            <p:spPr>
              <a:xfrm>
                <a:off x="5098076" y="3140618"/>
                <a:ext cx="254686" cy="127321"/>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26"/>
              <p:cNvSpPr/>
              <p:nvPr/>
            </p:nvSpPr>
            <p:spPr>
              <a:xfrm>
                <a:off x="5098076" y="3204255"/>
                <a:ext cx="254686" cy="127366"/>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26"/>
              <p:cNvSpPr/>
              <p:nvPr/>
            </p:nvSpPr>
            <p:spPr>
              <a:xfrm>
                <a:off x="4910074" y="2525506"/>
                <a:ext cx="630518" cy="630518"/>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26"/>
              <p:cNvSpPr/>
              <p:nvPr/>
            </p:nvSpPr>
            <p:spPr>
              <a:xfrm>
                <a:off x="5066884" y="2682316"/>
                <a:ext cx="316982" cy="316982"/>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26"/>
              <p:cNvSpPr/>
              <p:nvPr/>
            </p:nvSpPr>
            <p:spPr>
              <a:xfrm>
                <a:off x="4909671" y="2761929"/>
                <a:ext cx="158469" cy="158513"/>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26"/>
              <p:cNvSpPr/>
              <p:nvPr/>
            </p:nvSpPr>
            <p:spPr>
              <a:xfrm>
                <a:off x="4909671" y="2801579"/>
                <a:ext cx="79212" cy="79212"/>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26"/>
              <p:cNvSpPr/>
              <p:nvPr/>
            </p:nvSpPr>
            <p:spPr>
              <a:xfrm>
                <a:off x="5382518" y="2761929"/>
                <a:ext cx="158513" cy="158513"/>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26"/>
              <p:cNvSpPr/>
              <p:nvPr/>
            </p:nvSpPr>
            <p:spPr>
              <a:xfrm>
                <a:off x="5460923" y="2801579"/>
                <a:ext cx="79257" cy="79212"/>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26"/>
              <p:cNvSpPr/>
              <p:nvPr/>
            </p:nvSpPr>
            <p:spPr>
              <a:xfrm>
                <a:off x="5146139" y="2525506"/>
                <a:ext cx="158469" cy="158469"/>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26"/>
              <p:cNvSpPr/>
              <p:nvPr/>
            </p:nvSpPr>
            <p:spPr>
              <a:xfrm>
                <a:off x="5185745" y="2525595"/>
                <a:ext cx="79212" cy="79212"/>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26"/>
              <p:cNvSpPr/>
              <p:nvPr/>
            </p:nvSpPr>
            <p:spPr>
              <a:xfrm>
                <a:off x="5185745" y="2683166"/>
                <a:ext cx="79212" cy="79257"/>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26"/>
              <p:cNvSpPr/>
              <p:nvPr/>
            </p:nvSpPr>
            <p:spPr>
              <a:xfrm>
                <a:off x="5185745" y="2920440"/>
                <a:ext cx="79212" cy="79212"/>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26"/>
              <p:cNvSpPr/>
              <p:nvPr/>
            </p:nvSpPr>
            <p:spPr>
              <a:xfrm>
                <a:off x="5146139" y="2998442"/>
                <a:ext cx="158469" cy="158469"/>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26"/>
              <p:cNvSpPr/>
              <p:nvPr/>
            </p:nvSpPr>
            <p:spPr>
              <a:xfrm>
                <a:off x="5185745" y="3076802"/>
                <a:ext cx="79212" cy="79257"/>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26"/>
              <p:cNvSpPr/>
              <p:nvPr/>
            </p:nvSpPr>
            <p:spPr>
              <a:xfrm>
                <a:off x="5163100" y="2781933"/>
                <a:ext cx="123562" cy="118549"/>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26"/>
              <p:cNvSpPr/>
              <p:nvPr/>
            </p:nvSpPr>
            <p:spPr>
              <a:xfrm>
                <a:off x="4715896" y="2349945"/>
                <a:ext cx="363211" cy="363390"/>
              </a:xfrm>
              <a:custGeom>
                <a:rect b="b" l="l" r="r" t="t"/>
                <a:pathLst>
                  <a:path extrusionOk="0" h="8120" w="8116">
                    <a:moveTo>
                      <a:pt x="7045" y="1"/>
                    </a:moveTo>
                    <a:lnTo>
                      <a:pt x="7035" y="12"/>
                    </a:lnTo>
                    <a:lnTo>
                      <a:pt x="6150" y="896"/>
                    </a:lnTo>
                    <a:lnTo>
                      <a:pt x="5274" y="1772"/>
                    </a:lnTo>
                    <a:lnTo>
                      <a:pt x="5262" y="1785"/>
                    </a:lnTo>
                    <a:lnTo>
                      <a:pt x="1760" y="5285"/>
                    </a:lnTo>
                    <a:lnTo>
                      <a:pt x="1760" y="5288"/>
                    </a:lnTo>
                    <a:lnTo>
                      <a:pt x="885" y="6161"/>
                    </a:lnTo>
                    <a:lnTo>
                      <a:pt x="1" y="7046"/>
                    </a:lnTo>
                    <a:lnTo>
                      <a:pt x="1" y="8120"/>
                    </a:lnTo>
                    <a:lnTo>
                      <a:pt x="2835" y="5284"/>
                    </a:lnTo>
                    <a:lnTo>
                      <a:pt x="4796" y="3326"/>
                    </a:lnTo>
                    <a:lnTo>
                      <a:pt x="5263" y="2858"/>
                    </a:lnTo>
                    <a:lnTo>
                      <a:pt x="8116" y="5"/>
                    </a:lnTo>
                    <a:lnTo>
                      <a:pt x="7049" y="5"/>
                    </a:lnTo>
                    <a:lnTo>
                      <a:pt x="70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26"/>
              <p:cNvSpPr/>
              <p:nvPr/>
            </p:nvSpPr>
            <p:spPr>
              <a:xfrm>
                <a:off x="4951380" y="2350034"/>
                <a:ext cx="127679" cy="127813"/>
              </a:xfrm>
              <a:custGeom>
                <a:rect b="b" l="l" r="r" t="t"/>
                <a:pathLst>
                  <a:path extrusionOk="0" h="2856" w="2853">
                    <a:moveTo>
                      <a:pt x="1783" y="1"/>
                    </a:moveTo>
                    <a:lnTo>
                      <a:pt x="1774" y="11"/>
                    </a:lnTo>
                    <a:lnTo>
                      <a:pt x="890" y="895"/>
                    </a:lnTo>
                    <a:lnTo>
                      <a:pt x="14" y="1772"/>
                    </a:lnTo>
                    <a:lnTo>
                      <a:pt x="1" y="1783"/>
                    </a:lnTo>
                    <a:lnTo>
                      <a:pt x="1" y="2856"/>
                    </a:lnTo>
                    <a:lnTo>
                      <a:pt x="2853" y="3"/>
                    </a:lnTo>
                    <a:lnTo>
                      <a:pt x="1787" y="3"/>
                    </a:lnTo>
                    <a:lnTo>
                      <a:pt x="17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26"/>
              <p:cNvSpPr/>
              <p:nvPr/>
            </p:nvSpPr>
            <p:spPr>
              <a:xfrm>
                <a:off x="4715940" y="2586458"/>
                <a:ext cx="126829" cy="126829"/>
              </a:xfrm>
              <a:custGeom>
                <a:rect b="b" l="l" r="r" t="t"/>
                <a:pathLst>
                  <a:path extrusionOk="0" h="2834" w="2834">
                    <a:moveTo>
                      <a:pt x="1761" y="0"/>
                    </a:moveTo>
                    <a:lnTo>
                      <a:pt x="1761" y="3"/>
                    </a:lnTo>
                    <a:lnTo>
                      <a:pt x="885" y="876"/>
                    </a:lnTo>
                    <a:lnTo>
                      <a:pt x="1" y="1761"/>
                    </a:lnTo>
                    <a:lnTo>
                      <a:pt x="1" y="2834"/>
                    </a:lnTo>
                    <a:lnTo>
                      <a:pt x="28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26"/>
              <p:cNvSpPr/>
              <p:nvPr/>
            </p:nvSpPr>
            <p:spPr>
              <a:xfrm>
                <a:off x="4842722" y="2477800"/>
                <a:ext cx="108704" cy="108838"/>
              </a:xfrm>
              <a:custGeom>
                <a:rect b="b" l="l" r="r" t="t"/>
                <a:pathLst>
                  <a:path extrusionOk="0" h="2432" w="2429">
                    <a:moveTo>
                      <a:pt x="2429" y="1"/>
                    </a:moveTo>
                    <a:lnTo>
                      <a:pt x="1962" y="469"/>
                    </a:lnTo>
                    <a:lnTo>
                      <a:pt x="1963" y="1968"/>
                    </a:lnTo>
                    <a:lnTo>
                      <a:pt x="457" y="1975"/>
                    </a:lnTo>
                    <a:lnTo>
                      <a:pt x="1" y="2432"/>
                    </a:lnTo>
                    <a:lnTo>
                      <a:pt x="2420" y="2422"/>
                    </a:lnTo>
                    <a:lnTo>
                      <a:pt x="24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26"/>
              <p:cNvSpPr/>
              <p:nvPr/>
            </p:nvSpPr>
            <p:spPr>
              <a:xfrm>
                <a:off x="5015598" y="2350124"/>
                <a:ext cx="127410" cy="127410"/>
              </a:xfrm>
              <a:custGeom>
                <a:rect b="b" l="l" r="r" t="t"/>
                <a:pathLst>
                  <a:path extrusionOk="0" h="2847" w="2847">
                    <a:moveTo>
                      <a:pt x="1772" y="1"/>
                    </a:moveTo>
                    <a:lnTo>
                      <a:pt x="1" y="1773"/>
                    </a:lnTo>
                    <a:lnTo>
                      <a:pt x="1" y="2847"/>
                    </a:lnTo>
                    <a:lnTo>
                      <a:pt x="28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26"/>
              <p:cNvSpPr/>
              <p:nvPr/>
            </p:nvSpPr>
            <p:spPr>
              <a:xfrm>
                <a:off x="5079280" y="2350124"/>
                <a:ext cx="127410" cy="127410"/>
              </a:xfrm>
              <a:custGeom>
                <a:rect b="b" l="l" r="r" t="t"/>
                <a:pathLst>
                  <a:path extrusionOk="0" h="2847" w="2847">
                    <a:moveTo>
                      <a:pt x="1773" y="1"/>
                    </a:moveTo>
                    <a:lnTo>
                      <a:pt x="1" y="1773"/>
                    </a:lnTo>
                    <a:lnTo>
                      <a:pt x="1" y="2847"/>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26"/>
              <p:cNvSpPr/>
              <p:nvPr/>
            </p:nvSpPr>
            <p:spPr>
              <a:xfrm>
                <a:off x="4715940" y="2649916"/>
                <a:ext cx="127366" cy="127366"/>
              </a:xfrm>
              <a:custGeom>
                <a:rect b="b" l="l" r="r" t="t"/>
                <a:pathLst>
                  <a:path extrusionOk="0" h="2846" w="2846">
                    <a:moveTo>
                      <a:pt x="1773" y="0"/>
                    </a:moveTo>
                    <a:lnTo>
                      <a:pt x="1" y="1772"/>
                    </a:lnTo>
                    <a:lnTo>
                      <a:pt x="1" y="2846"/>
                    </a:lnTo>
                    <a:lnTo>
                      <a:pt x="28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26"/>
              <p:cNvSpPr/>
              <p:nvPr/>
            </p:nvSpPr>
            <p:spPr>
              <a:xfrm>
                <a:off x="4715940" y="2713597"/>
                <a:ext cx="127366" cy="127276"/>
              </a:xfrm>
              <a:custGeom>
                <a:rect b="b" l="l" r="r" t="t"/>
                <a:pathLst>
                  <a:path extrusionOk="0" h="2844" w="2846">
                    <a:moveTo>
                      <a:pt x="1773" y="0"/>
                    </a:moveTo>
                    <a:lnTo>
                      <a:pt x="1" y="1772"/>
                    </a:lnTo>
                    <a:lnTo>
                      <a:pt x="1" y="2844"/>
                    </a:lnTo>
                    <a:lnTo>
                      <a:pt x="2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26"/>
              <p:cNvSpPr/>
              <p:nvPr/>
            </p:nvSpPr>
            <p:spPr>
              <a:xfrm>
                <a:off x="4715359" y="2349631"/>
                <a:ext cx="315774" cy="315684"/>
              </a:xfrm>
              <a:custGeom>
                <a:rect b="b" l="l" r="r" t="t"/>
                <a:pathLst>
                  <a:path extrusionOk="0" h="7054" w="7056">
                    <a:moveTo>
                      <a:pt x="3545" y="1"/>
                    </a:moveTo>
                    <a:lnTo>
                      <a:pt x="3533" y="12"/>
                    </a:lnTo>
                    <a:lnTo>
                      <a:pt x="14" y="12"/>
                    </a:lnTo>
                    <a:lnTo>
                      <a:pt x="14" y="3534"/>
                    </a:lnTo>
                    <a:lnTo>
                      <a:pt x="4" y="3542"/>
                    </a:lnTo>
                    <a:lnTo>
                      <a:pt x="0" y="3546"/>
                    </a:lnTo>
                    <a:lnTo>
                      <a:pt x="14" y="3559"/>
                    </a:lnTo>
                    <a:lnTo>
                      <a:pt x="14" y="7053"/>
                    </a:lnTo>
                    <a:lnTo>
                      <a:pt x="898" y="6168"/>
                    </a:lnTo>
                    <a:lnTo>
                      <a:pt x="1774" y="5295"/>
                    </a:lnTo>
                    <a:lnTo>
                      <a:pt x="1774" y="5292"/>
                    </a:lnTo>
                    <a:lnTo>
                      <a:pt x="5275" y="1792"/>
                    </a:lnTo>
                    <a:lnTo>
                      <a:pt x="5288" y="1781"/>
                    </a:lnTo>
                    <a:lnTo>
                      <a:pt x="6164" y="904"/>
                    </a:lnTo>
                    <a:lnTo>
                      <a:pt x="7048" y="20"/>
                    </a:lnTo>
                    <a:lnTo>
                      <a:pt x="7055" y="12"/>
                    </a:lnTo>
                    <a:lnTo>
                      <a:pt x="3552" y="12"/>
                    </a:lnTo>
                    <a:lnTo>
                      <a:pt x="3554" y="10"/>
                    </a:lnTo>
                    <a:lnTo>
                      <a:pt x="3545" y="1"/>
                    </a:lnTo>
                    <a:close/>
                  </a:path>
                </a:pathLst>
              </a:custGeom>
              <a:solidFill>
                <a:srgbClr val="E8DA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26"/>
              <p:cNvSpPr/>
              <p:nvPr/>
            </p:nvSpPr>
            <p:spPr>
              <a:xfrm>
                <a:off x="4715538" y="2349631"/>
                <a:ext cx="158871" cy="158916"/>
              </a:xfrm>
              <a:custGeom>
                <a:rect b="b" l="l" r="r" t="t"/>
                <a:pathLst>
                  <a:path extrusionOk="0" h="3551" w="3550">
                    <a:moveTo>
                      <a:pt x="3541" y="1"/>
                    </a:moveTo>
                    <a:lnTo>
                      <a:pt x="3529" y="12"/>
                    </a:lnTo>
                    <a:lnTo>
                      <a:pt x="10" y="12"/>
                    </a:lnTo>
                    <a:lnTo>
                      <a:pt x="10" y="3534"/>
                    </a:lnTo>
                    <a:lnTo>
                      <a:pt x="0" y="3542"/>
                    </a:lnTo>
                    <a:lnTo>
                      <a:pt x="10" y="3550"/>
                    </a:lnTo>
                    <a:lnTo>
                      <a:pt x="19" y="3542"/>
                    </a:lnTo>
                    <a:lnTo>
                      <a:pt x="891" y="2670"/>
                    </a:lnTo>
                    <a:lnTo>
                      <a:pt x="3531" y="29"/>
                    </a:lnTo>
                    <a:lnTo>
                      <a:pt x="3548" y="12"/>
                    </a:lnTo>
                    <a:lnTo>
                      <a:pt x="3550" y="10"/>
                    </a:lnTo>
                    <a:lnTo>
                      <a:pt x="35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26"/>
              <p:cNvSpPr/>
              <p:nvPr/>
            </p:nvSpPr>
            <p:spPr>
              <a:xfrm>
                <a:off x="4873198" y="2349631"/>
                <a:ext cx="158469" cy="80107"/>
              </a:xfrm>
              <a:custGeom>
                <a:rect b="b" l="l" r="r" t="t"/>
                <a:pathLst>
                  <a:path extrusionOk="0" h="1790" w="3541">
                    <a:moveTo>
                      <a:pt x="18" y="1"/>
                    </a:moveTo>
                    <a:lnTo>
                      <a:pt x="6" y="12"/>
                    </a:lnTo>
                    <a:lnTo>
                      <a:pt x="0" y="20"/>
                    </a:lnTo>
                    <a:lnTo>
                      <a:pt x="1769" y="1789"/>
                    </a:lnTo>
                    <a:lnTo>
                      <a:pt x="3540" y="20"/>
                    </a:lnTo>
                    <a:lnTo>
                      <a:pt x="3534" y="12"/>
                    </a:lnTo>
                    <a:lnTo>
                      <a:pt x="3530" y="10"/>
                    </a:lnTo>
                    <a:lnTo>
                      <a:pt x="3528" y="12"/>
                    </a:lnTo>
                    <a:lnTo>
                      <a:pt x="25" y="12"/>
                    </a:lnTo>
                    <a:lnTo>
                      <a:pt x="27" y="10"/>
                    </a:lnTo>
                    <a:lnTo>
                      <a:pt x="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26"/>
              <p:cNvSpPr/>
              <p:nvPr/>
            </p:nvSpPr>
            <p:spPr>
              <a:xfrm>
                <a:off x="4951469" y="2350124"/>
                <a:ext cx="79301" cy="40009"/>
              </a:xfrm>
              <a:custGeom>
                <a:rect b="b" l="l" r="r" t="t"/>
                <a:pathLst>
                  <a:path extrusionOk="0" h="894" w="1772">
                    <a:moveTo>
                      <a:pt x="8" y="1"/>
                    </a:moveTo>
                    <a:lnTo>
                      <a:pt x="1" y="9"/>
                    </a:lnTo>
                    <a:lnTo>
                      <a:pt x="888" y="893"/>
                    </a:lnTo>
                    <a:lnTo>
                      <a:pt x="1772" y="9"/>
                    </a:lnTo>
                    <a:lnTo>
                      <a:pt x="17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26"/>
              <p:cNvSpPr/>
              <p:nvPr/>
            </p:nvSpPr>
            <p:spPr>
              <a:xfrm>
                <a:off x="4715359" y="2429692"/>
                <a:ext cx="40188" cy="79257"/>
              </a:xfrm>
              <a:custGeom>
                <a:rect b="b" l="l" r="r" t="t"/>
                <a:pathLst>
                  <a:path extrusionOk="0" h="1771" w="898">
                    <a:moveTo>
                      <a:pt x="14" y="0"/>
                    </a:moveTo>
                    <a:lnTo>
                      <a:pt x="14" y="1745"/>
                    </a:lnTo>
                    <a:lnTo>
                      <a:pt x="4" y="1753"/>
                    </a:lnTo>
                    <a:lnTo>
                      <a:pt x="0" y="1757"/>
                    </a:lnTo>
                    <a:lnTo>
                      <a:pt x="14" y="1770"/>
                    </a:lnTo>
                    <a:lnTo>
                      <a:pt x="26" y="1757"/>
                    </a:lnTo>
                    <a:lnTo>
                      <a:pt x="898" y="885"/>
                    </a:lnTo>
                    <a:lnTo>
                      <a:pt x="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26"/>
              <p:cNvSpPr/>
              <p:nvPr/>
            </p:nvSpPr>
            <p:spPr>
              <a:xfrm>
                <a:off x="4715359" y="2507739"/>
                <a:ext cx="79794" cy="158424"/>
              </a:xfrm>
              <a:custGeom>
                <a:rect b="b" l="l" r="r" t="t"/>
                <a:pathLst>
                  <a:path extrusionOk="0" h="3540" w="1783">
                    <a:moveTo>
                      <a:pt x="14" y="1"/>
                    </a:moveTo>
                    <a:lnTo>
                      <a:pt x="4" y="9"/>
                    </a:lnTo>
                    <a:lnTo>
                      <a:pt x="0" y="13"/>
                    </a:lnTo>
                    <a:lnTo>
                      <a:pt x="14" y="26"/>
                    </a:lnTo>
                    <a:lnTo>
                      <a:pt x="14" y="3540"/>
                    </a:lnTo>
                    <a:lnTo>
                      <a:pt x="1783" y="1770"/>
                    </a:lnTo>
                    <a:lnTo>
                      <a:pt x="1774" y="1762"/>
                    </a:lnTo>
                    <a:lnTo>
                      <a:pt x="23" y="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26"/>
              <p:cNvSpPr/>
              <p:nvPr/>
            </p:nvSpPr>
            <p:spPr>
              <a:xfrm>
                <a:off x="4715940" y="2586055"/>
                <a:ext cx="39606" cy="79257"/>
              </a:xfrm>
              <a:custGeom>
                <a:rect b="b" l="l" r="r" t="t"/>
                <a:pathLst>
                  <a:path extrusionOk="0" h="1771" w="885">
                    <a:moveTo>
                      <a:pt x="1" y="0"/>
                    </a:moveTo>
                    <a:lnTo>
                      <a:pt x="1" y="1770"/>
                    </a:lnTo>
                    <a:lnTo>
                      <a:pt x="885" y="88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26"/>
              <p:cNvSpPr/>
              <p:nvPr/>
            </p:nvSpPr>
            <p:spPr>
              <a:xfrm>
                <a:off x="4715940" y="2350124"/>
                <a:ext cx="45871" cy="57552"/>
              </a:xfrm>
              <a:custGeom>
                <a:rect b="b" l="l" r="r" t="t"/>
                <a:pathLst>
                  <a:path extrusionOk="0" h="1286" w="1025">
                    <a:moveTo>
                      <a:pt x="1" y="1"/>
                    </a:moveTo>
                    <a:lnTo>
                      <a:pt x="1" y="872"/>
                    </a:lnTo>
                    <a:lnTo>
                      <a:pt x="20" y="860"/>
                    </a:lnTo>
                    <a:lnTo>
                      <a:pt x="885" y="1285"/>
                    </a:lnTo>
                    <a:lnTo>
                      <a:pt x="696" y="341"/>
                    </a:lnTo>
                    <a:lnTo>
                      <a:pt x="10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7" name="Google Shape;3667;p26"/>
            <p:cNvGrpSpPr/>
            <p:nvPr/>
          </p:nvGrpSpPr>
          <p:grpSpPr>
            <a:xfrm>
              <a:off x="6082038" y="4647794"/>
              <a:ext cx="1629411" cy="1568895"/>
              <a:chOff x="4715135" y="2349631"/>
              <a:chExt cx="1020614" cy="982709"/>
            </a:xfrm>
          </p:grpSpPr>
          <p:sp>
            <p:nvSpPr>
              <p:cNvPr id="3668" name="Google Shape;3668;p26"/>
              <p:cNvSpPr/>
              <p:nvPr/>
            </p:nvSpPr>
            <p:spPr>
              <a:xfrm>
                <a:off x="5371554" y="2968235"/>
                <a:ext cx="363301" cy="363390"/>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26"/>
              <p:cNvSpPr/>
              <p:nvPr/>
            </p:nvSpPr>
            <p:spPr>
              <a:xfrm>
                <a:off x="5371599" y="3200854"/>
                <a:ext cx="130677" cy="130767"/>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26"/>
              <p:cNvSpPr/>
              <p:nvPr/>
            </p:nvSpPr>
            <p:spPr>
              <a:xfrm>
                <a:off x="5607530" y="2968235"/>
                <a:ext cx="127410" cy="127366"/>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26"/>
              <p:cNvSpPr/>
              <p:nvPr/>
            </p:nvSpPr>
            <p:spPr>
              <a:xfrm>
                <a:off x="5307828" y="3204255"/>
                <a:ext cx="127321" cy="127366"/>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26"/>
              <p:cNvSpPr/>
              <p:nvPr/>
            </p:nvSpPr>
            <p:spPr>
              <a:xfrm>
                <a:off x="5244146" y="3204255"/>
                <a:ext cx="127410" cy="127366"/>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26"/>
              <p:cNvSpPr/>
              <p:nvPr/>
            </p:nvSpPr>
            <p:spPr>
              <a:xfrm>
                <a:off x="5500708" y="3094300"/>
                <a:ext cx="106779" cy="106914"/>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26"/>
              <p:cNvSpPr/>
              <p:nvPr/>
            </p:nvSpPr>
            <p:spPr>
              <a:xfrm>
                <a:off x="5607530" y="2904553"/>
                <a:ext cx="127410" cy="127321"/>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26"/>
              <p:cNvSpPr/>
              <p:nvPr/>
            </p:nvSpPr>
            <p:spPr>
              <a:xfrm>
                <a:off x="5607530" y="2840826"/>
                <a:ext cx="127410" cy="127455"/>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26"/>
              <p:cNvSpPr/>
              <p:nvPr/>
            </p:nvSpPr>
            <p:spPr>
              <a:xfrm>
                <a:off x="5419618" y="3016164"/>
                <a:ext cx="316132" cy="316176"/>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26"/>
              <p:cNvSpPr/>
              <p:nvPr/>
            </p:nvSpPr>
            <p:spPr>
              <a:xfrm>
                <a:off x="5576428" y="3172974"/>
                <a:ext cx="159319" cy="159364"/>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26"/>
              <p:cNvSpPr/>
              <p:nvPr/>
            </p:nvSpPr>
            <p:spPr>
              <a:xfrm>
                <a:off x="5419483" y="3252677"/>
                <a:ext cx="158155" cy="79659"/>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26"/>
              <p:cNvSpPr/>
              <p:nvPr/>
            </p:nvSpPr>
            <p:spPr>
              <a:xfrm>
                <a:off x="5419483" y="3292282"/>
                <a:ext cx="78675" cy="39337"/>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26"/>
              <p:cNvSpPr/>
              <p:nvPr/>
            </p:nvSpPr>
            <p:spPr>
              <a:xfrm>
                <a:off x="5655683" y="3016164"/>
                <a:ext cx="80062" cy="158513"/>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26"/>
              <p:cNvSpPr/>
              <p:nvPr/>
            </p:nvSpPr>
            <p:spPr>
              <a:xfrm>
                <a:off x="5695244" y="3016164"/>
                <a:ext cx="39695" cy="79346"/>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26"/>
              <p:cNvSpPr/>
              <p:nvPr/>
            </p:nvSpPr>
            <p:spPr>
              <a:xfrm>
                <a:off x="5695244" y="3173869"/>
                <a:ext cx="40053" cy="79257"/>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26"/>
              <p:cNvSpPr/>
              <p:nvPr/>
            </p:nvSpPr>
            <p:spPr>
              <a:xfrm>
                <a:off x="5672555" y="3272636"/>
                <a:ext cx="62385" cy="58984"/>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26"/>
              <p:cNvSpPr/>
              <p:nvPr/>
            </p:nvSpPr>
            <p:spPr>
              <a:xfrm>
                <a:off x="4715985" y="2968279"/>
                <a:ext cx="363301" cy="363390"/>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26"/>
              <p:cNvSpPr/>
              <p:nvPr/>
            </p:nvSpPr>
            <p:spPr>
              <a:xfrm>
                <a:off x="4951380" y="3203674"/>
                <a:ext cx="127858" cy="127947"/>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26"/>
              <p:cNvSpPr/>
              <p:nvPr/>
            </p:nvSpPr>
            <p:spPr>
              <a:xfrm>
                <a:off x="4715940" y="2968235"/>
                <a:ext cx="127366" cy="127366"/>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26"/>
              <p:cNvSpPr/>
              <p:nvPr/>
            </p:nvSpPr>
            <p:spPr>
              <a:xfrm>
                <a:off x="4843259" y="3095509"/>
                <a:ext cx="108346" cy="108212"/>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26"/>
              <p:cNvSpPr/>
              <p:nvPr/>
            </p:nvSpPr>
            <p:spPr>
              <a:xfrm>
                <a:off x="5015598" y="3204255"/>
                <a:ext cx="127410" cy="127366"/>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26"/>
              <p:cNvSpPr/>
              <p:nvPr/>
            </p:nvSpPr>
            <p:spPr>
              <a:xfrm>
                <a:off x="5079280" y="3204255"/>
                <a:ext cx="127410" cy="127366"/>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26"/>
              <p:cNvSpPr/>
              <p:nvPr/>
            </p:nvSpPr>
            <p:spPr>
              <a:xfrm>
                <a:off x="4715940" y="2904553"/>
                <a:ext cx="127366" cy="127321"/>
              </a:xfrm>
              <a:custGeom>
                <a:rect b="b" l="l" r="r" t="t"/>
                <a:pathLst>
                  <a:path extrusionOk="0" h="2845" w="2846">
                    <a:moveTo>
                      <a:pt x="1" y="1"/>
                    </a:moveTo>
                    <a:lnTo>
                      <a:pt x="1" y="1074"/>
                    </a:lnTo>
                    <a:lnTo>
                      <a:pt x="1773" y="2844"/>
                    </a:lnTo>
                    <a:lnTo>
                      <a:pt x="2845" y="284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26"/>
              <p:cNvSpPr/>
              <p:nvPr/>
            </p:nvSpPr>
            <p:spPr>
              <a:xfrm>
                <a:off x="4715940" y="2840826"/>
                <a:ext cx="127366" cy="127455"/>
              </a:xfrm>
              <a:custGeom>
                <a:rect b="b" l="l" r="r" t="t"/>
                <a:pathLst>
                  <a:path extrusionOk="0" h="2848" w="2846">
                    <a:moveTo>
                      <a:pt x="1" y="1"/>
                    </a:moveTo>
                    <a:lnTo>
                      <a:pt x="1" y="1074"/>
                    </a:lnTo>
                    <a:lnTo>
                      <a:pt x="1773" y="2847"/>
                    </a:lnTo>
                    <a:lnTo>
                      <a:pt x="2845" y="2847"/>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26"/>
              <p:cNvSpPr/>
              <p:nvPr/>
            </p:nvSpPr>
            <p:spPr>
              <a:xfrm>
                <a:off x="4715135" y="3016164"/>
                <a:ext cx="316087" cy="316176"/>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26"/>
              <p:cNvSpPr/>
              <p:nvPr/>
            </p:nvSpPr>
            <p:spPr>
              <a:xfrm>
                <a:off x="4715135" y="3172974"/>
                <a:ext cx="159274" cy="159364"/>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26"/>
              <p:cNvSpPr/>
              <p:nvPr/>
            </p:nvSpPr>
            <p:spPr>
              <a:xfrm>
                <a:off x="4873198" y="3252677"/>
                <a:ext cx="158155" cy="79659"/>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26"/>
              <p:cNvSpPr/>
              <p:nvPr/>
            </p:nvSpPr>
            <p:spPr>
              <a:xfrm>
                <a:off x="4951827" y="3292282"/>
                <a:ext cx="78630" cy="39337"/>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26"/>
              <p:cNvSpPr/>
              <p:nvPr/>
            </p:nvSpPr>
            <p:spPr>
              <a:xfrm>
                <a:off x="4715135" y="3016164"/>
                <a:ext cx="80017" cy="158513"/>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26"/>
              <p:cNvSpPr/>
              <p:nvPr/>
            </p:nvSpPr>
            <p:spPr>
              <a:xfrm>
                <a:off x="4715940" y="3016164"/>
                <a:ext cx="39606" cy="79346"/>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26"/>
              <p:cNvSpPr/>
              <p:nvPr/>
            </p:nvSpPr>
            <p:spPr>
              <a:xfrm>
                <a:off x="4715538" y="3173869"/>
                <a:ext cx="40009" cy="79257"/>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26"/>
              <p:cNvSpPr/>
              <p:nvPr/>
            </p:nvSpPr>
            <p:spPr>
              <a:xfrm>
                <a:off x="4715940" y="3276037"/>
                <a:ext cx="61266" cy="55583"/>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26"/>
              <p:cNvSpPr/>
              <p:nvPr/>
            </p:nvSpPr>
            <p:spPr>
              <a:xfrm>
                <a:off x="5371688" y="2349989"/>
                <a:ext cx="363167" cy="363390"/>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26"/>
              <p:cNvSpPr/>
              <p:nvPr/>
            </p:nvSpPr>
            <p:spPr>
              <a:xfrm>
                <a:off x="5371778" y="2350034"/>
                <a:ext cx="130498" cy="130722"/>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26"/>
              <p:cNvSpPr/>
              <p:nvPr/>
            </p:nvSpPr>
            <p:spPr>
              <a:xfrm>
                <a:off x="5608023" y="2586458"/>
                <a:ext cx="126918" cy="126829"/>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26"/>
              <p:cNvSpPr/>
              <p:nvPr/>
            </p:nvSpPr>
            <p:spPr>
              <a:xfrm>
                <a:off x="5307828" y="2350124"/>
                <a:ext cx="127321" cy="127410"/>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26"/>
              <p:cNvSpPr/>
              <p:nvPr/>
            </p:nvSpPr>
            <p:spPr>
              <a:xfrm>
                <a:off x="5244235" y="2350124"/>
                <a:ext cx="127321" cy="127410"/>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26"/>
              <p:cNvSpPr/>
              <p:nvPr/>
            </p:nvSpPr>
            <p:spPr>
              <a:xfrm>
                <a:off x="5500753" y="2480709"/>
                <a:ext cx="106914" cy="106914"/>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26"/>
              <p:cNvSpPr/>
              <p:nvPr/>
            </p:nvSpPr>
            <p:spPr>
              <a:xfrm>
                <a:off x="5607530" y="2649916"/>
                <a:ext cx="127410" cy="127366"/>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26"/>
              <p:cNvSpPr/>
              <p:nvPr/>
            </p:nvSpPr>
            <p:spPr>
              <a:xfrm>
                <a:off x="5607530" y="2713597"/>
                <a:ext cx="127410" cy="127276"/>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26"/>
              <p:cNvSpPr/>
              <p:nvPr/>
            </p:nvSpPr>
            <p:spPr>
              <a:xfrm>
                <a:off x="5419797" y="2349631"/>
                <a:ext cx="315729" cy="315684"/>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26"/>
              <p:cNvSpPr/>
              <p:nvPr/>
            </p:nvSpPr>
            <p:spPr>
              <a:xfrm>
                <a:off x="5576428" y="2349631"/>
                <a:ext cx="158871" cy="158916"/>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26"/>
              <p:cNvSpPr/>
              <p:nvPr/>
            </p:nvSpPr>
            <p:spPr>
              <a:xfrm>
                <a:off x="5419215" y="2349631"/>
                <a:ext cx="158424" cy="80107"/>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26"/>
              <p:cNvSpPr/>
              <p:nvPr/>
            </p:nvSpPr>
            <p:spPr>
              <a:xfrm>
                <a:off x="5419215" y="2350034"/>
                <a:ext cx="79257" cy="40098"/>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26"/>
              <p:cNvSpPr/>
              <p:nvPr/>
            </p:nvSpPr>
            <p:spPr>
              <a:xfrm>
                <a:off x="5695244" y="2429692"/>
                <a:ext cx="40277" cy="79257"/>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26"/>
              <p:cNvSpPr/>
              <p:nvPr/>
            </p:nvSpPr>
            <p:spPr>
              <a:xfrm>
                <a:off x="5655683" y="2507739"/>
                <a:ext cx="79838" cy="158424"/>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26"/>
              <p:cNvSpPr/>
              <p:nvPr/>
            </p:nvSpPr>
            <p:spPr>
              <a:xfrm>
                <a:off x="5695244" y="2586055"/>
                <a:ext cx="39695" cy="79257"/>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26"/>
              <p:cNvSpPr/>
              <p:nvPr/>
            </p:nvSpPr>
            <p:spPr>
              <a:xfrm>
                <a:off x="5686025" y="2350124"/>
                <a:ext cx="48914" cy="59655"/>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26"/>
              <p:cNvSpPr/>
              <p:nvPr/>
            </p:nvSpPr>
            <p:spPr>
              <a:xfrm>
                <a:off x="4862055" y="2477532"/>
                <a:ext cx="726602" cy="726646"/>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26"/>
              <p:cNvSpPr/>
              <p:nvPr/>
            </p:nvSpPr>
            <p:spPr>
              <a:xfrm>
                <a:off x="5460879" y="2712926"/>
                <a:ext cx="127813" cy="255671"/>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26"/>
              <p:cNvSpPr/>
              <p:nvPr/>
            </p:nvSpPr>
            <p:spPr>
              <a:xfrm>
                <a:off x="4862100" y="2710151"/>
                <a:ext cx="130677" cy="261310"/>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26"/>
              <p:cNvSpPr/>
              <p:nvPr/>
            </p:nvSpPr>
            <p:spPr>
              <a:xfrm>
                <a:off x="5098523" y="3077160"/>
                <a:ext cx="253747" cy="12691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26"/>
              <p:cNvSpPr/>
              <p:nvPr/>
            </p:nvSpPr>
            <p:spPr>
              <a:xfrm>
                <a:off x="5098076" y="2477487"/>
                <a:ext cx="254686" cy="127366"/>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26"/>
              <p:cNvSpPr/>
              <p:nvPr/>
            </p:nvSpPr>
            <p:spPr>
              <a:xfrm>
                <a:off x="4798328" y="2713597"/>
                <a:ext cx="127410" cy="254642"/>
              </a:xfrm>
              <a:custGeom>
                <a:rect b="b" l="l" r="r" t="t"/>
                <a:pathLst>
                  <a:path extrusionOk="0" h="5690" w="2847">
                    <a:moveTo>
                      <a:pt x="2846" y="0"/>
                    </a:moveTo>
                    <a:lnTo>
                      <a:pt x="0" y="2845"/>
                    </a:lnTo>
                    <a:lnTo>
                      <a:pt x="2846" y="5689"/>
                    </a:lnTo>
                    <a:lnTo>
                      <a:pt x="2846" y="4616"/>
                    </a:lnTo>
                    <a:lnTo>
                      <a:pt x="1074" y="2845"/>
                    </a:lnTo>
                    <a:lnTo>
                      <a:pt x="2846" y="1073"/>
                    </a:lnTo>
                    <a:lnTo>
                      <a:pt x="2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26"/>
              <p:cNvSpPr/>
              <p:nvPr/>
            </p:nvSpPr>
            <p:spPr>
              <a:xfrm>
                <a:off x="4734691" y="2713597"/>
                <a:ext cx="127366" cy="254642"/>
              </a:xfrm>
              <a:custGeom>
                <a:rect b="b" l="l" r="r" t="t"/>
                <a:pathLst>
                  <a:path extrusionOk="0" h="5690" w="2846">
                    <a:moveTo>
                      <a:pt x="2845" y="0"/>
                    </a:moveTo>
                    <a:lnTo>
                      <a:pt x="1" y="2845"/>
                    </a:lnTo>
                    <a:lnTo>
                      <a:pt x="2845" y="5689"/>
                    </a:lnTo>
                    <a:lnTo>
                      <a:pt x="2845" y="4616"/>
                    </a:lnTo>
                    <a:lnTo>
                      <a:pt x="1073" y="2845"/>
                    </a:lnTo>
                    <a:lnTo>
                      <a:pt x="2845" y="1073"/>
                    </a:lnTo>
                    <a:lnTo>
                      <a:pt x="28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26"/>
              <p:cNvSpPr/>
              <p:nvPr/>
            </p:nvSpPr>
            <p:spPr>
              <a:xfrm>
                <a:off x="4991253" y="2971412"/>
                <a:ext cx="106914" cy="106869"/>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26"/>
              <p:cNvSpPr/>
              <p:nvPr/>
            </p:nvSpPr>
            <p:spPr>
              <a:xfrm>
                <a:off x="5352221" y="2968548"/>
                <a:ext cx="108704" cy="108838"/>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26"/>
              <p:cNvSpPr/>
              <p:nvPr/>
            </p:nvSpPr>
            <p:spPr>
              <a:xfrm>
                <a:off x="5352714" y="2604806"/>
                <a:ext cx="108301" cy="108167"/>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26"/>
              <p:cNvSpPr/>
              <p:nvPr/>
            </p:nvSpPr>
            <p:spPr>
              <a:xfrm>
                <a:off x="4991209" y="2603598"/>
                <a:ext cx="106824" cy="106914"/>
              </a:xfrm>
              <a:custGeom>
                <a:rect b="b" l="l" r="r" t="t"/>
                <a:pathLst>
                  <a:path extrusionOk="0" h="2389" w="2387">
                    <a:moveTo>
                      <a:pt x="1" y="1"/>
                    </a:moveTo>
                    <a:lnTo>
                      <a:pt x="31" y="2388"/>
                    </a:lnTo>
                    <a:lnTo>
                      <a:pt x="484" y="1936"/>
                    </a:lnTo>
                    <a:lnTo>
                      <a:pt x="458" y="456"/>
                    </a:lnTo>
                    <a:lnTo>
                      <a:pt x="1944" y="475"/>
                    </a:lnTo>
                    <a:lnTo>
                      <a:pt x="2387" y="3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26"/>
              <p:cNvSpPr/>
              <p:nvPr/>
            </p:nvSpPr>
            <p:spPr>
              <a:xfrm>
                <a:off x="5525097" y="2713597"/>
                <a:ext cx="127410" cy="254642"/>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26"/>
              <p:cNvSpPr/>
              <p:nvPr/>
            </p:nvSpPr>
            <p:spPr>
              <a:xfrm>
                <a:off x="5588779" y="2713597"/>
                <a:ext cx="127366" cy="254642"/>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26"/>
              <p:cNvSpPr/>
              <p:nvPr/>
            </p:nvSpPr>
            <p:spPr>
              <a:xfrm>
                <a:off x="5098076" y="2413805"/>
                <a:ext cx="254686" cy="127410"/>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26"/>
              <p:cNvSpPr/>
              <p:nvPr/>
            </p:nvSpPr>
            <p:spPr>
              <a:xfrm>
                <a:off x="5098076" y="2350124"/>
                <a:ext cx="254686" cy="127410"/>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26"/>
              <p:cNvSpPr/>
              <p:nvPr/>
            </p:nvSpPr>
            <p:spPr>
              <a:xfrm>
                <a:off x="5098076" y="3140618"/>
                <a:ext cx="254686" cy="127321"/>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26"/>
              <p:cNvSpPr/>
              <p:nvPr/>
            </p:nvSpPr>
            <p:spPr>
              <a:xfrm>
                <a:off x="5098076" y="3204255"/>
                <a:ext cx="254686" cy="127366"/>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26"/>
              <p:cNvSpPr/>
              <p:nvPr/>
            </p:nvSpPr>
            <p:spPr>
              <a:xfrm>
                <a:off x="4910074" y="2525506"/>
                <a:ext cx="630518" cy="630518"/>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26"/>
              <p:cNvSpPr/>
              <p:nvPr/>
            </p:nvSpPr>
            <p:spPr>
              <a:xfrm>
                <a:off x="5066884" y="2682316"/>
                <a:ext cx="316982" cy="316982"/>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26"/>
              <p:cNvSpPr/>
              <p:nvPr/>
            </p:nvSpPr>
            <p:spPr>
              <a:xfrm>
                <a:off x="4909671" y="2761929"/>
                <a:ext cx="158469" cy="158513"/>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26"/>
              <p:cNvSpPr/>
              <p:nvPr/>
            </p:nvSpPr>
            <p:spPr>
              <a:xfrm>
                <a:off x="4909671" y="2801579"/>
                <a:ext cx="79212" cy="79212"/>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26"/>
              <p:cNvSpPr/>
              <p:nvPr/>
            </p:nvSpPr>
            <p:spPr>
              <a:xfrm>
                <a:off x="5382518" y="2761929"/>
                <a:ext cx="158513" cy="158513"/>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26"/>
              <p:cNvSpPr/>
              <p:nvPr/>
            </p:nvSpPr>
            <p:spPr>
              <a:xfrm>
                <a:off x="5460923" y="2801579"/>
                <a:ext cx="79257" cy="79212"/>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26"/>
              <p:cNvSpPr/>
              <p:nvPr/>
            </p:nvSpPr>
            <p:spPr>
              <a:xfrm>
                <a:off x="5146139" y="2525506"/>
                <a:ext cx="158469" cy="158469"/>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26"/>
              <p:cNvSpPr/>
              <p:nvPr/>
            </p:nvSpPr>
            <p:spPr>
              <a:xfrm>
                <a:off x="5185745" y="2525595"/>
                <a:ext cx="79212" cy="79212"/>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26"/>
              <p:cNvSpPr/>
              <p:nvPr/>
            </p:nvSpPr>
            <p:spPr>
              <a:xfrm>
                <a:off x="5185745" y="2683166"/>
                <a:ext cx="79212" cy="79257"/>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26"/>
              <p:cNvSpPr/>
              <p:nvPr/>
            </p:nvSpPr>
            <p:spPr>
              <a:xfrm>
                <a:off x="5185745" y="2920440"/>
                <a:ext cx="79212" cy="79212"/>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26"/>
              <p:cNvSpPr/>
              <p:nvPr/>
            </p:nvSpPr>
            <p:spPr>
              <a:xfrm>
                <a:off x="5146139" y="2998442"/>
                <a:ext cx="158469" cy="158469"/>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26"/>
              <p:cNvSpPr/>
              <p:nvPr/>
            </p:nvSpPr>
            <p:spPr>
              <a:xfrm>
                <a:off x="5185745" y="3076802"/>
                <a:ext cx="79212" cy="79257"/>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26"/>
              <p:cNvSpPr/>
              <p:nvPr/>
            </p:nvSpPr>
            <p:spPr>
              <a:xfrm>
                <a:off x="5163100" y="2781933"/>
                <a:ext cx="123562" cy="118549"/>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26"/>
              <p:cNvSpPr/>
              <p:nvPr/>
            </p:nvSpPr>
            <p:spPr>
              <a:xfrm>
                <a:off x="4715896" y="2349945"/>
                <a:ext cx="363211" cy="363390"/>
              </a:xfrm>
              <a:custGeom>
                <a:rect b="b" l="l" r="r" t="t"/>
                <a:pathLst>
                  <a:path extrusionOk="0" h="8120" w="8116">
                    <a:moveTo>
                      <a:pt x="7045" y="1"/>
                    </a:moveTo>
                    <a:lnTo>
                      <a:pt x="7035" y="12"/>
                    </a:lnTo>
                    <a:lnTo>
                      <a:pt x="6150" y="896"/>
                    </a:lnTo>
                    <a:lnTo>
                      <a:pt x="5274" y="1772"/>
                    </a:lnTo>
                    <a:lnTo>
                      <a:pt x="5262" y="1785"/>
                    </a:lnTo>
                    <a:lnTo>
                      <a:pt x="1760" y="5285"/>
                    </a:lnTo>
                    <a:lnTo>
                      <a:pt x="1760" y="5288"/>
                    </a:lnTo>
                    <a:lnTo>
                      <a:pt x="885" y="6161"/>
                    </a:lnTo>
                    <a:lnTo>
                      <a:pt x="1" y="7046"/>
                    </a:lnTo>
                    <a:lnTo>
                      <a:pt x="1" y="8120"/>
                    </a:lnTo>
                    <a:lnTo>
                      <a:pt x="2835" y="5284"/>
                    </a:lnTo>
                    <a:lnTo>
                      <a:pt x="4796" y="3326"/>
                    </a:lnTo>
                    <a:lnTo>
                      <a:pt x="5263" y="2858"/>
                    </a:lnTo>
                    <a:lnTo>
                      <a:pt x="8116" y="5"/>
                    </a:lnTo>
                    <a:lnTo>
                      <a:pt x="7049" y="5"/>
                    </a:lnTo>
                    <a:lnTo>
                      <a:pt x="70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26"/>
              <p:cNvSpPr/>
              <p:nvPr/>
            </p:nvSpPr>
            <p:spPr>
              <a:xfrm>
                <a:off x="4951380" y="2350034"/>
                <a:ext cx="127679" cy="127813"/>
              </a:xfrm>
              <a:custGeom>
                <a:rect b="b" l="l" r="r" t="t"/>
                <a:pathLst>
                  <a:path extrusionOk="0" h="2856" w="2853">
                    <a:moveTo>
                      <a:pt x="1783" y="1"/>
                    </a:moveTo>
                    <a:lnTo>
                      <a:pt x="1774" y="11"/>
                    </a:lnTo>
                    <a:lnTo>
                      <a:pt x="890" y="895"/>
                    </a:lnTo>
                    <a:lnTo>
                      <a:pt x="14" y="1772"/>
                    </a:lnTo>
                    <a:lnTo>
                      <a:pt x="1" y="1783"/>
                    </a:lnTo>
                    <a:lnTo>
                      <a:pt x="1" y="2856"/>
                    </a:lnTo>
                    <a:lnTo>
                      <a:pt x="2853" y="3"/>
                    </a:lnTo>
                    <a:lnTo>
                      <a:pt x="1787" y="3"/>
                    </a:lnTo>
                    <a:lnTo>
                      <a:pt x="17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26"/>
              <p:cNvSpPr/>
              <p:nvPr/>
            </p:nvSpPr>
            <p:spPr>
              <a:xfrm>
                <a:off x="4715940" y="2586458"/>
                <a:ext cx="126829" cy="126829"/>
              </a:xfrm>
              <a:custGeom>
                <a:rect b="b" l="l" r="r" t="t"/>
                <a:pathLst>
                  <a:path extrusionOk="0" h="2834" w="2834">
                    <a:moveTo>
                      <a:pt x="1761" y="0"/>
                    </a:moveTo>
                    <a:lnTo>
                      <a:pt x="1761" y="3"/>
                    </a:lnTo>
                    <a:lnTo>
                      <a:pt x="885" y="876"/>
                    </a:lnTo>
                    <a:lnTo>
                      <a:pt x="1" y="1761"/>
                    </a:lnTo>
                    <a:lnTo>
                      <a:pt x="1" y="2834"/>
                    </a:lnTo>
                    <a:lnTo>
                      <a:pt x="28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26"/>
              <p:cNvSpPr/>
              <p:nvPr/>
            </p:nvSpPr>
            <p:spPr>
              <a:xfrm>
                <a:off x="4842722" y="2477800"/>
                <a:ext cx="108704" cy="108838"/>
              </a:xfrm>
              <a:custGeom>
                <a:rect b="b" l="l" r="r" t="t"/>
                <a:pathLst>
                  <a:path extrusionOk="0" h="2432" w="2429">
                    <a:moveTo>
                      <a:pt x="2429" y="1"/>
                    </a:moveTo>
                    <a:lnTo>
                      <a:pt x="1962" y="469"/>
                    </a:lnTo>
                    <a:lnTo>
                      <a:pt x="1963" y="1968"/>
                    </a:lnTo>
                    <a:lnTo>
                      <a:pt x="457" y="1975"/>
                    </a:lnTo>
                    <a:lnTo>
                      <a:pt x="1" y="2432"/>
                    </a:lnTo>
                    <a:lnTo>
                      <a:pt x="2420" y="2422"/>
                    </a:lnTo>
                    <a:lnTo>
                      <a:pt x="24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26"/>
              <p:cNvSpPr/>
              <p:nvPr/>
            </p:nvSpPr>
            <p:spPr>
              <a:xfrm>
                <a:off x="5015598" y="2350124"/>
                <a:ext cx="127410" cy="127410"/>
              </a:xfrm>
              <a:custGeom>
                <a:rect b="b" l="l" r="r" t="t"/>
                <a:pathLst>
                  <a:path extrusionOk="0" h="2847" w="2847">
                    <a:moveTo>
                      <a:pt x="1772" y="1"/>
                    </a:moveTo>
                    <a:lnTo>
                      <a:pt x="1" y="1773"/>
                    </a:lnTo>
                    <a:lnTo>
                      <a:pt x="1" y="2847"/>
                    </a:lnTo>
                    <a:lnTo>
                      <a:pt x="28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26"/>
              <p:cNvSpPr/>
              <p:nvPr/>
            </p:nvSpPr>
            <p:spPr>
              <a:xfrm>
                <a:off x="5079280" y="2350124"/>
                <a:ext cx="127410" cy="127410"/>
              </a:xfrm>
              <a:custGeom>
                <a:rect b="b" l="l" r="r" t="t"/>
                <a:pathLst>
                  <a:path extrusionOk="0" h="2847" w="2847">
                    <a:moveTo>
                      <a:pt x="1773" y="1"/>
                    </a:moveTo>
                    <a:lnTo>
                      <a:pt x="1" y="1773"/>
                    </a:lnTo>
                    <a:lnTo>
                      <a:pt x="1" y="2847"/>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26"/>
              <p:cNvSpPr/>
              <p:nvPr/>
            </p:nvSpPr>
            <p:spPr>
              <a:xfrm>
                <a:off x="4715940" y="2649916"/>
                <a:ext cx="127366" cy="127366"/>
              </a:xfrm>
              <a:custGeom>
                <a:rect b="b" l="l" r="r" t="t"/>
                <a:pathLst>
                  <a:path extrusionOk="0" h="2846" w="2846">
                    <a:moveTo>
                      <a:pt x="1773" y="0"/>
                    </a:moveTo>
                    <a:lnTo>
                      <a:pt x="1" y="1772"/>
                    </a:lnTo>
                    <a:lnTo>
                      <a:pt x="1" y="2846"/>
                    </a:lnTo>
                    <a:lnTo>
                      <a:pt x="28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26"/>
              <p:cNvSpPr/>
              <p:nvPr/>
            </p:nvSpPr>
            <p:spPr>
              <a:xfrm>
                <a:off x="4715940" y="2713597"/>
                <a:ext cx="127366" cy="127276"/>
              </a:xfrm>
              <a:custGeom>
                <a:rect b="b" l="l" r="r" t="t"/>
                <a:pathLst>
                  <a:path extrusionOk="0" h="2844" w="2846">
                    <a:moveTo>
                      <a:pt x="1773" y="0"/>
                    </a:moveTo>
                    <a:lnTo>
                      <a:pt x="1" y="1772"/>
                    </a:lnTo>
                    <a:lnTo>
                      <a:pt x="1" y="2844"/>
                    </a:lnTo>
                    <a:lnTo>
                      <a:pt x="2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26"/>
              <p:cNvSpPr/>
              <p:nvPr/>
            </p:nvSpPr>
            <p:spPr>
              <a:xfrm>
                <a:off x="4715359" y="2349631"/>
                <a:ext cx="315774" cy="315684"/>
              </a:xfrm>
              <a:custGeom>
                <a:rect b="b" l="l" r="r" t="t"/>
                <a:pathLst>
                  <a:path extrusionOk="0" h="7054" w="7056">
                    <a:moveTo>
                      <a:pt x="3545" y="1"/>
                    </a:moveTo>
                    <a:lnTo>
                      <a:pt x="3533" y="12"/>
                    </a:lnTo>
                    <a:lnTo>
                      <a:pt x="14" y="12"/>
                    </a:lnTo>
                    <a:lnTo>
                      <a:pt x="14" y="3534"/>
                    </a:lnTo>
                    <a:lnTo>
                      <a:pt x="4" y="3542"/>
                    </a:lnTo>
                    <a:lnTo>
                      <a:pt x="0" y="3546"/>
                    </a:lnTo>
                    <a:lnTo>
                      <a:pt x="14" y="3559"/>
                    </a:lnTo>
                    <a:lnTo>
                      <a:pt x="14" y="7053"/>
                    </a:lnTo>
                    <a:lnTo>
                      <a:pt x="898" y="6168"/>
                    </a:lnTo>
                    <a:lnTo>
                      <a:pt x="1774" y="5295"/>
                    </a:lnTo>
                    <a:lnTo>
                      <a:pt x="1774" y="5292"/>
                    </a:lnTo>
                    <a:lnTo>
                      <a:pt x="5275" y="1792"/>
                    </a:lnTo>
                    <a:lnTo>
                      <a:pt x="5288" y="1781"/>
                    </a:lnTo>
                    <a:lnTo>
                      <a:pt x="6164" y="904"/>
                    </a:lnTo>
                    <a:lnTo>
                      <a:pt x="7048" y="20"/>
                    </a:lnTo>
                    <a:lnTo>
                      <a:pt x="7055" y="12"/>
                    </a:lnTo>
                    <a:lnTo>
                      <a:pt x="3552" y="12"/>
                    </a:lnTo>
                    <a:lnTo>
                      <a:pt x="3554" y="10"/>
                    </a:lnTo>
                    <a:lnTo>
                      <a:pt x="3545" y="1"/>
                    </a:lnTo>
                    <a:close/>
                  </a:path>
                </a:pathLst>
              </a:custGeom>
              <a:solidFill>
                <a:srgbClr val="E8DA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26"/>
              <p:cNvSpPr/>
              <p:nvPr/>
            </p:nvSpPr>
            <p:spPr>
              <a:xfrm>
                <a:off x="4715538" y="2349631"/>
                <a:ext cx="158871" cy="158916"/>
              </a:xfrm>
              <a:custGeom>
                <a:rect b="b" l="l" r="r" t="t"/>
                <a:pathLst>
                  <a:path extrusionOk="0" h="3551" w="3550">
                    <a:moveTo>
                      <a:pt x="3541" y="1"/>
                    </a:moveTo>
                    <a:lnTo>
                      <a:pt x="3529" y="12"/>
                    </a:lnTo>
                    <a:lnTo>
                      <a:pt x="10" y="12"/>
                    </a:lnTo>
                    <a:lnTo>
                      <a:pt x="10" y="3534"/>
                    </a:lnTo>
                    <a:lnTo>
                      <a:pt x="0" y="3542"/>
                    </a:lnTo>
                    <a:lnTo>
                      <a:pt x="10" y="3550"/>
                    </a:lnTo>
                    <a:lnTo>
                      <a:pt x="19" y="3542"/>
                    </a:lnTo>
                    <a:lnTo>
                      <a:pt x="891" y="2670"/>
                    </a:lnTo>
                    <a:lnTo>
                      <a:pt x="3531" y="29"/>
                    </a:lnTo>
                    <a:lnTo>
                      <a:pt x="3548" y="12"/>
                    </a:lnTo>
                    <a:lnTo>
                      <a:pt x="3550" y="10"/>
                    </a:lnTo>
                    <a:lnTo>
                      <a:pt x="35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26"/>
              <p:cNvSpPr/>
              <p:nvPr/>
            </p:nvSpPr>
            <p:spPr>
              <a:xfrm>
                <a:off x="4873198" y="2349631"/>
                <a:ext cx="158469" cy="80107"/>
              </a:xfrm>
              <a:custGeom>
                <a:rect b="b" l="l" r="r" t="t"/>
                <a:pathLst>
                  <a:path extrusionOk="0" h="1790" w="3541">
                    <a:moveTo>
                      <a:pt x="18" y="1"/>
                    </a:moveTo>
                    <a:lnTo>
                      <a:pt x="6" y="12"/>
                    </a:lnTo>
                    <a:lnTo>
                      <a:pt x="0" y="20"/>
                    </a:lnTo>
                    <a:lnTo>
                      <a:pt x="1769" y="1789"/>
                    </a:lnTo>
                    <a:lnTo>
                      <a:pt x="3540" y="20"/>
                    </a:lnTo>
                    <a:lnTo>
                      <a:pt x="3534" y="12"/>
                    </a:lnTo>
                    <a:lnTo>
                      <a:pt x="3530" y="10"/>
                    </a:lnTo>
                    <a:lnTo>
                      <a:pt x="3528" y="12"/>
                    </a:lnTo>
                    <a:lnTo>
                      <a:pt x="25" y="12"/>
                    </a:lnTo>
                    <a:lnTo>
                      <a:pt x="27" y="10"/>
                    </a:lnTo>
                    <a:lnTo>
                      <a:pt x="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26"/>
              <p:cNvSpPr/>
              <p:nvPr/>
            </p:nvSpPr>
            <p:spPr>
              <a:xfrm>
                <a:off x="4951469" y="2350124"/>
                <a:ext cx="79301" cy="40009"/>
              </a:xfrm>
              <a:custGeom>
                <a:rect b="b" l="l" r="r" t="t"/>
                <a:pathLst>
                  <a:path extrusionOk="0" h="894" w="1772">
                    <a:moveTo>
                      <a:pt x="8" y="1"/>
                    </a:moveTo>
                    <a:lnTo>
                      <a:pt x="1" y="9"/>
                    </a:lnTo>
                    <a:lnTo>
                      <a:pt x="888" y="893"/>
                    </a:lnTo>
                    <a:lnTo>
                      <a:pt x="1772" y="9"/>
                    </a:lnTo>
                    <a:lnTo>
                      <a:pt x="17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26"/>
              <p:cNvSpPr/>
              <p:nvPr/>
            </p:nvSpPr>
            <p:spPr>
              <a:xfrm>
                <a:off x="4715359" y="2429692"/>
                <a:ext cx="40188" cy="79257"/>
              </a:xfrm>
              <a:custGeom>
                <a:rect b="b" l="l" r="r" t="t"/>
                <a:pathLst>
                  <a:path extrusionOk="0" h="1771" w="898">
                    <a:moveTo>
                      <a:pt x="14" y="0"/>
                    </a:moveTo>
                    <a:lnTo>
                      <a:pt x="14" y="1745"/>
                    </a:lnTo>
                    <a:lnTo>
                      <a:pt x="4" y="1753"/>
                    </a:lnTo>
                    <a:lnTo>
                      <a:pt x="0" y="1757"/>
                    </a:lnTo>
                    <a:lnTo>
                      <a:pt x="14" y="1770"/>
                    </a:lnTo>
                    <a:lnTo>
                      <a:pt x="26" y="1757"/>
                    </a:lnTo>
                    <a:lnTo>
                      <a:pt x="898" y="885"/>
                    </a:lnTo>
                    <a:lnTo>
                      <a:pt x="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26"/>
              <p:cNvSpPr/>
              <p:nvPr/>
            </p:nvSpPr>
            <p:spPr>
              <a:xfrm>
                <a:off x="4715359" y="2507739"/>
                <a:ext cx="79794" cy="158424"/>
              </a:xfrm>
              <a:custGeom>
                <a:rect b="b" l="l" r="r" t="t"/>
                <a:pathLst>
                  <a:path extrusionOk="0" h="3540" w="1783">
                    <a:moveTo>
                      <a:pt x="14" y="1"/>
                    </a:moveTo>
                    <a:lnTo>
                      <a:pt x="4" y="9"/>
                    </a:lnTo>
                    <a:lnTo>
                      <a:pt x="0" y="13"/>
                    </a:lnTo>
                    <a:lnTo>
                      <a:pt x="14" y="26"/>
                    </a:lnTo>
                    <a:lnTo>
                      <a:pt x="14" y="3540"/>
                    </a:lnTo>
                    <a:lnTo>
                      <a:pt x="1783" y="1770"/>
                    </a:lnTo>
                    <a:lnTo>
                      <a:pt x="1774" y="1762"/>
                    </a:lnTo>
                    <a:lnTo>
                      <a:pt x="23" y="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26"/>
              <p:cNvSpPr/>
              <p:nvPr/>
            </p:nvSpPr>
            <p:spPr>
              <a:xfrm>
                <a:off x="4715940" y="2586055"/>
                <a:ext cx="39606" cy="79257"/>
              </a:xfrm>
              <a:custGeom>
                <a:rect b="b" l="l" r="r" t="t"/>
                <a:pathLst>
                  <a:path extrusionOk="0" h="1771" w="885">
                    <a:moveTo>
                      <a:pt x="1" y="0"/>
                    </a:moveTo>
                    <a:lnTo>
                      <a:pt x="1" y="1770"/>
                    </a:lnTo>
                    <a:lnTo>
                      <a:pt x="885" y="88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26"/>
              <p:cNvSpPr/>
              <p:nvPr/>
            </p:nvSpPr>
            <p:spPr>
              <a:xfrm>
                <a:off x="4715940" y="2350124"/>
                <a:ext cx="45871" cy="57552"/>
              </a:xfrm>
              <a:custGeom>
                <a:rect b="b" l="l" r="r" t="t"/>
                <a:pathLst>
                  <a:path extrusionOk="0" h="1286" w="1025">
                    <a:moveTo>
                      <a:pt x="1" y="1"/>
                    </a:moveTo>
                    <a:lnTo>
                      <a:pt x="1" y="872"/>
                    </a:lnTo>
                    <a:lnTo>
                      <a:pt x="20" y="860"/>
                    </a:lnTo>
                    <a:lnTo>
                      <a:pt x="885" y="1285"/>
                    </a:lnTo>
                    <a:lnTo>
                      <a:pt x="696" y="341"/>
                    </a:lnTo>
                    <a:lnTo>
                      <a:pt x="10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3762" name="Shape 3762"/>
        <p:cNvGrpSpPr/>
        <p:nvPr/>
      </p:nvGrpSpPr>
      <p:grpSpPr>
        <a:xfrm>
          <a:off x="0" y="0"/>
          <a:ext cx="0" cy="0"/>
          <a:chOff x="0" y="0"/>
          <a:chExt cx="0" cy="0"/>
        </a:xfrm>
      </p:grpSpPr>
      <p:sp>
        <p:nvSpPr>
          <p:cNvPr id="3763" name="Google Shape;3763;p27"/>
          <p:cNvSpPr txBox="1"/>
          <p:nvPr>
            <p:ph type="title"/>
          </p:nvPr>
        </p:nvSpPr>
        <p:spPr>
          <a:xfrm>
            <a:off x="720000" y="445519"/>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764" name="Google Shape;3764;p27"/>
          <p:cNvGrpSpPr/>
          <p:nvPr/>
        </p:nvGrpSpPr>
        <p:grpSpPr>
          <a:xfrm>
            <a:off x="-215235" y="4604007"/>
            <a:ext cx="9574466" cy="1024224"/>
            <a:chOff x="-215235" y="4604007"/>
            <a:chExt cx="9574466" cy="1024224"/>
          </a:xfrm>
        </p:grpSpPr>
        <p:sp>
          <p:nvSpPr>
            <p:cNvPr id="3765" name="Google Shape;3765;p27"/>
            <p:cNvSpPr/>
            <p:nvPr/>
          </p:nvSpPr>
          <p:spPr>
            <a:xfrm>
              <a:off x="5556961" y="4604007"/>
              <a:ext cx="609122" cy="702151"/>
            </a:xfrm>
            <a:custGeom>
              <a:rect b="b" l="l" r="r" t="t"/>
              <a:pathLst>
                <a:path extrusionOk="0" h="8746" w="7587">
                  <a:moveTo>
                    <a:pt x="2539" y="1"/>
                  </a:moveTo>
                  <a:lnTo>
                    <a:pt x="2539" y="3"/>
                  </a:lnTo>
                  <a:lnTo>
                    <a:pt x="1" y="4397"/>
                  </a:lnTo>
                  <a:lnTo>
                    <a:pt x="5076" y="4397"/>
                  </a:lnTo>
                  <a:lnTo>
                    <a:pt x="7586" y="8746"/>
                  </a:lnTo>
                  <a:lnTo>
                    <a:pt x="75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27"/>
            <p:cNvSpPr/>
            <p:nvPr/>
          </p:nvSpPr>
          <p:spPr>
            <a:xfrm>
              <a:off x="5964406" y="4956999"/>
              <a:ext cx="201676" cy="349149"/>
            </a:xfrm>
            <a:custGeom>
              <a:rect b="b" l="l" r="r" t="t"/>
              <a:pathLst>
                <a:path extrusionOk="0" h="4349" w="2512">
                  <a:moveTo>
                    <a:pt x="1" y="0"/>
                  </a:moveTo>
                  <a:lnTo>
                    <a:pt x="2511" y="4349"/>
                  </a:lnTo>
                  <a:lnTo>
                    <a:pt x="251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27"/>
            <p:cNvSpPr/>
            <p:nvPr/>
          </p:nvSpPr>
          <p:spPr>
            <a:xfrm>
              <a:off x="5556961" y="4604168"/>
              <a:ext cx="407527" cy="353002"/>
            </a:xfrm>
            <a:custGeom>
              <a:rect b="b" l="l" r="r" t="t"/>
              <a:pathLst>
                <a:path extrusionOk="0" h="4397" w="5076">
                  <a:moveTo>
                    <a:pt x="2538" y="1"/>
                  </a:moveTo>
                  <a:lnTo>
                    <a:pt x="1" y="4396"/>
                  </a:lnTo>
                  <a:lnTo>
                    <a:pt x="1" y="4396"/>
                  </a:lnTo>
                  <a:lnTo>
                    <a:pt x="5076" y="4381"/>
                  </a:lnTo>
                  <a:lnTo>
                    <a:pt x="253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27"/>
            <p:cNvSpPr/>
            <p:nvPr/>
          </p:nvSpPr>
          <p:spPr>
            <a:xfrm>
              <a:off x="5522278" y="5039286"/>
              <a:ext cx="417161" cy="434087"/>
            </a:xfrm>
            <a:custGeom>
              <a:rect b="b" l="l" r="r" t="t"/>
              <a:pathLst>
                <a:path extrusionOk="0" h="5407" w="5196">
                  <a:moveTo>
                    <a:pt x="4725" y="1"/>
                  </a:moveTo>
                  <a:cubicBezTo>
                    <a:pt x="4616" y="1"/>
                    <a:pt x="4503" y="30"/>
                    <a:pt x="4397" y="62"/>
                  </a:cubicBezTo>
                  <a:cubicBezTo>
                    <a:pt x="3429" y="356"/>
                    <a:pt x="2512" y="815"/>
                    <a:pt x="1696" y="1413"/>
                  </a:cubicBezTo>
                  <a:lnTo>
                    <a:pt x="2245" y="1184"/>
                  </a:lnTo>
                  <a:lnTo>
                    <a:pt x="2245" y="1184"/>
                  </a:lnTo>
                  <a:cubicBezTo>
                    <a:pt x="1951" y="1339"/>
                    <a:pt x="1669" y="1513"/>
                    <a:pt x="1406" y="1717"/>
                  </a:cubicBezTo>
                  <a:cubicBezTo>
                    <a:pt x="717" y="2251"/>
                    <a:pt x="165" y="3016"/>
                    <a:pt x="49" y="3882"/>
                  </a:cubicBezTo>
                  <a:cubicBezTo>
                    <a:pt x="1" y="4244"/>
                    <a:pt x="37" y="4635"/>
                    <a:pt x="249" y="4933"/>
                  </a:cubicBezTo>
                  <a:cubicBezTo>
                    <a:pt x="477" y="5254"/>
                    <a:pt x="875" y="5406"/>
                    <a:pt x="1275" y="5406"/>
                  </a:cubicBezTo>
                  <a:cubicBezTo>
                    <a:pt x="1412" y="5406"/>
                    <a:pt x="1549" y="5388"/>
                    <a:pt x="1680" y="5353"/>
                  </a:cubicBezTo>
                  <a:cubicBezTo>
                    <a:pt x="2190" y="5216"/>
                    <a:pt x="2617" y="4869"/>
                    <a:pt x="2997" y="4500"/>
                  </a:cubicBezTo>
                  <a:cubicBezTo>
                    <a:pt x="4027" y="3501"/>
                    <a:pt x="4853" y="2246"/>
                    <a:pt x="5138" y="840"/>
                  </a:cubicBezTo>
                  <a:cubicBezTo>
                    <a:pt x="5195" y="554"/>
                    <a:pt x="5195" y="189"/>
                    <a:pt x="4939" y="51"/>
                  </a:cubicBezTo>
                  <a:cubicBezTo>
                    <a:pt x="4873" y="15"/>
                    <a:pt x="4800" y="1"/>
                    <a:pt x="47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27"/>
            <p:cNvSpPr/>
            <p:nvPr/>
          </p:nvSpPr>
          <p:spPr>
            <a:xfrm>
              <a:off x="5389808" y="5035192"/>
              <a:ext cx="544252" cy="477440"/>
            </a:xfrm>
            <a:custGeom>
              <a:rect b="b" l="l" r="r" t="t"/>
              <a:pathLst>
                <a:path extrusionOk="0" h="5947" w="6779">
                  <a:moveTo>
                    <a:pt x="5911" y="1"/>
                  </a:moveTo>
                  <a:cubicBezTo>
                    <a:pt x="4216" y="1"/>
                    <a:pt x="576" y="632"/>
                    <a:pt x="0" y="5946"/>
                  </a:cubicBezTo>
                  <a:lnTo>
                    <a:pt x="6779" y="62"/>
                  </a:lnTo>
                  <a:cubicBezTo>
                    <a:pt x="6779" y="62"/>
                    <a:pt x="6439" y="1"/>
                    <a:pt x="59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27"/>
            <p:cNvSpPr/>
            <p:nvPr/>
          </p:nvSpPr>
          <p:spPr>
            <a:xfrm>
              <a:off x="5461823" y="5040169"/>
              <a:ext cx="559506" cy="544155"/>
            </a:xfrm>
            <a:custGeom>
              <a:rect b="b" l="l" r="r" t="t"/>
              <a:pathLst>
                <a:path extrusionOk="0" h="6778" w="6969">
                  <a:moveTo>
                    <a:pt x="5882" y="0"/>
                  </a:moveTo>
                  <a:lnTo>
                    <a:pt x="1" y="6777"/>
                  </a:lnTo>
                  <a:cubicBezTo>
                    <a:pt x="6968" y="6022"/>
                    <a:pt x="5882" y="0"/>
                    <a:pt x="5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27"/>
            <p:cNvSpPr/>
            <p:nvPr/>
          </p:nvSpPr>
          <p:spPr>
            <a:xfrm>
              <a:off x="5916556" y="4604007"/>
              <a:ext cx="249526" cy="217806"/>
            </a:xfrm>
            <a:custGeom>
              <a:rect b="b" l="l" r="r" t="t"/>
              <a:pathLst>
                <a:path extrusionOk="0" h="2713" w="3108">
                  <a:moveTo>
                    <a:pt x="0" y="1"/>
                  </a:moveTo>
                  <a:lnTo>
                    <a:pt x="1566" y="2712"/>
                  </a:lnTo>
                  <a:lnTo>
                    <a:pt x="3107" y="2712"/>
                  </a:lnTo>
                  <a:lnTo>
                    <a:pt x="3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27"/>
            <p:cNvSpPr/>
            <p:nvPr/>
          </p:nvSpPr>
          <p:spPr>
            <a:xfrm>
              <a:off x="6045252" y="4604007"/>
              <a:ext cx="120829" cy="106374"/>
            </a:xfrm>
            <a:custGeom>
              <a:rect b="b" l="l" r="r" t="t"/>
              <a:pathLst>
                <a:path extrusionOk="0" h="1325" w="1505">
                  <a:moveTo>
                    <a:pt x="1" y="1"/>
                  </a:moveTo>
                  <a:lnTo>
                    <a:pt x="765" y="1324"/>
                  </a:lnTo>
                  <a:lnTo>
                    <a:pt x="1504" y="1324"/>
                  </a:lnTo>
                  <a:lnTo>
                    <a:pt x="15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27"/>
            <p:cNvSpPr/>
            <p:nvPr/>
          </p:nvSpPr>
          <p:spPr>
            <a:xfrm>
              <a:off x="5191986" y="4642140"/>
              <a:ext cx="165548" cy="245745"/>
            </a:xfrm>
            <a:custGeom>
              <a:rect b="b" l="l" r="r" t="t"/>
              <a:pathLst>
                <a:path extrusionOk="0" h="3061" w="2062">
                  <a:moveTo>
                    <a:pt x="1811" y="0"/>
                  </a:moveTo>
                  <a:cubicBezTo>
                    <a:pt x="1768" y="77"/>
                    <a:pt x="1" y="3061"/>
                    <a:pt x="1"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27"/>
            <p:cNvSpPr/>
            <p:nvPr/>
          </p:nvSpPr>
          <p:spPr>
            <a:xfrm>
              <a:off x="5230523"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27"/>
            <p:cNvSpPr/>
            <p:nvPr/>
          </p:nvSpPr>
          <p:spPr>
            <a:xfrm>
              <a:off x="5264484"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27"/>
            <p:cNvSpPr/>
            <p:nvPr/>
          </p:nvSpPr>
          <p:spPr>
            <a:xfrm>
              <a:off x="5298283"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27"/>
            <p:cNvSpPr/>
            <p:nvPr/>
          </p:nvSpPr>
          <p:spPr>
            <a:xfrm>
              <a:off x="5332244"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27"/>
            <p:cNvSpPr/>
            <p:nvPr/>
          </p:nvSpPr>
          <p:spPr>
            <a:xfrm>
              <a:off x="5366044"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27"/>
            <p:cNvSpPr/>
            <p:nvPr/>
          </p:nvSpPr>
          <p:spPr>
            <a:xfrm>
              <a:off x="5399924"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27"/>
            <p:cNvSpPr/>
            <p:nvPr/>
          </p:nvSpPr>
          <p:spPr>
            <a:xfrm>
              <a:off x="5433884" y="4642140"/>
              <a:ext cx="165548" cy="245745"/>
            </a:xfrm>
            <a:custGeom>
              <a:rect b="b" l="l" r="r" t="t"/>
              <a:pathLst>
                <a:path extrusionOk="0" h="3061" w="2062">
                  <a:moveTo>
                    <a:pt x="1811"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27"/>
            <p:cNvSpPr/>
            <p:nvPr/>
          </p:nvSpPr>
          <p:spPr>
            <a:xfrm>
              <a:off x="5467684" y="4642140"/>
              <a:ext cx="165628" cy="245745"/>
            </a:xfrm>
            <a:custGeom>
              <a:rect b="b" l="l" r="r" t="t"/>
              <a:pathLst>
                <a:path extrusionOk="0" h="3061" w="2063">
                  <a:moveTo>
                    <a:pt x="1812" y="0"/>
                  </a:moveTo>
                  <a:cubicBezTo>
                    <a:pt x="1768" y="77"/>
                    <a:pt x="0" y="3061"/>
                    <a:pt x="0" y="3061"/>
                  </a:cubicBezTo>
                  <a:lnTo>
                    <a:pt x="236"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27"/>
            <p:cNvSpPr/>
            <p:nvPr/>
          </p:nvSpPr>
          <p:spPr>
            <a:xfrm>
              <a:off x="5613802" y="4605533"/>
              <a:ext cx="24005" cy="23924"/>
            </a:xfrm>
            <a:custGeom>
              <a:rect b="b" l="l" r="r" t="t"/>
              <a:pathLst>
                <a:path extrusionOk="0" h="298" w="299">
                  <a:moveTo>
                    <a:pt x="149" y="0"/>
                  </a:moveTo>
                  <a:cubicBezTo>
                    <a:pt x="67" y="0"/>
                    <a:pt x="1" y="67"/>
                    <a:pt x="1" y="149"/>
                  </a:cubicBezTo>
                  <a:cubicBezTo>
                    <a:pt x="1" y="231"/>
                    <a:pt x="68" y="297"/>
                    <a:pt x="149" y="297"/>
                  </a:cubicBezTo>
                  <a:cubicBezTo>
                    <a:pt x="232" y="297"/>
                    <a:pt x="299" y="231"/>
                    <a:pt x="299" y="149"/>
                  </a:cubicBezTo>
                  <a:cubicBezTo>
                    <a:pt x="299"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27"/>
            <p:cNvSpPr/>
            <p:nvPr/>
          </p:nvSpPr>
          <p:spPr>
            <a:xfrm>
              <a:off x="5575587" y="4605533"/>
              <a:ext cx="24005" cy="23924"/>
            </a:xfrm>
            <a:custGeom>
              <a:rect b="b" l="l" r="r" t="t"/>
              <a:pathLst>
                <a:path extrusionOk="0" h="298" w="299">
                  <a:moveTo>
                    <a:pt x="150" y="0"/>
                  </a:moveTo>
                  <a:cubicBezTo>
                    <a:pt x="67" y="0"/>
                    <a:pt x="0" y="67"/>
                    <a:pt x="0" y="149"/>
                  </a:cubicBezTo>
                  <a:cubicBezTo>
                    <a:pt x="0" y="231"/>
                    <a:pt x="67" y="297"/>
                    <a:pt x="150" y="297"/>
                  </a:cubicBezTo>
                  <a:cubicBezTo>
                    <a:pt x="232" y="297"/>
                    <a:pt x="299" y="231"/>
                    <a:pt x="299" y="149"/>
                  </a:cubicBezTo>
                  <a:cubicBezTo>
                    <a:pt x="299" y="67"/>
                    <a:pt x="232" y="0"/>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27"/>
            <p:cNvSpPr/>
            <p:nvPr/>
          </p:nvSpPr>
          <p:spPr>
            <a:xfrm>
              <a:off x="5541466" y="4605533"/>
              <a:ext cx="24005" cy="23924"/>
            </a:xfrm>
            <a:custGeom>
              <a:rect b="b" l="l" r="r" t="t"/>
              <a:pathLst>
                <a:path extrusionOk="0" h="298" w="299">
                  <a:moveTo>
                    <a:pt x="150" y="0"/>
                  </a:moveTo>
                  <a:cubicBezTo>
                    <a:pt x="67" y="0"/>
                    <a:pt x="0" y="67"/>
                    <a:pt x="0" y="149"/>
                  </a:cubicBezTo>
                  <a:cubicBezTo>
                    <a:pt x="0" y="231"/>
                    <a:pt x="68" y="297"/>
                    <a:pt x="150" y="297"/>
                  </a:cubicBezTo>
                  <a:cubicBezTo>
                    <a:pt x="232" y="297"/>
                    <a:pt x="298" y="231"/>
                    <a:pt x="298" y="149"/>
                  </a:cubicBezTo>
                  <a:cubicBezTo>
                    <a:pt x="298" y="67"/>
                    <a:pt x="232" y="0"/>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27"/>
            <p:cNvSpPr/>
            <p:nvPr/>
          </p:nvSpPr>
          <p:spPr>
            <a:xfrm>
              <a:off x="5507264"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27"/>
            <p:cNvSpPr/>
            <p:nvPr/>
          </p:nvSpPr>
          <p:spPr>
            <a:xfrm>
              <a:off x="5473063"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27"/>
            <p:cNvSpPr/>
            <p:nvPr/>
          </p:nvSpPr>
          <p:spPr>
            <a:xfrm>
              <a:off x="5438782"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27"/>
            <p:cNvSpPr/>
            <p:nvPr/>
          </p:nvSpPr>
          <p:spPr>
            <a:xfrm>
              <a:off x="540466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27"/>
            <p:cNvSpPr/>
            <p:nvPr/>
          </p:nvSpPr>
          <p:spPr>
            <a:xfrm>
              <a:off x="537045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27"/>
            <p:cNvSpPr/>
            <p:nvPr/>
          </p:nvSpPr>
          <p:spPr>
            <a:xfrm>
              <a:off x="5336178"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27"/>
            <p:cNvSpPr/>
            <p:nvPr/>
          </p:nvSpPr>
          <p:spPr>
            <a:xfrm>
              <a:off x="503109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27"/>
            <p:cNvSpPr/>
            <p:nvPr/>
          </p:nvSpPr>
          <p:spPr>
            <a:xfrm>
              <a:off x="4992479" y="4642140"/>
              <a:ext cx="165628" cy="245745"/>
            </a:xfrm>
            <a:custGeom>
              <a:rect b="b" l="l" r="r" t="t"/>
              <a:pathLst>
                <a:path extrusionOk="0" h="3061" w="2063">
                  <a:moveTo>
                    <a:pt x="1" y="0"/>
                  </a:moveTo>
                  <a:lnTo>
                    <a:pt x="1827" y="3061"/>
                  </a:lnTo>
                  <a:lnTo>
                    <a:pt x="2063" y="3061"/>
                  </a:lnTo>
                  <a:cubicBezTo>
                    <a:pt x="2063" y="3061"/>
                    <a:pt x="296" y="77"/>
                    <a:pt x="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27"/>
            <p:cNvSpPr/>
            <p:nvPr/>
          </p:nvSpPr>
          <p:spPr>
            <a:xfrm>
              <a:off x="4958599" y="4642140"/>
              <a:ext cx="165548" cy="245745"/>
            </a:xfrm>
            <a:custGeom>
              <a:rect b="b" l="l" r="r" t="t"/>
              <a:pathLst>
                <a:path extrusionOk="0" h="3061" w="2062">
                  <a:moveTo>
                    <a:pt x="1" y="0"/>
                  </a:moveTo>
                  <a:lnTo>
                    <a:pt x="1827"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27"/>
            <p:cNvSpPr/>
            <p:nvPr/>
          </p:nvSpPr>
          <p:spPr>
            <a:xfrm>
              <a:off x="4924799" y="4642140"/>
              <a:ext cx="165548" cy="245745"/>
            </a:xfrm>
            <a:custGeom>
              <a:rect b="b" l="l" r="r" t="t"/>
              <a:pathLst>
                <a:path extrusionOk="0" h="3061" w="2062">
                  <a:moveTo>
                    <a:pt x="1" y="0"/>
                  </a:moveTo>
                  <a:lnTo>
                    <a:pt x="1826"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27"/>
            <p:cNvSpPr/>
            <p:nvPr/>
          </p:nvSpPr>
          <p:spPr>
            <a:xfrm>
              <a:off x="4890839" y="4642140"/>
              <a:ext cx="165628" cy="245745"/>
            </a:xfrm>
            <a:custGeom>
              <a:rect b="b" l="l" r="r" t="t"/>
              <a:pathLst>
                <a:path extrusionOk="0" h="3061" w="2063">
                  <a:moveTo>
                    <a:pt x="1" y="0"/>
                  </a:moveTo>
                  <a:lnTo>
                    <a:pt x="1827" y="3061"/>
                  </a:lnTo>
                  <a:lnTo>
                    <a:pt x="2063" y="3061"/>
                  </a:lnTo>
                  <a:cubicBezTo>
                    <a:pt x="2063" y="3061"/>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27"/>
            <p:cNvSpPr/>
            <p:nvPr/>
          </p:nvSpPr>
          <p:spPr>
            <a:xfrm>
              <a:off x="4857039" y="4642140"/>
              <a:ext cx="165628" cy="245745"/>
            </a:xfrm>
            <a:custGeom>
              <a:rect b="b" l="l" r="r" t="t"/>
              <a:pathLst>
                <a:path extrusionOk="0" h="3061" w="2063">
                  <a:moveTo>
                    <a:pt x="1" y="0"/>
                  </a:moveTo>
                  <a:lnTo>
                    <a:pt x="1827" y="3061"/>
                  </a:lnTo>
                  <a:lnTo>
                    <a:pt x="2063" y="3061"/>
                  </a:lnTo>
                  <a:cubicBezTo>
                    <a:pt x="2063" y="3061"/>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27"/>
            <p:cNvSpPr/>
            <p:nvPr/>
          </p:nvSpPr>
          <p:spPr>
            <a:xfrm>
              <a:off x="4823159" y="4642140"/>
              <a:ext cx="165548" cy="245745"/>
            </a:xfrm>
            <a:custGeom>
              <a:rect b="b" l="l" r="r" t="t"/>
              <a:pathLst>
                <a:path extrusionOk="0" h="3061" w="2062">
                  <a:moveTo>
                    <a:pt x="0" y="0"/>
                  </a:moveTo>
                  <a:lnTo>
                    <a:pt x="1826" y="3061"/>
                  </a:lnTo>
                  <a:lnTo>
                    <a:pt x="2062" y="3061"/>
                  </a:lnTo>
                  <a:cubicBezTo>
                    <a:pt x="2062"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27"/>
            <p:cNvSpPr/>
            <p:nvPr/>
          </p:nvSpPr>
          <p:spPr>
            <a:xfrm>
              <a:off x="4789198"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27"/>
            <p:cNvSpPr/>
            <p:nvPr/>
          </p:nvSpPr>
          <p:spPr>
            <a:xfrm>
              <a:off x="4755398"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27"/>
            <p:cNvSpPr/>
            <p:nvPr/>
          </p:nvSpPr>
          <p:spPr>
            <a:xfrm>
              <a:off x="4750902"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27"/>
            <p:cNvSpPr/>
            <p:nvPr/>
          </p:nvSpPr>
          <p:spPr>
            <a:xfrm>
              <a:off x="4789118"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27"/>
            <p:cNvSpPr/>
            <p:nvPr/>
          </p:nvSpPr>
          <p:spPr>
            <a:xfrm>
              <a:off x="482331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27"/>
            <p:cNvSpPr/>
            <p:nvPr/>
          </p:nvSpPr>
          <p:spPr>
            <a:xfrm>
              <a:off x="485744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27"/>
            <p:cNvSpPr/>
            <p:nvPr/>
          </p:nvSpPr>
          <p:spPr>
            <a:xfrm>
              <a:off x="489164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27"/>
            <p:cNvSpPr/>
            <p:nvPr/>
          </p:nvSpPr>
          <p:spPr>
            <a:xfrm>
              <a:off x="4925923" y="4605533"/>
              <a:ext cx="23925" cy="23924"/>
            </a:xfrm>
            <a:custGeom>
              <a:rect b="b" l="l" r="r" t="t"/>
              <a:pathLst>
                <a:path extrusionOk="0" h="298" w="298">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27"/>
            <p:cNvSpPr/>
            <p:nvPr/>
          </p:nvSpPr>
          <p:spPr>
            <a:xfrm>
              <a:off x="4960124"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27"/>
            <p:cNvSpPr/>
            <p:nvPr/>
          </p:nvSpPr>
          <p:spPr>
            <a:xfrm>
              <a:off x="499432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27"/>
            <p:cNvSpPr/>
            <p:nvPr/>
          </p:nvSpPr>
          <p:spPr>
            <a:xfrm>
              <a:off x="5028527"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27"/>
            <p:cNvSpPr/>
            <p:nvPr/>
          </p:nvSpPr>
          <p:spPr>
            <a:xfrm>
              <a:off x="5124146" y="4604007"/>
              <a:ext cx="114085" cy="114483"/>
            </a:xfrm>
            <a:custGeom>
              <a:rect b="b" l="l" r="r" t="t"/>
              <a:pathLst>
                <a:path extrusionOk="0" h="1426" w="1421">
                  <a:moveTo>
                    <a:pt x="1" y="1"/>
                  </a:moveTo>
                  <a:cubicBezTo>
                    <a:pt x="2" y="789"/>
                    <a:pt x="319" y="1426"/>
                    <a:pt x="710" y="1426"/>
                  </a:cubicBezTo>
                  <a:cubicBezTo>
                    <a:pt x="1102" y="1426"/>
                    <a:pt x="1419" y="789"/>
                    <a:pt x="14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27"/>
            <p:cNvSpPr/>
            <p:nvPr/>
          </p:nvSpPr>
          <p:spPr>
            <a:xfrm>
              <a:off x="5161639" y="4604007"/>
              <a:ext cx="39179" cy="39098"/>
            </a:xfrm>
            <a:custGeom>
              <a:rect b="b" l="l" r="r" t="t"/>
              <a:pathLst>
                <a:path extrusionOk="0" h="487" w="488">
                  <a:moveTo>
                    <a:pt x="1" y="1"/>
                  </a:moveTo>
                  <a:cubicBezTo>
                    <a:pt x="2" y="269"/>
                    <a:pt x="110" y="486"/>
                    <a:pt x="244" y="486"/>
                  </a:cubicBezTo>
                  <a:cubicBezTo>
                    <a:pt x="377" y="486"/>
                    <a:pt x="486" y="270"/>
                    <a:pt x="4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27"/>
            <p:cNvSpPr/>
            <p:nvPr/>
          </p:nvSpPr>
          <p:spPr>
            <a:xfrm>
              <a:off x="5385473" y="4959568"/>
              <a:ext cx="38537" cy="38536"/>
            </a:xfrm>
            <a:custGeom>
              <a:rect b="b" l="l" r="r" t="t"/>
              <a:pathLst>
                <a:path extrusionOk="0" h="480" w="480">
                  <a:moveTo>
                    <a:pt x="240" y="0"/>
                  </a:moveTo>
                  <a:cubicBezTo>
                    <a:pt x="108" y="0"/>
                    <a:pt x="0" y="108"/>
                    <a:pt x="0" y="240"/>
                  </a:cubicBezTo>
                  <a:cubicBezTo>
                    <a:pt x="0" y="372"/>
                    <a:pt x="108" y="480"/>
                    <a:pt x="240" y="480"/>
                  </a:cubicBezTo>
                  <a:cubicBezTo>
                    <a:pt x="372" y="480"/>
                    <a:pt x="480" y="372"/>
                    <a:pt x="480" y="240"/>
                  </a:cubicBezTo>
                  <a:cubicBezTo>
                    <a:pt x="480"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27"/>
            <p:cNvSpPr/>
            <p:nvPr/>
          </p:nvSpPr>
          <p:spPr>
            <a:xfrm>
              <a:off x="5442555" y="5040169"/>
              <a:ext cx="38457" cy="38455"/>
            </a:xfrm>
            <a:custGeom>
              <a:rect b="b" l="l" r="r" t="t"/>
              <a:pathLst>
                <a:path extrusionOk="0" h="479" w="479">
                  <a:moveTo>
                    <a:pt x="240" y="0"/>
                  </a:moveTo>
                  <a:cubicBezTo>
                    <a:pt x="107" y="0"/>
                    <a:pt x="0" y="108"/>
                    <a:pt x="0" y="240"/>
                  </a:cubicBezTo>
                  <a:cubicBezTo>
                    <a:pt x="0" y="372"/>
                    <a:pt x="107" y="478"/>
                    <a:pt x="240" y="478"/>
                  </a:cubicBezTo>
                  <a:cubicBezTo>
                    <a:pt x="372" y="478"/>
                    <a:pt x="478" y="372"/>
                    <a:pt x="478" y="240"/>
                  </a:cubicBezTo>
                  <a:cubicBezTo>
                    <a:pt x="478"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27"/>
            <p:cNvSpPr/>
            <p:nvPr/>
          </p:nvSpPr>
          <p:spPr>
            <a:xfrm>
              <a:off x="3925656" y="5152722"/>
              <a:ext cx="417161" cy="434087"/>
            </a:xfrm>
            <a:custGeom>
              <a:rect b="b" l="l" r="r" t="t"/>
              <a:pathLst>
                <a:path extrusionOk="0" h="5407" w="5196">
                  <a:moveTo>
                    <a:pt x="1274" y="1"/>
                  </a:moveTo>
                  <a:cubicBezTo>
                    <a:pt x="875" y="1"/>
                    <a:pt x="477" y="153"/>
                    <a:pt x="249" y="474"/>
                  </a:cubicBezTo>
                  <a:cubicBezTo>
                    <a:pt x="36" y="773"/>
                    <a:pt x="1" y="1163"/>
                    <a:pt x="49" y="1526"/>
                  </a:cubicBezTo>
                  <a:cubicBezTo>
                    <a:pt x="164" y="2392"/>
                    <a:pt x="717" y="3156"/>
                    <a:pt x="1406" y="3690"/>
                  </a:cubicBezTo>
                  <a:cubicBezTo>
                    <a:pt x="1667" y="3893"/>
                    <a:pt x="1948" y="4067"/>
                    <a:pt x="2241" y="4221"/>
                  </a:cubicBezTo>
                  <a:lnTo>
                    <a:pt x="2241" y="4221"/>
                  </a:lnTo>
                  <a:lnTo>
                    <a:pt x="1696" y="3993"/>
                  </a:lnTo>
                  <a:lnTo>
                    <a:pt x="1696" y="3993"/>
                  </a:lnTo>
                  <a:cubicBezTo>
                    <a:pt x="2512" y="4592"/>
                    <a:pt x="3429" y="5051"/>
                    <a:pt x="4397" y="5345"/>
                  </a:cubicBezTo>
                  <a:cubicBezTo>
                    <a:pt x="4503" y="5377"/>
                    <a:pt x="4616" y="5406"/>
                    <a:pt x="4725" y="5406"/>
                  </a:cubicBezTo>
                  <a:cubicBezTo>
                    <a:pt x="4800" y="5406"/>
                    <a:pt x="4873" y="5392"/>
                    <a:pt x="4939" y="5356"/>
                  </a:cubicBezTo>
                  <a:cubicBezTo>
                    <a:pt x="5195" y="5218"/>
                    <a:pt x="5195" y="4853"/>
                    <a:pt x="5138" y="4568"/>
                  </a:cubicBezTo>
                  <a:cubicBezTo>
                    <a:pt x="4853" y="3161"/>
                    <a:pt x="4027" y="1906"/>
                    <a:pt x="2997" y="907"/>
                  </a:cubicBezTo>
                  <a:cubicBezTo>
                    <a:pt x="2617" y="538"/>
                    <a:pt x="2190" y="191"/>
                    <a:pt x="1679" y="54"/>
                  </a:cubicBezTo>
                  <a:cubicBezTo>
                    <a:pt x="1549" y="19"/>
                    <a:pt x="1412" y="1"/>
                    <a:pt x="1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27"/>
            <p:cNvSpPr/>
            <p:nvPr/>
          </p:nvSpPr>
          <p:spPr>
            <a:xfrm>
              <a:off x="3793186" y="5113545"/>
              <a:ext cx="544252" cy="477279"/>
            </a:xfrm>
            <a:custGeom>
              <a:rect b="b" l="l" r="r" t="t"/>
              <a:pathLst>
                <a:path extrusionOk="0" h="5945" w="6779">
                  <a:moveTo>
                    <a:pt x="0" y="1"/>
                  </a:moveTo>
                  <a:lnTo>
                    <a:pt x="0" y="1"/>
                  </a:lnTo>
                  <a:cubicBezTo>
                    <a:pt x="576" y="5314"/>
                    <a:pt x="4215" y="5945"/>
                    <a:pt x="5911" y="5945"/>
                  </a:cubicBezTo>
                  <a:cubicBezTo>
                    <a:pt x="6439" y="5945"/>
                    <a:pt x="6779" y="5884"/>
                    <a:pt x="6779" y="5884"/>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27"/>
            <p:cNvSpPr/>
            <p:nvPr/>
          </p:nvSpPr>
          <p:spPr>
            <a:xfrm>
              <a:off x="3865201" y="5041775"/>
              <a:ext cx="559586" cy="544155"/>
            </a:xfrm>
            <a:custGeom>
              <a:rect b="b" l="l" r="r" t="t"/>
              <a:pathLst>
                <a:path extrusionOk="0" h="6778" w="6970">
                  <a:moveTo>
                    <a:pt x="1" y="1"/>
                  </a:moveTo>
                  <a:lnTo>
                    <a:pt x="5882" y="6778"/>
                  </a:lnTo>
                  <a:lnTo>
                    <a:pt x="5882" y="6778"/>
                  </a:lnTo>
                  <a:cubicBezTo>
                    <a:pt x="5882" y="6778"/>
                    <a:pt x="6969" y="75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27"/>
            <p:cNvSpPr/>
            <p:nvPr/>
          </p:nvSpPr>
          <p:spPr>
            <a:xfrm>
              <a:off x="4772740" y="5152722"/>
              <a:ext cx="417161" cy="434087"/>
            </a:xfrm>
            <a:custGeom>
              <a:rect b="b" l="l" r="r" t="t"/>
              <a:pathLst>
                <a:path extrusionOk="0" h="5407" w="5196">
                  <a:moveTo>
                    <a:pt x="3922" y="1"/>
                  </a:moveTo>
                  <a:cubicBezTo>
                    <a:pt x="3785" y="1"/>
                    <a:pt x="3648" y="19"/>
                    <a:pt x="3517" y="54"/>
                  </a:cubicBezTo>
                  <a:cubicBezTo>
                    <a:pt x="3006" y="191"/>
                    <a:pt x="2580" y="538"/>
                    <a:pt x="2199" y="907"/>
                  </a:cubicBezTo>
                  <a:cubicBezTo>
                    <a:pt x="1168" y="1906"/>
                    <a:pt x="343" y="3161"/>
                    <a:pt x="58" y="4568"/>
                  </a:cubicBezTo>
                  <a:cubicBezTo>
                    <a:pt x="1" y="4853"/>
                    <a:pt x="1" y="5218"/>
                    <a:pt x="257" y="5356"/>
                  </a:cubicBezTo>
                  <a:cubicBezTo>
                    <a:pt x="323" y="5392"/>
                    <a:pt x="396" y="5406"/>
                    <a:pt x="471" y="5406"/>
                  </a:cubicBezTo>
                  <a:cubicBezTo>
                    <a:pt x="579" y="5406"/>
                    <a:pt x="693" y="5377"/>
                    <a:pt x="799" y="5345"/>
                  </a:cubicBezTo>
                  <a:cubicBezTo>
                    <a:pt x="1767" y="5051"/>
                    <a:pt x="2683" y="4592"/>
                    <a:pt x="3500" y="3993"/>
                  </a:cubicBezTo>
                  <a:lnTo>
                    <a:pt x="3500" y="3993"/>
                  </a:lnTo>
                  <a:lnTo>
                    <a:pt x="2955" y="4221"/>
                  </a:lnTo>
                  <a:lnTo>
                    <a:pt x="2955" y="4221"/>
                  </a:lnTo>
                  <a:cubicBezTo>
                    <a:pt x="3248" y="4067"/>
                    <a:pt x="3528" y="3893"/>
                    <a:pt x="3790" y="3690"/>
                  </a:cubicBezTo>
                  <a:cubicBezTo>
                    <a:pt x="4480" y="3156"/>
                    <a:pt x="5031" y="2392"/>
                    <a:pt x="5147" y="1526"/>
                  </a:cubicBezTo>
                  <a:cubicBezTo>
                    <a:pt x="5195" y="1163"/>
                    <a:pt x="5159" y="773"/>
                    <a:pt x="4947" y="474"/>
                  </a:cubicBezTo>
                  <a:cubicBezTo>
                    <a:pt x="4719" y="153"/>
                    <a:pt x="4321" y="1"/>
                    <a:pt x="3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27"/>
            <p:cNvSpPr/>
            <p:nvPr/>
          </p:nvSpPr>
          <p:spPr>
            <a:xfrm>
              <a:off x="4778119" y="5113545"/>
              <a:ext cx="544332" cy="477279"/>
            </a:xfrm>
            <a:custGeom>
              <a:rect b="b" l="l" r="r" t="t"/>
              <a:pathLst>
                <a:path extrusionOk="0" h="5945" w="6780">
                  <a:moveTo>
                    <a:pt x="6779" y="1"/>
                  </a:moveTo>
                  <a:lnTo>
                    <a:pt x="0" y="5884"/>
                  </a:lnTo>
                  <a:cubicBezTo>
                    <a:pt x="0" y="5884"/>
                    <a:pt x="340" y="5945"/>
                    <a:pt x="868" y="5945"/>
                  </a:cubicBezTo>
                  <a:cubicBezTo>
                    <a:pt x="2564" y="5945"/>
                    <a:pt x="6203" y="5314"/>
                    <a:pt x="67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27"/>
            <p:cNvSpPr/>
            <p:nvPr/>
          </p:nvSpPr>
          <p:spPr>
            <a:xfrm>
              <a:off x="4690849" y="5041775"/>
              <a:ext cx="559506" cy="544155"/>
            </a:xfrm>
            <a:custGeom>
              <a:rect b="b" l="l" r="r" t="t"/>
              <a:pathLst>
                <a:path extrusionOk="0" h="6778" w="6969">
                  <a:moveTo>
                    <a:pt x="6968" y="1"/>
                  </a:moveTo>
                  <a:cubicBezTo>
                    <a:pt x="0" y="757"/>
                    <a:pt x="1087" y="6778"/>
                    <a:pt x="1087" y="6778"/>
                  </a:cubicBezTo>
                  <a:lnTo>
                    <a:pt x="69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27"/>
            <p:cNvSpPr/>
            <p:nvPr/>
          </p:nvSpPr>
          <p:spPr>
            <a:xfrm>
              <a:off x="4380388" y="4988228"/>
              <a:ext cx="178152" cy="273282"/>
            </a:xfrm>
            <a:custGeom>
              <a:rect b="b" l="l" r="r" t="t"/>
              <a:pathLst>
                <a:path extrusionOk="0" h="3404" w="2219">
                  <a:moveTo>
                    <a:pt x="2218" y="1"/>
                  </a:moveTo>
                  <a:lnTo>
                    <a:pt x="0" y="2533"/>
                  </a:lnTo>
                  <a:lnTo>
                    <a:pt x="2218" y="3404"/>
                  </a:lnTo>
                  <a:lnTo>
                    <a:pt x="22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27"/>
            <p:cNvSpPr/>
            <p:nvPr/>
          </p:nvSpPr>
          <p:spPr>
            <a:xfrm>
              <a:off x="4436026" y="5079226"/>
              <a:ext cx="89518" cy="137203"/>
            </a:xfrm>
            <a:custGeom>
              <a:rect b="b" l="l" r="r" t="t"/>
              <a:pathLst>
                <a:path extrusionOk="0" h="1709" w="1115">
                  <a:moveTo>
                    <a:pt x="1114" y="1"/>
                  </a:moveTo>
                  <a:lnTo>
                    <a:pt x="1" y="1271"/>
                  </a:lnTo>
                  <a:lnTo>
                    <a:pt x="1114" y="1708"/>
                  </a:lnTo>
                  <a:lnTo>
                    <a:pt x="11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27"/>
            <p:cNvSpPr/>
            <p:nvPr/>
          </p:nvSpPr>
          <p:spPr>
            <a:xfrm>
              <a:off x="4584633" y="4988228"/>
              <a:ext cx="178152" cy="273282"/>
            </a:xfrm>
            <a:custGeom>
              <a:rect b="b" l="l" r="r" t="t"/>
              <a:pathLst>
                <a:path extrusionOk="0" h="3404" w="2219">
                  <a:moveTo>
                    <a:pt x="1" y="1"/>
                  </a:moveTo>
                  <a:lnTo>
                    <a:pt x="1" y="3404"/>
                  </a:lnTo>
                  <a:lnTo>
                    <a:pt x="2219" y="2533"/>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27"/>
            <p:cNvSpPr/>
            <p:nvPr/>
          </p:nvSpPr>
          <p:spPr>
            <a:xfrm>
              <a:off x="4617630" y="5075974"/>
              <a:ext cx="89437" cy="137203"/>
            </a:xfrm>
            <a:custGeom>
              <a:rect b="b" l="l" r="r" t="t"/>
              <a:pathLst>
                <a:path extrusionOk="0" h="1709" w="1114">
                  <a:moveTo>
                    <a:pt x="1" y="1"/>
                  </a:moveTo>
                  <a:lnTo>
                    <a:pt x="1" y="1708"/>
                  </a:lnTo>
                  <a:lnTo>
                    <a:pt x="1113" y="127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27"/>
            <p:cNvSpPr/>
            <p:nvPr/>
          </p:nvSpPr>
          <p:spPr>
            <a:xfrm>
              <a:off x="4584633" y="4715115"/>
              <a:ext cx="178152" cy="273201"/>
            </a:xfrm>
            <a:custGeom>
              <a:rect b="b" l="l" r="r" t="t"/>
              <a:pathLst>
                <a:path extrusionOk="0" h="3403" w="2219">
                  <a:moveTo>
                    <a:pt x="1" y="1"/>
                  </a:moveTo>
                  <a:lnTo>
                    <a:pt x="1" y="3403"/>
                  </a:lnTo>
                  <a:lnTo>
                    <a:pt x="2219" y="869"/>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27"/>
            <p:cNvSpPr/>
            <p:nvPr/>
          </p:nvSpPr>
          <p:spPr>
            <a:xfrm>
              <a:off x="4617630" y="4766775"/>
              <a:ext cx="89437" cy="137042"/>
            </a:xfrm>
            <a:custGeom>
              <a:rect b="b" l="l" r="r" t="t"/>
              <a:pathLst>
                <a:path extrusionOk="0" h="1707" w="1114">
                  <a:moveTo>
                    <a:pt x="1" y="0"/>
                  </a:moveTo>
                  <a:lnTo>
                    <a:pt x="1" y="1707"/>
                  </a:lnTo>
                  <a:lnTo>
                    <a:pt x="1113" y="435"/>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27"/>
            <p:cNvSpPr/>
            <p:nvPr/>
          </p:nvSpPr>
          <p:spPr>
            <a:xfrm>
              <a:off x="4380388" y="4715115"/>
              <a:ext cx="178152" cy="273201"/>
            </a:xfrm>
            <a:custGeom>
              <a:rect b="b" l="l" r="r" t="t"/>
              <a:pathLst>
                <a:path extrusionOk="0" h="3403" w="2219">
                  <a:moveTo>
                    <a:pt x="2218" y="1"/>
                  </a:moveTo>
                  <a:lnTo>
                    <a:pt x="0" y="869"/>
                  </a:lnTo>
                  <a:lnTo>
                    <a:pt x="2218" y="3403"/>
                  </a:lnTo>
                  <a:lnTo>
                    <a:pt x="2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27"/>
            <p:cNvSpPr/>
            <p:nvPr/>
          </p:nvSpPr>
          <p:spPr>
            <a:xfrm>
              <a:off x="4436026" y="4763524"/>
              <a:ext cx="89518" cy="137042"/>
            </a:xfrm>
            <a:custGeom>
              <a:rect b="b" l="l" r="r" t="t"/>
              <a:pathLst>
                <a:path extrusionOk="0" h="1707" w="1115">
                  <a:moveTo>
                    <a:pt x="1114" y="0"/>
                  </a:moveTo>
                  <a:lnTo>
                    <a:pt x="1" y="435"/>
                  </a:lnTo>
                  <a:lnTo>
                    <a:pt x="1114" y="1707"/>
                  </a:lnTo>
                  <a:lnTo>
                    <a:pt x="11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27"/>
            <p:cNvSpPr/>
            <p:nvPr/>
          </p:nvSpPr>
          <p:spPr>
            <a:xfrm>
              <a:off x="4821794" y="4943913"/>
              <a:ext cx="116012" cy="132065"/>
            </a:xfrm>
            <a:custGeom>
              <a:rect b="b" l="l" r="r" t="t"/>
              <a:pathLst>
                <a:path extrusionOk="0" h="1645" w="1445">
                  <a:moveTo>
                    <a:pt x="1272" y="1"/>
                  </a:moveTo>
                  <a:cubicBezTo>
                    <a:pt x="1228" y="1"/>
                    <a:pt x="1183" y="20"/>
                    <a:pt x="1152" y="57"/>
                  </a:cubicBezTo>
                  <a:lnTo>
                    <a:pt x="54" y="1394"/>
                  </a:lnTo>
                  <a:cubicBezTo>
                    <a:pt x="0" y="1459"/>
                    <a:pt x="10" y="1557"/>
                    <a:pt x="76" y="1610"/>
                  </a:cubicBezTo>
                  <a:cubicBezTo>
                    <a:pt x="104" y="1633"/>
                    <a:pt x="139" y="1645"/>
                    <a:pt x="173" y="1645"/>
                  </a:cubicBezTo>
                  <a:cubicBezTo>
                    <a:pt x="218" y="1645"/>
                    <a:pt x="262" y="1625"/>
                    <a:pt x="292" y="1588"/>
                  </a:cubicBezTo>
                  <a:lnTo>
                    <a:pt x="1391" y="252"/>
                  </a:lnTo>
                  <a:cubicBezTo>
                    <a:pt x="1444" y="186"/>
                    <a:pt x="1434" y="89"/>
                    <a:pt x="1370" y="35"/>
                  </a:cubicBezTo>
                  <a:cubicBezTo>
                    <a:pt x="1341" y="12"/>
                    <a:pt x="1306"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27"/>
            <p:cNvSpPr/>
            <p:nvPr/>
          </p:nvSpPr>
          <p:spPr>
            <a:xfrm>
              <a:off x="4729627" y="4943913"/>
              <a:ext cx="116092" cy="132065"/>
            </a:xfrm>
            <a:custGeom>
              <a:rect b="b" l="l" r="r" t="t"/>
              <a:pathLst>
                <a:path extrusionOk="0" h="1645" w="1446">
                  <a:moveTo>
                    <a:pt x="1273" y="1"/>
                  </a:moveTo>
                  <a:cubicBezTo>
                    <a:pt x="1228" y="1"/>
                    <a:pt x="1183" y="20"/>
                    <a:pt x="1153" y="57"/>
                  </a:cubicBezTo>
                  <a:lnTo>
                    <a:pt x="55" y="1394"/>
                  </a:lnTo>
                  <a:cubicBezTo>
                    <a:pt x="1" y="1459"/>
                    <a:pt x="11" y="1557"/>
                    <a:pt x="77" y="1610"/>
                  </a:cubicBezTo>
                  <a:cubicBezTo>
                    <a:pt x="105" y="1633"/>
                    <a:pt x="139" y="1645"/>
                    <a:pt x="174" y="1645"/>
                  </a:cubicBezTo>
                  <a:cubicBezTo>
                    <a:pt x="218" y="1645"/>
                    <a:pt x="263" y="1625"/>
                    <a:pt x="293" y="1588"/>
                  </a:cubicBezTo>
                  <a:lnTo>
                    <a:pt x="1392" y="252"/>
                  </a:lnTo>
                  <a:cubicBezTo>
                    <a:pt x="1445" y="186"/>
                    <a:pt x="1435" y="89"/>
                    <a:pt x="1370" y="35"/>
                  </a:cubicBezTo>
                  <a:cubicBezTo>
                    <a:pt x="1342" y="12"/>
                    <a:pt x="1307" y="1"/>
                    <a:pt x="1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27"/>
            <p:cNvSpPr/>
            <p:nvPr/>
          </p:nvSpPr>
          <p:spPr>
            <a:xfrm>
              <a:off x="4181844" y="4943913"/>
              <a:ext cx="116012" cy="132065"/>
            </a:xfrm>
            <a:custGeom>
              <a:rect b="b" l="l" r="r" t="t"/>
              <a:pathLst>
                <a:path extrusionOk="0" h="1645" w="1445">
                  <a:moveTo>
                    <a:pt x="174" y="1"/>
                  </a:moveTo>
                  <a:cubicBezTo>
                    <a:pt x="139" y="1"/>
                    <a:pt x="104" y="12"/>
                    <a:pt x="76" y="35"/>
                  </a:cubicBezTo>
                  <a:cubicBezTo>
                    <a:pt x="11" y="89"/>
                    <a:pt x="0" y="186"/>
                    <a:pt x="55" y="252"/>
                  </a:cubicBezTo>
                  <a:lnTo>
                    <a:pt x="1153" y="1588"/>
                  </a:lnTo>
                  <a:cubicBezTo>
                    <a:pt x="1184" y="1625"/>
                    <a:pt x="1228" y="1645"/>
                    <a:pt x="1273" y="1645"/>
                  </a:cubicBezTo>
                  <a:cubicBezTo>
                    <a:pt x="1307" y="1645"/>
                    <a:pt x="1341" y="1633"/>
                    <a:pt x="1369" y="1610"/>
                  </a:cubicBezTo>
                  <a:cubicBezTo>
                    <a:pt x="1435" y="1557"/>
                    <a:pt x="1445" y="1459"/>
                    <a:pt x="1390" y="1394"/>
                  </a:cubicBezTo>
                  <a:lnTo>
                    <a:pt x="292"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27"/>
            <p:cNvSpPr/>
            <p:nvPr/>
          </p:nvSpPr>
          <p:spPr>
            <a:xfrm>
              <a:off x="4274011" y="4943913"/>
              <a:ext cx="116092" cy="132065"/>
            </a:xfrm>
            <a:custGeom>
              <a:rect b="b" l="l" r="r" t="t"/>
              <a:pathLst>
                <a:path extrusionOk="0" h="1645" w="1446">
                  <a:moveTo>
                    <a:pt x="174" y="1"/>
                  </a:moveTo>
                  <a:cubicBezTo>
                    <a:pt x="139" y="1"/>
                    <a:pt x="105" y="12"/>
                    <a:pt x="77" y="35"/>
                  </a:cubicBezTo>
                  <a:cubicBezTo>
                    <a:pt x="11" y="89"/>
                    <a:pt x="1" y="186"/>
                    <a:pt x="55" y="252"/>
                  </a:cubicBezTo>
                  <a:lnTo>
                    <a:pt x="1153" y="1588"/>
                  </a:lnTo>
                  <a:cubicBezTo>
                    <a:pt x="1184" y="1625"/>
                    <a:pt x="1228" y="1645"/>
                    <a:pt x="1273" y="1645"/>
                  </a:cubicBezTo>
                  <a:cubicBezTo>
                    <a:pt x="1307" y="1645"/>
                    <a:pt x="1341" y="1633"/>
                    <a:pt x="1369" y="1610"/>
                  </a:cubicBezTo>
                  <a:cubicBezTo>
                    <a:pt x="1435" y="1557"/>
                    <a:pt x="1445" y="1459"/>
                    <a:pt x="1392" y="1394"/>
                  </a:cubicBezTo>
                  <a:lnTo>
                    <a:pt x="293"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27"/>
            <p:cNvSpPr/>
            <p:nvPr/>
          </p:nvSpPr>
          <p:spPr>
            <a:xfrm>
              <a:off x="2972917" y="4604007"/>
              <a:ext cx="613217" cy="705844"/>
            </a:xfrm>
            <a:custGeom>
              <a:rect b="b" l="l" r="r" t="t"/>
              <a:pathLst>
                <a:path extrusionOk="0" h="8792" w="7638">
                  <a:moveTo>
                    <a:pt x="0" y="1"/>
                  </a:moveTo>
                  <a:lnTo>
                    <a:pt x="0" y="8746"/>
                  </a:lnTo>
                  <a:lnTo>
                    <a:pt x="26" y="8792"/>
                  </a:lnTo>
                  <a:lnTo>
                    <a:pt x="2564" y="4397"/>
                  </a:lnTo>
                  <a:lnTo>
                    <a:pt x="7638" y="4397"/>
                  </a:lnTo>
                  <a:lnTo>
                    <a:pt x="7611" y="4351"/>
                  </a:lnTo>
                  <a:lnTo>
                    <a:pt x="7555" y="4254"/>
                  </a:lnTo>
                  <a:lnTo>
                    <a:pt x="5105" y="10"/>
                  </a:lnTo>
                  <a:lnTo>
                    <a:pt x="5101" y="3"/>
                  </a:lnTo>
                  <a:lnTo>
                    <a:pt x="51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27"/>
            <p:cNvSpPr/>
            <p:nvPr/>
          </p:nvSpPr>
          <p:spPr>
            <a:xfrm>
              <a:off x="2972917" y="4956999"/>
              <a:ext cx="205931" cy="352842"/>
            </a:xfrm>
            <a:custGeom>
              <a:rect b="b" l="l" r="r" t="t"/>
              <a:pathLst>
                <a:path extrusionOk="0" h="4395" w="2565">
                  <a:moveTo>
                    <a:pt x="0" y="0"/>
                  </a:moveTo>
                  <a:lnTo>
                    <a:pt x="0" y="4349"/>
                  </a:lnTo>
                  <a:lnTo>
                    <a:pt x="26" y="4395"/>
                  </a:lnTo>
                  <a:lnTo>
                    <a:pt x="25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27"/>
            <p:cNvSpPr/>
            <p:nvPr/>
          </p:nvSpPr>
          <p:spPr>
            <a:xfrm>
              <a:off x="3178767" y="4606938"/>
              <a:ext cx="407366" cy="353484"/>
            </a:xfrm>
            <a:custGeom>
              <a:rect b="b" l="l" r="r" t="t"/>
              <a:pathLst>
                <a:path extrusionOk="0" h="4403" w="5074">
                  <a:moveTo>
                    <a:pt x="2549" y="1"/>
                  </a:moveTo>
                  <a:lnTo>
                    <a:pt x="0" y="4387"/>
                  </a:lnTo>
                  <a:lnTo>
                    <a:pt x="5074" y="4402"/>
                  </a:lnTo>
                  <a:lnTo>
                    <a:pt x="25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27"/>
            <p:cNvSpPr/>
            <p:nvPr/>
          </p:nvSpPr>
          <p:spPr>
            <a:xfrm>
              <a:off x="3176118" y="5039286"/>
              <a:ext cx="417161" cy="434087"/>
            </a:xfrm>
            <a:custGeom>
              <a:rect b="b" l="l" r="r" t="t"/>
              <a:pathLst>
                <a:path extrusionOk="0" h="5407" w="5196">
                  <a:moveTo>
                    <a:pt x="470" y="1"/>
                  </a:moveTo>
                  <a:cubicBezTo>
                    <a:pt x="396" y="1"/>
                    <a:pt x="323" y="15"/>
                    <a:pt x="256" y="51"/>
                  </a:cubicBezTo>
                  <a:cubicBezTo>
                    <a:pt x="0" y="189"/>
                    <a:pt x="0" y="554"/>
                    <a:pt x="59" y="840"/>
                  </a:cubicBezTo>
                  <a:cubicBezTo>
                    <a:pt x="343" y="2246"/>
                    <a:pt x="1168" y="3501"/>
                    <a:pt x="2200" y="4500"/>
                  </a:cubicBezTo>
                  <a:cubicBezTo>
                    <a:pt x="2580" y="4869"/>
                    <a:pt x="3006" y="5216"/>
                    <a:pt x="3517" y="5353"/>
                  </a:cubicBezTo>
                  <a:cubicBezTo>
                    <a:pt x="3648" y="5388"/>
                    <a:pt x="3785" y="5406"/>
                    <a:pt x="3922" y="5406"/>
                  </a:cubicBezTo>
                  <a:cubicBezTo>
                    <a:pt x="4321" y="5406"/>
                    <a:pt x="4719" y="5254"/>
                    <a:pt x="4947" y="4933"/>
                  </a:cubicBezTo>
                  <a:cubicBezTo>
                    <a:pt x="5160" y="4635"/>
                    <a:pt x="5196" y="4244"/>
                    <a:pt x="5147" y="3882"/>
                  </a:cubicBezTo>
                  <a:cubicBezTo>
                    <a:pt x="5032" y="3016"/>
                    <a:pt x="4480" y="2251"/>
                    <a:pt x="3790" y="1717"/>
                  </a:cubicBezTo>
                  <a:cubicBezTo>
                    <a:pt x="3526" y="1513"/>
                    <a:pt x="3243" y="1337"/>
                    <a:pt x="2948" y="1183"/>
                  </a:cubicBezTo>
                  <a:lnTo>
                    <a:pt x="2948" y="1183"/>
                  </a:lnTo>
                  <a:lnTo>
                    <a:pt x="3501" y="1413"/>
                  </a:lnTo>
                  <a:cubicBezTo>
                    <a:pt x="2683" y="815"/>
                    <a:pt x="1766" y="356"/>
                    <a:pt x="798" y="62"/>
                  </a:cubicBezTo>
                  <a:cubicBezTo>
                    <a:pt x="693" y="30"/>
                    <a:pt x="579" y="1"/>
                    <a:pt x="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27"/>
            <p:cNvSpPr/>
            <p:nvPr/>
          </p:nvSpPr>
          <p:spPr>
            <a:xfrm>
              <a:off x="3181417" y="5035192"/>
              <a:ext cx="544413" cy="477440"/>
            </a:xfrm>
            <a:custGeom>
              <a:rect b="b" l="l" r="r" t="t"/>
              <a:pathLst>
                <a:path extrusionOk="0" h="5947" w="6781">
                  <a:moveTo>
                    <a:pt x="868" y="1"/>
                  </a:moveTo>
                  <a:cubicBezTo>
                    <a:pt x="340" y="1"/>
                    <a:pt x="1" y="62"/>
                    <a:pt x="1" y="62"/>
                  </a:cubicBezTo>
                  <a:lnTo>
                    <a:pt x="6780" y="5946"/>
                  </a:lnTo>
                  <a:cubicBezTo>
                    <a:pt x="6204" y="632"/>
                    <a:pt x="2564" y="1"/>
                    <a:pt x="8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27"/>
            <p:cNvSpPr/>
            <p:nvPr/>
          </p:nvSpPr>
          <p:spPr>
            <a:xfrm>
              <a:off x="3094227" y="5040169"/>
              <a:ext cx="559506" cy="544155"/>
            </a:xfrm>
            <a:custGeom>
              <a:rect b="b" l="l" r="r" t="t"/>
              <a:pathLst>
                <a:path extrusionOk="0" h="6778" w="6969">
                  <a:moveTo>
                    <a:pt x="1087" y="0"/>
                  </a:moveTo>
                  <a:cubicBezTo>
                    <a:pt x="1087" y="0"/>
                    <a:pt x="0" y="6022"/>
                    <a:pt x="6969" y="6777"/>
                  </a:cubicBezTo>
                  <a:lnTo>
                    <a:pt x="10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27"/>
            <p:cNvSpPr/>
            <p:nvPr/>
          </p:nvSpPr>
          <p:spPr>
            <a:xfrm>
              <a:off x="2972917" y="4604007"/>
              <a:ext cx="253701" cy="217806"/>
            </a:xfrm>
            <a:custGeom>
              <a:rect b="b" l="l" r="r" t="t"/>
              <a:pathLst>
                <a:path extrusionOk="0" h="2713" w="3160">
                  <a:moveTo>
                    <a:pt x="0" y="1"/>
                  </a:moveTo>
                  <a:lnTo>
                    <a:pt x="0" y="2712"/>
                  </a:lnTo>
                  <a:lnTo>
                    <a:pt x="1594" y="2712"/>
                  </a:lnTo>
                  <a:lnTo>
                    <a:pt x="31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27"/>
            <p:cNvSpPr/>
            <p:nvPr/>
          </p:nvSpPr>
          <p:spPr>
            <a:xfrm>
              <a:off x="2972917" y="4604007"/>
              <a:ext cx="125084" cy="106374"/>
            </a:xfrm>
            <a:custGeom>
              <a:rect b="b" l="l" r="r" t="t"/>
              <a:pathLst>
                <a:path extrusionOk="0" h="1325" w="1558">
                  <a:moveTo>
                    <a:pt x="0" y="1"/>
                  </a:moveTo>
                  <a:lnTo>
                    <a:pt x="0" y="1324"/>
                  </a:lnTo>
                  <a:lnTo>
                    <a:pt x="793" y="1324"/>
                  </a:lnTo>
                  <a:lnTo>
                    <a:pt x="15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27"/>
            <p:cNvSpPr/>
            <p:nvPr/>
          </p:nvSpPr>
          <p:spPr>
            <a:xfrm>
              <a:off x="3942516" y="4642140"/>
              <a:ext cx="165628" cy="245745"/>
            </a:xfrm>
            <a:custGeom>
              <a:rect b="b" l="l" r="r" t="t"/>
              <a:pathLst>
                <a:path extrusionOk="0" h="3061" w="2063">
                  <a:moveTo>
                    <a:pt x="1812" y="0"/>
                  </a:moveTo>
                  <a:cubicBezTo>
                    <a:pt x="1768" y="77"/>
                    <a:pt x="0" y="3061"/>
                    <a:pt x="0" y="3061"/>
                  </a:cubicBezTo>
                  <a:lnTo>
                    <a:pt x="236"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27"/>
            <p:cNvSpPr/>
            <p:nvPr/>
          </p:nvSpPr>
          <p:spPr>
            <a:xfrm>
              <a:off x="3981133" y="4642140"/>
              <a:ext cx="165708" cy="245745"/>
            </a:xfrm>
            <a:custGeom>
              <a:rect b="b" l="l" r="r" t="t"/>
              <a:pathLst>
                <a:path extrusionOk="0" h="3061" w="2064">
                  <a:moveTo>
                    <a:pt x="1812" y="0"/>
                  </a:moveTo>
                  <a:cubicBezTo>
                    <a:pt x="1768" y="77"/>
                    <a:pt x="1" y="3061"/>
                    <a:pt x="1" y="3061"/>
                  </a:cubicBezTo>
                  <a:lnTo>
                    <a:pt x="237"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27"/>
            <p:cNvSpPr/>
            <p:nvPr/>
          </p:nvSpPr>
          <p:spPr>
            <a:xfrm>
              <a:off x="4015173"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27"/>
            <p:cNvSpPr/>
            <p:nvPr/>
          </p:nvSpPr>
          <p:spPr>
            <a:xfrm>
              <a:off x="4048973"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27"/>
            <p:cNvSpPr/>
            <p:nvPr/>
          </p:nvSpPr>
          <p:spPr>
            <a:xfrm>
              <a:off x="4082853"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27"/>
            <p:cNvSpPr/>
            <p:nvPr/>
          </p:nvSpPr>
          <p:spPr>
            <a:xfrm>
              <a:off x="4116733"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27"/>
            <p:cNvSpPr/>
            <p:nvPr/>
          </p:nvSpPr>
          <p:spPr>
            <a:xfrm>
              <a:off x="4150614"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27"/>
            <p:cNvSpPr/>
            <p:nvPr/>
          </p:nvSpPr>
          <p:spPr>
            <a:xfrm>
              <a:off x="4184413"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27"/>
            <p:cNvSpPr/>
            <p:nvPr/>
          </p:nvSpPr>
          <p:spPr>
            <a:xfrm>
              <a:off x="4218374"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27"/>
            <p:cNvSpPr/>
            <p:nvPr/>
          </p:nvSpPr>
          <p:spPr>
            <a:xfrm>
              <a:off x="4364492"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27"/>
            <p:cNvSpPr/>
            <p:nvPr/>
          </p:nvSpPr>
          <p:spPr>
            <a:xfrm>
              <a:off x="432627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27"/>
            <p:cNvSpPr/>
            <p:nvPr/>
          </p:nvSpPr>
          <p:spPr>
            <a:xfrm>
              <a:off x="4292075"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27"/>
            <p:cNvSpPr/>
            <p:nvPr/>
          </p:nvSpPr>
          <p:spPr>
            <a:xfrm>
              <a:off x="4257874" y="4605533"/>
              <a:ext cx="24005" cy="23924"/>
            </a:xfrm>
            <a:custGeom>
              <a:rect b="b" l="l" r="r" t="t"/>
              <a:pathLst>
                <a:path extrusionOk="0" h="298" w="299">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27"/>
            <p:cNvSpPr/>
            <p:nvPr/>
          </p:nvSpPr>
          <p:spPr>
            <a:xfrm>
              <a:off x="4223673"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27"/>
            <p:cNvSpPr/>
            <p:nvPr/>
          </p:nvSpPr>
          <p:spPr>
            <a:xfrm>
              <a:off x="4189471" y="4605533"/>
              <a:ext cx="23925" cy="23924"/>
            </a:xfrm>
            <a:custGeom>
              <a:rect b="b" l="l" r="r" t="t"/>
              <a:pathLst>
                <a:path extrusionOk="0" h="298" w="298">
                  <a:moveTo>
                    <a:pt x="149" y="0"/>
                  </a:moveTo>
                  <a:cubicBezTo>
                    <a:pt x="66"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27"/>
            <p:cNvSpPr/>
            <p:nvPr/>
          </p:nvSpPr>
          <p:spPr>
            <a:xfrm>
              <a:off x="415519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3"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27"/>
            <p:cNvSpPr/>
            <p:nvPr/>
          </p:nvSpPr>
          <p:spPr>
            <a:xfrm>
              <a:off x="4121069"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27"/>
            <p:cNvSpPr/>
            <p:nvPr/>
          </p:nvSpPr>
          <p:spPr>
            <a:xfrm>
              <a:off x="4086867"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27"/>
            <p:cNvSpPr/>
            <p:nvPr/>
          </p:nvSpPr>
          <p:spPr>
            <a:xfrm>
              <a:off x="3781705" y="4642140"/>
              <a:ext cx="165628" cy="245745"/>
            </a:xfrm>
            <a:custGeom>
              <a:rect b="b" l="l" r="r" t="t"/>
              <a:pathLst>
                <a:path extrusionOk="0" h="3061" w="2063">
                  <a:moveTo>
                    <a:pt x="1" y="0"/>
                  </a:moveTo>
                  <a:lnTo>
                    <a:pt x="1827" y="3061"/>
                  </a:lnTo>
                  <a:lnTo>
                    <a:pt x="2063" y="3061"/>
                  </a:lnTo>
                  <a:cubicBezTo>
                    <a:pt x="2063" y="3061"/>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27"/>
            <p:cNvSpPr/>
            <p:nvPr/>
          </p:nvSpPr>
          <p:spPr>
            <a:xfrm>
              <a:off x="3743088" y="4642140"/>
              <a:ext cx="165708" cy="245745"/>
            </a:xfrm>
            <a:custGeom>
              <a:rect b="b" l="l" r="r" t="t"/>
              <a:pathLst>
                <a:path extrusionOk="0" h="3061" w="2064">
                  <a:moveTo>
                    <a:pt x="0" y="0"/>
                  </a:moveTo>
                  <a:lnTo>
                    <a:pt x="1827" y="3061"/>
                  </a:lnTo>
                  <a:lnTo>
                    <a:pt x="2063" y="3061"/>
                  </a:lnTo>
                  <a:cubicBezTo>
                    <a:pt x="2063" y="3061"/>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27"/>
            <p:cNvSpPr/>
            <p:nvPr/>
          </p:nvSpPr>
          <p:spPr>
            <a:xfrm>
              <a:off x="3709289"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27"/>
            <p:cNvSpPr/>
            <p:nvPr/>
          </p:nvSpPr>
          <p:spPr>
            <a:xfrm>
              <a:off x="3675489"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27"/>
            <p:cNvSpPr/>
            <p:nvPr/>
          </p:nvSpPr>
          <p:spPr>
            <a:xfrm>
              <a:off x="3641528"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27"/>
            <p:cNvSpPr/>
            <p:nvPr/>
          </p:nvSpPr>
          <p:spPr>
            <a:xfrm>
              <a:off x="3607648"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27"/>
            <p:cNvSpPr/>
            <p:nvPr/>
          </p:nvSpPr>
          <p:spPr>
            <a:xfrm>
              <a:off x="3573768"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27"/>
            <p:cNvSpPr/>
            <p:nvPr/>
          </p:nvSpPr>
          <p:spPr>
            <a:xfrm>
              <a:off x="3539888"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27"/>
            <p:cNvSpPr/>
            <p:nvPr/>
          </p:nvSpPr>
          <p:spPr>
            <a:xfrm>
              <a:off x="3506008" y="4642140"/>
              <a:ext cx="165628" cy="245745"/>
            </a:xfrm>
            <a:custGeom>
              <a:rect b="b" l="l" r="r" t="t"/>
              <a:pathLst>
                <a:path extrusionOk="0" h="3061" w="2063">
                  <a:moveTo>
                    <a:pt x="0" y="0"/>
                  </a:moveTo>
                  <a:lnTo>
                    <a:pt x="1827"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27"/>
            <p:cNvSpPr/>
            <p:nvPr/>
          </p:nvSpPr>
          <p:spPr>
            <a:xfrm>
              <a:off x="3501512"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27"/>
            <p:cNvSpPr/>
            <p:nvPr/>
          </p:nvSpPr>
          <p:spPr>
            <a:xfrm>
              <a:off x="3539807" y="4605533"/>
              <a:ext cx="23925" cy="23924"/>
            </a:xfrm>
            <a:custGeom>
              <a:rect b="b" l="l" r="r" t="t"/>
              <a:pathLst>
                <a:path extrusionOk="0" h="298" w="298">
                  <a:moveTo>
                    <a:pt x="149" y="0"/>
                  </a:moveTo>
                  <a:cubicBezTo>
                    <a:pt x="65"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27"/>
            <p:cNvSpPr/>
            <p:nvPr/>
          </p:nvSpPr>
          <p:spPr>
            <a:xfrm>
              <a:off x="3573929"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27"/>
            <p:cNvSpPr/>
            <p:nvPr/>
          </p:nvSpPr>
          <p:spPr>
            <a:xfrm>
              <a:off x="3608130"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27"/>
            <p:cNvSpPr/>
            <p:nvPr/>
          </p:nvSpPr>
          <p:spPr>
            <a:xfrm>
              <a:off x="364233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27"/>
            <p:cNvSpPr/>
            <p:nvPr/>
          </p:nvSpPr>
          <p:spPr>
            <a:xfrm>
              <a:off x="3676532" y="4605533"/>
              <a:ext cx="23925" cy="23924"/>
            </a:xfrm>
            <a:custGeom>
              <a:rect b="b" l="l" r="r" t="t"/>
              <a:pathLst>
                <a:path extrusionOk="0" h="298" w="298">
                  <a:moveTo>
                    <a:pt x="149" y="0"/>
                  </a:moveTo>
                  <a:cubicBezTo>
                    <a:pt x="66"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27"/>
            <p:cNvSpPr/>
            <p:nvPr/>
          </p:nvSpPr>
          <p:spPr>
            <a:xfrm>
              <a:off x="3710653"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27"/>
            <p:cNvSpPr/>
            <p:nvPr/>
          </p:nvSpPr>
          <p:spPr>
            <a:xfrm>
              <a:off x="3744935" y="4605533"/>
              <a:ext cx="24005" cy="23924"/>
            </a:xfrm>
            <a:custGeom>
              <a:rect b="b" l="l" r="r" t="t"/>
              <a:pathLst>
                <a:path extrusionOk="0" h="298" w="299">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27"/>
            <p:cNvSpPr/>
            <p:nvPr/>
          </p:nvSpPr>
          <p:spPr>
            <a:xfrm>
              <a:off x="377921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27"/>
            <p:cNvSpPr/>
            <p:nvPr/>
          </p:nvSpPr>
          <p:spPr>
            <a:xfrm>
              <a:off x="3874755" y="4604007"/>
              <a:ext cx="114165" cy="114483"/>
            </a:xfrm>
            <a:custGeom>
              <a:rect b="b" l="l" r="r" t="t"/>
              <a:pathLst>
                <a:path extrusionOk="0" h="1426" w="1422">
                  <a:moveTo>
                    <a:pt x="0" y="1"/>
                  </a:moveTo>
                  <a:cubicBezTo>
                    <a:pt x="2" y="789"/>
                    <a:pt x="320" y="1426"/>
                    <a:pt x="710" y="1426"/>
                  </a:cubicBezTo>
                  <a:cubicBezTo>
                    <a:pt x="1101" y="1426"/>
                    <a:pt x="1419" y="789"/>
                    <a:pt x="14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27"/>
            <p:cNvSpPr/>
            <p:nvPr/>
          </p:nvSpPr>
          <p:spPr>
            <a:xfrm>
              <a:off x="3912329" y="4604007"/>
              <a:ext cx="39179" cy="39098"/>
            </a:xfrm>
            <a:custGeom>
              <a:rect b="b" l="l" r="r" t="t"/>
              <a:pathLst>
                <a:path extrusionOk="0" h="487" w="488">
                  <a:moveTo>
                    <a:pt x="1" y="1"/>
                  </a:moveTo>
                  <a:cubicBezTo>
                    <a:pt x="1" y="269"/>
                    <a:pt x="110" y="486"/>
                    <a:pt x="243" y="486"/>
                  </a:cubicBezTo>
                  <a:cubicBezTo>
                    <a:pt x="376" y="486"/>
                    <a:pt x="485" y="270"/>
                    <a:pt x="4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27"/>
            <p:cNvSpPr/>
            <p:nvPr/>
          </p:nvSpPr>
          <p:spPr>
            <a:xfrm>
              <a:off x="3709690" y="4959568"/>
              <a:ext cx="38457" cy="38536"/>
            </a:xfrm>
            <a:custGeom>
              <a:rect b="b" l="l" r="r" t="t"/>
              <a:pathLst>
                <a:path extrusionOk="0" h="480" w="479">
                  <a:moveTo>
                    <a:pt x="240" y="0"/>
                  </a:moveTo>
                  <a:cubicBezTo>
                    <a:pt x="107" y="0"/>
                    <a:pt x="1" y="108"/>
                    <a:pt x="1" y="240"/>
                  </a:cubicBezTo>
                  <a:cubicBezTo>
                    <a:pt x="1" y="372"/>
                    <a:pt x="107" y="480"/>
                    <a:pt x="240" y="480"/>
                  </a:cubicBezTo>
                  <a:cubicBezTo>
                    <a:pt x="372" y="480"/>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27"/>
            <p:cNvSpPr/>
            <p:nvPr/>
          </p:nvSpPr>
          <p:spPr>
            <a:xfrm>
              <a:off x="3652527" y="5040169"/>
              <a:ext cx="38457" cy="38455"/>
            </a:xfrm>
            <a:custGeom>
              <a:rect b="b" l="l" r="r" t="t"/>
              <a:pathLst>
                <a:path extrusionOk="0" h="479" w="479">
                  <a:moveTo>
                    <a:pt x="240" y="0"/>
                  </a:moveTo>
                  <a:cubicBezTo>
                    <a:pt x="107" y="0"/>
                    <a:pt x="1" y="108"/>
                    <a:pt x="1" y="240"/>
                  </a:cubicBezTo>
                  <a:cubicBezTo>
                    <a:pt x="1" y="372"/>
                    <a:pt x="107" y="478"/>
                    <a:pt x="240" y="478"/>
                  </a:cubicBezTo>
                  <a:cubicBezTo>
                    <a:pt x="372" y="478"/>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27"/>
            <p:cNvSpPr/>
            <p:nvPr/>
          </p:nvSpPr>
          <p:spPr>
            <a:xfrm>
              <a:off x="2368809" y="4604007"/>
              <a:ext cx="609122" cy="702151"/>
            </a:xfrm>
            <a:custGeom>
              <a:rect b="b" l="l" r="r" t="t"/>
              <a:pathLst>
                <a:path extrusionOk="0" h="8746" w="7587">
                  <a:moveTo>
                    <a:pt x="2539" y="1"/>
                  </a:moveTo>
                  <a:lnTo>
                    <a:pt x="2539" y="3"/>
                  </a:lnTo>
                  <a:lnTo>
                    <a:pt x="1" y="4397"/>
                  </a:lnTo>
                  <a:lnTo>
                    <a:pt x="5076" y="4397"/>
                  </a:lnTo>
                  <a:lnTo>
                    <a:pt x="7586" y="8746"/>
                  </a:lnTo>
                  <a:lnTo>
                    <a:pt x="75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27"/>
            <p:cNvSpPr/>
            <p:nvPr/>
          </p:nvSpPr>
          <p:spPr>
            <a:xfrm>
              <a:off x="2776254" y="4956999"/>
              <a:ext cx="201676" cy="349149"/>
            </a:xfrm>
            <a:custGeom>
              <a:rect b="b" l="l" r="r" t="t"/>
              <a:pathLst>
                <a:path extrusionOk="0" h="4349" w="2512">
                  <a:moveTo>
                    <a:pt x="1" y="0"/>
                  </a:moveTo>
                  <a:lnTo>
                    <a:pt x="2511" y="4349"/>
                  </a:lnTo>
                  <a:lnTo>
                    <a:pt x="251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27"/>
            <p:cNvSpPr/>
            <p:nvPr/>
          </p:nvSpPr>
          <p:spPr>
            <a:xfrm>
              <a:off x="2368809" y="4604168"/>
              <a:ext cx="407527" cy="353002"/>
            </a:xfrm>
            <a:custGeom>
              <a:rect b="b" l="l" r="r" t="t"/>
              <a:pathLst>
                <a:path extrusionOk="0" h="4397" w="5076">
                  <a:moveTo>
                    <a:pt x="2538" y="1"/>
                  </a:moveTo>
                  <a:lnTo>
                    <a:pt x="1" y="4396"/>
                  </a:lnTo>
                  <a:lnTo>
                    <a:pt x="1" y="4396"/>
                  </a:lnTo>
                  <a:lnTo>
                    <a:pt x="5076" y="4381"/>
                  </a:lnTo>
                  <a:lnTo>
                    <a:pt x="253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27"/>
            <p:cNvSpPr/>
            <p:nvPr/>
          </p:nvSpPr>
          <p:spPr>
            <a:xfrm>
              <a:off x="2334126" y="5039286"/>
              <a:ext cx="417161" cy="434087"/>
            </a:xfrm>
            <a:custGeom>
              <a:rect b="b" l="l" r="r" t="t"/>
              <a:pathLst>
                <a:path extrusionOk="0" h="5407" w="5196">
                  <a:moveTo>
                    <a:pt x="4725" y="1"/>
                  </a:moveTo>
                  <a:cubicBezTo>
                    <a:pt x="4616" y="1"/>
                    <a:pt x="4503" y="30"/>
                    <a:pt x="4397" y="62"/>
                  </a:cubicBezTo>
                  <a:cubicBezTo>
                    <a:pt x="3429" y="356"/>
                    <a:pt x="2512" y="815"/>
                    <a:pt x="1696" y="1413"/>
                  </a:cubicBezTo>
                  <a:lnTo>
                    <a:pt x="2245" y="1184"/>
                  </a:lnTo>
                  <a:lnTo>
                    <a:pt x="2245" y="1184"/>
                  </a:lnTo>
                  <a:cubicBezTo>
                    <a:pt x="1951" y="1339"/>
                    <a:pt x="1669" y="1513"/>
                    <a:pt x="1406" y="1717"/>
                  </a:cubicBezTo>
                  <a:cubicBezTo>
                    <a:pt x="717" y="2251"/>
                    <a:pt x="165" y="3016"/>
                    <a:pt x="49" y="3882"/>
                  </a:cubicBezTo>
                  <a:cubicBezTo>
                    <a:pt x="1" y="4244"/>
                    <a:pt x="37" y="4635"/>
                    <a:pt x="249" y="4933"/>
                  </a:cubicBezTo>
                  <a:cubicBezTo>
                    <a:pt x="477" y="5254"/>
                    <a:pt x="875" y="5406"/>
                    <a:pt x="1275" y="5406"/>
                  </a:cubicBezTo>
                  <a:cubicBezTo>
                    <a:pt x="1412" y="5406"/>
                    <a:pt x="1549" y="5388"/>
                    <a:pt x="1680" y="5353"/>
                  </a:cubicBezTo>
                  <a:cubicBezTo>
                    <a:pt x="2190" y="5216"/>
                    <a:pt x="2617" y="4869"/>
                    <a:pt x="2997" y="4500"/>
                  </a:cubicBezTo>
                  <a:cubicBezTo>
                    <a:pt x="4027" y="3501"/>
                    <a:pt x="4853" y="2246"/>
                    <a:pt x="5138" y="840"/>
                  </a:cubicBezTo>
                  <a:cubicBezTo>
                    <a:pt x="5195" y="554"/>
                    <a:pt x="5195" y="189"/>
                    <a:pt x="4939" y="51"/>
                  </a:cubicBezTo>
                  <a:cubicBezTo>
                    <a:pt x="4873" y="15"/>
                    <a:pt x="4800" y="1"/>
                    <a:pt x="47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27"/>
            <p:cNvSpPr/>
            <p:nvPr/>
          </p:nvSpPr>
          <p:spPr>
            <a:xfrm>
              <a:off x="2201656" y="5035192"/>
              <a:ext cx="544252" cy="477440"/>
            </a:xfrm>
            <a:custGeom>
              <a:rect b="b" l="l" r="r" t="t"/>
              <a:pathLst>
                <a:path extrusionOk="0" h="5947" w="6779">
                  <a:moveTo>
                    <a:pt x="5911" y="1"/>
                  </a:moveTo>
                  <a:cubicBezTo>
                    <a:pt x="4216" y="1"/>
                    <a:pt x="576" y="632"/>
                    <a:pt x="0" y="5946"/>
                  </a:cubicBezTo>
                  <a:lnTo>
                    <a:pt x="6779" y="62"/>
                  </a:lnTo>
                  <a:cubicBezTo>
                    <a:pt x="6779" y="62"/>
                    <a:pt x="6439" y="1"/>
                    <a:pt x="59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27"/>
            <p:cNvSpPr/>
            <p:nvPr/>
          </p:nvSpPr>
          <p:spPr>
            <a:xfrm>
              <a:off x="2273671" y="5040169"/>
              <a:ext cx="559506" cy="544155"/>
            </a:xfrm>
            <a:custGeom>
              <a:rect b="b" l="l" r="r" t="t"/>
              <a:pathLst>
                <a:path extrusionOk="0" h="6778" w="6969">
                  <a:moveTo>
                    <a:pt x="5882" y="0"/>
                  </a:moveTo>
                  <a:lnTo>
                    <a:pt x="1" y="6777"/>
                  </a:lnTo>
                  <a:cubicBezTo>
                    <a:pt x="6968" y="6022"/>
                    <a:pt x="5882" y="0"/>
                    <a:pt x="5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27"/>
            <p:cNvSpPr/>
            <p:nvPr/>
          </p:nvSpPr>
          <p:spPr>
            <a:xfrm>
              <a:off x="2728404" y="4604007"/>
              <a:ext cx="249526" cy="217806"/>
            </a:xfrm>
            <a:custGeom>
              <a:rect b="b" l="l" r="r" t="t"/>
              <a:pathLst>
                <a:path extrusionOk="0" h="2713" w="3108">
                  <a:moveTo>
                    <a:pt x="0" y="1"/>
                  </a:moveTo>
                  <a:lnTo>
                    <a:pt x="1566" y="2712"/>
                  </a:lnTo>
                  <a:lnTo>
                    <a:pt x="3107" y="2712"/>
                  </a:lnTo>
                  <a:lnTo>
                    <a:pt x="3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27"/>
            <p:cNvSpPr/>
            <p:nvPr/>
          </p:nvSpPr>
          <p:spPr>
            <a:xfrm>
              <a:off x="2857100" y="4604007"/>
              <a:ext cx="120829" cy="106374"/>
            </a:xfrm>
            <a:custGeom>
              <a:rect b="b" l="l" r="r" t="t"/>
              <a:pathLst>
                <a:path extrusionOk="0" h="1325" w="1505">
                  <a:moveTo>
                    <a:pt x="1" y="1"/>
                  </a:moveTo>
                  <a:lnTo>
                    <a:pt x="765" y="1324"/>
                  </a:lnTo>
                  <a:lnTo>
                    <a:pt x="1504" y="1324"/>
                  </a:lnTo>
                  <a:lnTo>
                    <a:pt x="15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27"/>
            <p:cNvSpPr/>
            <p:nvPr/>
          </p:nvSpPr>
          <p:spPr>
            <a:xfrm>
              <a:off x="2003834" y="4642140"/>
              <a:ext cx="165548" cy="245745"/>
            </a:xfrm>
            <a:custGeom>
              <a:rect b="b" l="l" r="r" t="t"/>
              <a:pathLst>
                <a:path extrusionOk="0" h="3061" w="2062">
                  <a:moveTo>
                    <a:pt x="1811" y="0"/>
                  </a:moveTo>
                  <a:cubicBezTo>
                    <a:pt x="1768" y="77"/>
                    <a:pt x="1" y="3061"/>
                    <a:pt x="1"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27"/>
            <p:cNvSpPr/>
            <p:nvPr/>
          </p:nvSpPr>
          <p:spPr>
            <a:xfrm>
              <a:off x="204237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27"/>
            <p:cNvSpPr/>
            <p:nvPr/>
          </p:nvSpPr>
          <p:spPr>
            <a:xfrm>
              <a:off x="207633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27"/>
            <p:cNvSpPr/>
            <p:nvPr/>
          </p:nvSpPr>
          <p:spPr>
            <a:xfrm>
              <a:off x="211013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27"/>
            <p:cNvSpPr/>
            <p:nvPr/>
          </p:nvSpPr>
          <p:spPr>
            <a:xfrm>
              <a:off x="2144092"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27"/>
            <p:cNvSpPr/>
            <p:nvPr/>
          </p:nvSpPr>
          <p:spPr>
            <a:xfrm>
              <a:off x="2177892"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27"/>
            <p:cNvSpPr/>
            <p:nvPr/>
          </p:nvSpPr>
          <p:spPr>
            <a:xfrm>
              <a:off x="2211772"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27"/>
            <p:cNvSpPr/>
            <p:nvPr/>
          </p:nvSpPr>
          <p:spPr>
            <a:xfrm>
              <a:off x="2245732" y="4642140"/>
              <a:ext cx="165548" cy="245745"/>
            </a:xfrm>
            <a:custGeom>
              <a:rect b="b" l="l" r="r" t="t"/>
              <a:pathLst>
                <a:path extrusionOk="0" h="3061" w="2062">
                  <a:moveTo>
                    <a:pt x="1811"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27"/>
            <p:cNvSpPr/>
            <p:nvPr/>
          </p:nvSpPr>
          <p:spPr>
            <a:xfrm>
              <a:off x="2279532" y="4642140"/>
              <a:ext cx="165628" cy="245745"/>
            </a:xfrm>
            <a:custGeom>
              <a:rect b="b" l="l" r="r" t="t"/>
              <a:pathLst>
                <a:path extrusionOk="0" h="3061" w="2063">
                  <a:moveTo>
                    <a:pt x="1812" y="0"/>
                  </a:moveTo>
                  <a:cubicBezTo>
                    <a:pt x="1768" y="77"/>
                    <a:pt x="0" y="3061"/>
                    <a:pt x="0" y="3061"/>
                  </a:cubicBezTo>
                  <a:lnTo>
                    <a:pt x="236"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27"/>
            <p:cNvSpPr/>
            <p:nvPr/>
          </p:nvSpPr>
          <p:spPr>
            <a:xfrm>
              <a:off x="2425650" y="4605533"/>
              <a:ext cx="24005" cy="23924"/>
            </a:xfrm>
            <a:custGeom>
              <a:rect b="b" l="l" r="r" t="t"/>
              <a:pathLst>
                <a:path extrusionOk="0" h="298" w="299">
                  <a:moveTo>
                    <a:pt x="149" y="0"/>
                  </a:moveTo>
                  <a:cubicBezTo>
                    <a:pt x="67" y="0"/>
                    <a:pt x="1" y="67"/>
                    <a:pt x="1" y="149"/>
                  </a:cubicBezTo>
                  <a:cubicBezTo>
                    <a:pt x="1" y="231"/>
                    <a:pt x="68" y="297"/>
                    <a:pt x="149" y="297"/>
                  </a:cubicBezTo>
                  <a:cubicBezTo>
                    <a:pt x="232" y="297"/>
                    <a:pt x="299" y="231"/>
                    <a:pt x="299" y="149"/>
                  </a:cubicBezTo>
                  <a:cubicBezTo>
                    <a:pt x="299"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27"/>
            <p:cNvSpPr/>
            <p:nvPr/>
          </p:nvSpPr>
          <p:spPr>
            <a:xfrm>
              <a:off x="2387435" y="4605533"/>
              <a:ext cx="24005" cy="23924"/>
            </a:xfrm>
            <a:custGeom>
              <a:rect b="b" l="l" r="r" t="t"/>
              <a:pathLst>
                <a:path extrusionOk="0" h="298" w="299">
                  <a:moveTo>
                    <a:pt x="150" y="0"/>
                  </a:moveTo>
                  <a:cubicBezTo>
                    <a:pt x="67" y="0"/>
                    <a:pt x="0" y="67"/>
                    <a:pt x="0" y="149"/>
                  </a:cubicBezTo>
                  <a:cubicBezTo>
                    <a:pt x="0" y="231"/>
                    <a:pt x="67" y="297"/>
                    <a:pt x="150" y="297"/>
                  </a:cubicBezTo>
                  <a:cubicBezTo>
                    <a:pt x="232" y="297"/>
                    <a:pt x="299" y="231"/>
                    <a:pt x="299" y="149"/>
                  </a:cubicBezTo>
                  <a:cubicBezTo>
                    <a:pt x="299" y="67"/>
                    <a:pt x="232" y="0"/>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27"/>
            <p:cNvSpPr/>
            <p:nvPr/>
          </p:nvSpPr>
          <p:spPr>
            <a:xfrm>
              <a:off x="2353314" y="4605533"/>
              <a:ext cx="24005" cy="23924"/>
            </a:xfrm>
            <a:custGeom>
              <a:rect b="b" l="l" r="r" t="t"/>
              <a:pathLst>
                <a:path extrusionOk="0" h="298" w="299">
                  <a:moveTo>
                    <a:pt x="150" y="0"/>
                  </a:moveTo>
                  <a:cubicBezTo>
                    <a:pt x="67" y="0"/>
                    <a:pt x="0" y="67"/>
                    <a:pt x="0" y="149"/>
                  </a:cubicBezTo>
                  <a:cubicBezTo>
                    <a:pt x="0" y="231"/>
                    <a:pt x="68" y="297"/>
                    <a:pt x="150" y="297"/>
                  </a:cubicBezTo>
                  <a:cubicBezTo>
                    <a:pt x="232" y="297"/>
                    <a:pt x="298" y="231"/>
                    <a:pt x="298" y="149"/>
                  </a:cubicBezTo>
                  <a:cubicBezTo>
                    <a:pt x="298" y="67"/>
                    <a:pt x="232" y="0"/>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27"/>
            <p:cNvSpPr/>
            <p:nvPr/>
          </p:nvSpPr>
          <p:spPr>
            <a:xfrm>
              <a:off x="2319112"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27"/>
            <p:cNvSpPr/>
            <p:nvPr/>
          </p:nvSpPr>
          <p:spPr>
            <a:xfrm>
              <a:off x="2284911"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27"/>
            <p:cNvSpPr/>
            <p:nvPr/>
          </p:nvSpPr>
          <p:spPr>
            <a:xfrm>
              <a:off x="225063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27"/>
            <p:cNvSpPr/>
            <p:nvPr/>
          </p:nvSpPr>
          <p:spPr>
            <a:xfrm>
              <a:off x="221650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27"/>
            <p:cNvSpPr/>
            <p:nvPr/>
          </p:nvSpPr>
          <p:spPr>
            <a:xfrm>
              <a:off x="2182307"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27"/>
            <p:cNvSpPr/>
            <p:nvPr/>
          </p:nvSpPr>
          <p:spPr>
            <a:xfrm>
              <a:off x="214802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27"/>
            <p:cNvSpPr/>
            <p:nvPr/>
          </p:nvSpPr>
          <p:spPr>
            <a:xfrm>
              <a:off x="1842944"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27"/>
            <p:cNvSpPr/>
            <p:nvPr/>
          </p:nvSpPr>
          <p:spPr>
            <a:xfrm>
              <a:off x="1804327" y="4642140"/>
              <a:ext cx="165628" cy="245745"/>
            </a:xfrm>
            <a:custGeom>
              <a:rect b="b" l="l" r="r" t="t"/>
              <a:pathLst>
                <a:path extrusionOk="0" h="3061" w="2063">
                  <a:moveTo>
                    <a:pt x="1" y="0"/>
                  </a:moveTo>
                  <a:lnTo>
                    <a:pt x="1827" y="3061"/>
                  </a:lnTo>
                  <a:lnTo>
                    <a:pt x="2063" y="3061"/>
                  </a:lnTo>
                  <a:cubicBezTo>
                    <a:pt x="2063" y="3061"/>
                    <a:pt x="296" y="77"/>
                    <a:pt x="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27"/>
            <p:cNvSpPr/>
            <p:nvPr/>
          </p:nvSpPr>
          <p:spPr>
            <a:xfrm>
              <a:off x="1770447" y="4642140"/>
              <a:ext cx="165548" cy="245745"/>
            </a:xfrm>
            <a:custGeom>
              <a:rect b="b" l="l" r="r" t="t"/>
              <a:pathLst>
                <a:path extrusionOk="0" h="3061" w="2062">
                  <a:moveTo>
                    <a:pt x="1" y="0"/>
                  </a:moveTo>
                  <a:lnTo>
                    <a:pt x="1827"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27"/>
            <p:cNvSpPr/>
            <p:nvPr/>
          </p:nvSpPr>
          <p:spPr>
            <a:xfrm>
              <a:off x="1736647" y="4642140"/>
              <a:ext cx="165548" cy="245745"/>
            </a:xfrm>
            <a:custGeom>
              <a:rect b="b" l="l" r="r" t="t"/>
              <a:pathLst>
                <a:path extrusionOk="0" h="3061" w="2062">
                  <a:moveTo>
                    <a:pt x="1" y="0"/>
                  </a:moveTo>
                  <a:lnTo>
                    <a:pt x="1826"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27"/>
            <p:cNvSpPr/>
            <p:nvPr/>
          </p:nvSpPr>
          <p:spPr>
            <a:xfrm>
              <a:off x="1702686" y="4642140"/>
              <a:ext cx="165628" cy="245745"/>
            </a:xfrm>
            <a:custGeom>
              <a:rect b="b" l="l" r="r" t="t"/>
              <a:pathLst>
                <a:path extrusionOk="0" h="3061" w="2063">
                  <a:moveTo>
                    <a:pt x="1" y="0"/>
                  </a:moveTo>
                  <a:lnTo>
                    <a:pt x="1827" y="3061"/>
                  </a:lnTo>
                  <a:lnTo>
                    <a:pt x="2063" y="3061"/>
                  </a:lnTo>
                  <a:cubicBezTo>
                    <a:pt x="2063" y="3061"/>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27"/>
            <p:cNvSpPr/>
            <p:nvPr/>
          </p:nvSpPr>
          <p:spPr>
            <a:xfrm>
              <a:off x="1668887" y="4642140"/>
              <a:ext cx="165628" cy="245745"/>
            </a:xfrm>
            <a:custGeom>
              <a:rect b="b" l="l" r="r" t="t"/>
              <a:pathLst>
                <a:path extrusionOk="0" h="3061" w="2063">
                  <a:moveTo>
                    <a:pt x="1" y="0"/>
                  </a:moveTo>
                  <a:lnTo>
                    <a:pt x="1827" y="3061"/>
                  </a:lnTo>
                  <a:lnTo>
                    <a:pt x="2063" y="3061"/>
                  </a:lnTo>
                  <a:cubicBezTo>
                    <a:pt x="2063" y="3061"/>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27"/>
            <p:cNvSpPr/>
            <p:nvPr/>
          </p:nvSpPr>
          <p:spPr>
            <a:xfrm>
              <a:off x="1635006" y="4642140"/>
              <a:ext cx="165548" cy="245745"/>
            </a:xfrm>
            <a:custGeom>
              <a:rect b="b" l="l" r="r" t="t"/>
              <a:pathLst>
                <a:path extrusionOk="0" h="3061" w="2062">
                  <a:moveTo>
                    <a:pt x="0" y="0"/>
                  </a:moveTo>
                  <a:lnTo>
                    <a:pt x="1826" y="3061"/>
                  </a:lnTo>
                  <a:lnTo>
                    <a:pt x="2062" y="3061"/>
                  </a:lnTo>
                  <a:cubicBezTo>
                    <a:pt x="2062"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27"/>
            <p:cNvSpPr/>
            <p:nvPr/>
          </p:nvSpPr>
          <p:spPr>
            <a:xfrm>
              <a:off x="160104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27"/>
            <p:cNvSpPr/>
            <p:nvPr/>
          </p:nvSpPr>
          <p:spPr>
            <a:xfrm>
              <a:off x="156724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27"/>
            <p:cNvSpPr/>
            <p:nvPr/>
          </p:nvSpPr>
          <p:spPr>
            <a:xfrm>
              <a:off x="1562750"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27"/>
            <p:cNvSpPr/>
            <p:nvPr/>
          </p:nvSpPr>
          <p:spPr>
            <a:xfrm>
              <a:off x="160096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27"/>
            <p:cNvSpPr/>
            <p:nvPr/>
          </p:nvSpPr>
          <p:spPr>
            <a:xfrm>
              <a:off x="1635167"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27"/>
            <p:cNvSpPr/>
            <p:nvPr/>
          </p:nvSpPr>
          <p:spPr>
            <a:xfrm>
              <a:off x="1669288"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27"/>
            <p:cNvSpPr/>
            <p:nvPr/>
          </p:nvSpPr>
          <p:spPr>
            <a:xfrm>
              <a:off x="170348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27"/>
            <p:cNvSpPr/>
            <p:nvPr/>
          </p:nvSpPr>
          <p:spPr>
            <a:xfrm>
              <a:off x="1737771" y="4605533"/>
              <a:ext cx="23925" cy="23924"/>
            </a:xfrm>
            <a:custGeom>
              <a:rect b="b" l="l" r="r" t="t"/>
              <a:pathLst>
                <a:path extrusionOk="0" h="298" w="298">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27"/>
            <p:cNvSpPr/>
            <p:nvPr/>
          </p:nvSpPr>
          <p:spPr>
            <a:xfrm>
              <a:off x="1771972"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27"/>
            <p:cNvSpPr/>
            <p:nvPr/>
          </p:nvSpPr>
          <p:spPr>
            <a:xfrm>
              <a:off x="1806173"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27"/>
            <p:cNvSpPr/>
            <p:nvPr/>
          </p:nvSpPr>
          <p:spPr>
            <a:xfrm>
              <a:off x="1840375"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27"/>
            <p:cNvSpPr/>
            <p:nvPr/>
          </p:nvSpPr>
          <p:spPr>
            <a:xfrm>
              <a:off x="1935994" y="4604007"/>
              <a:ext cx="114085" cy="114483"/>
            </a:xfrm>
            <a:custGeom>
              <a:rect b="b" l="l" r="r" t="t"/>
              <a:pathLst>
                <a:path extrusionOk="0" h="1426" w="1421">
                  <a:moveTo>
                    <a:pt x="1" y="1"/>
                  </a:moveTo>
                  <a:cubicBezTo>
                    <a:pt x="2" y="789"/>
                    <a:pt x="319" y="1426"/>
                    <a:pt x="710" y="1426"/>
                  </a:cubicBezTo>
                  <a:cubicBezTo>
                    <a:pt x="1102" y="1426"/>
                    <a:pt x="1419" y="789"/>
                    <a:pt x="14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27"/>
            <p:cNvSpPr/>
            <p:nvPr/>
          </p:nvSpPr>
          <p:spPr>
            <a:xfrm>
              <a:off x="1973487" y="4604007"/>
              <a:ext cx="39179" cy="39098"/>
            </a:xfrm>
            <a:custGeom>
              <a:rect b="b" l="l" r="r" t="t"/>
              <a:pathLst>
                <a:path extrusionOk="0" h="487" w="488">
                  <a:moveTo>
                    <a:pt x="1" y="1"/>
                  </a:moveTo>
                  <a:cubicBezTo>
                    <a:pt x="2" y="269"/>
                    <a:pt x="110" y="486"/>
                    <a:pt x="244" y="486"/>
                  </a:cubicBezTo>
                  <a:cubicBezTo>
                    <a:pt x="377" y="486"/>
                    <a:pt x="486" y="270"/>
                    <a:pt x="4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27"/>
            <p:cNvSpPr/>
            <p:nvPr/>
          </p:nvSpPr>
          <p:spPr>
            <a:xfrm>
              <a:off x="2197321" y="4959568"/>
              <a:ext cx="38537" cy="38536"/>
            </a:xfrm>
            <a:custGeom>
              <a:rect b="b" l="l" r="r" t="t"/>
              <a:pathLst>
                <a:path extrusionOk="0" h="480" w="480">
                  <a:moveTo>
                    <a:pt x="240" y="0"/>
                  </a:moveTo>
                  <a:cubicBezTo>
                    <a:pt x="108" y="0"/>
                    <a:pt x="0" y="108"/>
                    <a:pt x="0" y="240"/>
                  </a:cubicBezTo>
                  <a:cubicBezTo>
                    <a:pt x="0" y="372"/>
                    <a:pt x="108" y="480"/>
                    <a:pt x="240" y="480"/>
                  </a:cubicBezTo>
                  <a:cubicBezTo>
                    <a:pt x="372" y="480"/>
                    <a:pt x="480" y="372"/>
                    <a:pt x="480" y="240"/>
                  </a:cubicBezTo>
                  <a:cubicBezTo>
                    <a:pt x="480"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27"/>
            <p:cNvSpPr/>
            <p:nvPr/>
          </p:nvSpPr>
          <p:spPr>
            <a:xfrm>
              <a:off x="2254403" y="5040169"/>
              <a:ext cx="38457" cy="38455"/>
            </a:xfrm>
            <a:custGeom>
              <a:rect b="b" l="l" r="r" t="t"/>
              <a:pathLst>
                <a:path extrusionOk="0" h="479" w="479">
                  <a:moveTo>
                    <a:pt x="240" y="0"/>
                  </a:moveTo>
                  <a:cubicBezTo>
                    <a:pt x="107" y="0"/>
                    <a:pt x="0" y="108"/>
                    <a:pt x="0" y="240"/>
                  </a:cubicBezTo>
                  <a:cubicBezTo>
                    <a:pt x="0" y="372"/>
                    <a:pt x="107" y="478"/>
                    <a:pt x="240" y="478"/>
                  </a:cubicBezTo>
                  <a:cubicBezTo>
                    <a:pt x="372" y="478"/>
                    <a:pt x="478" y="372"/>
                    <a:pt x="478" y="240"/>
                  </a:cubicBezTo>
                  <a:cubicBezTo>
                    <a:pt x="478"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27"/>
            <p:cNvSpPr/>
            <p:nvPr/>
          </p:nvSpPr>
          <p:spPr>
            <a:xfrm>
              <a:off x="1179632" y="5275230"/>
              <a:ext cx="407527" cy="353002"/>
            </a:xfrm>
            <a:custGeom>
              <a:rect b="b" l="l" r="r" t="t"/>
              <a:pathLst>
                <a:path extrusionOk="0" h="4397" w="5076">
                  <a:moveTo>
                    <a:pt x="2539" y="1"/>
                  </a:moveTo>
                  <a:lnTo>
                    <a:pt x="1" y="4396"/>
                  </a:lnTo>
                  <a:lnTo>
                    <a:pt x="5075" y="4396"/>
                  </a:lnTo>
                  <a:lnTo>
                    <a:pt x="253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27"/>
            <p:cNvSpPr/>
            <p:nvPr/>
          </p:nvSpPr>
          <p:spPr>
            <a:xfrm>
              <a:off x="737504" y="5152722"/>
              <a:ext cx="417161" cy="434087"/>
            </a:xfrm>
            <a:custGeom>
              <a:rect b="b" l="l" r="r" t="t"/>
              <a:pathLst>
                <a:path extrusionOk="0" h="5407" w="5196">
                  <a:moveTo>
                    <a:pt x="1274" y="1"/>
                  </a:moveTo>
                  <a:cubicBezTo>
                    <a:pt x="875" y="1"/>
                    <a:pt x="477" y="153"/>
                    <a:pt x="249" y="474"/>
                  </a:cubicBezTo>
                  <a:cubicBezTo>
                    <a:pt x="36" y="773"/>
                    <a:pt x="1" y="1163"/>
                    <a:pt x="49" y="1526"/>
                  </a:cubicBezTo>
                  <a:cubicBezTo>
                    <a:pt x="164" y="2392"/>
                    <a:pt x="717" y="3156"/>
                    <a:pt x="1406" y="3690"/>
                  </a:cubicBezTo>
                  <a:cubicBezTo>
                    <a:pt x="1667" y="3893"/>
                    <a:pt x="1948" y="4067"/>
                    <a:pt x="2241" y="4221"/>
                  </a:cubicBezTo>
                  <a:lnTo>
                    <a:pt x="2241" y="4221"/>
                  </a:lnTo>
                  <a:lnTo>
                    <a:pt x="1696" y="3993"/>
                  </a:lnTo>
                  <a:lnTo>
                    <a:pt x="1696" y="3993"/>
                  </a:lnTo>
                  <a:cubicBezTo>
                    <a:pt x="2512" y="4592"/>
                    <a:pt x="3429" y="5051"/>
                    <a:pt x="4397" y="5345"/>
                  </a:cubicBezTo>
                  <a:cubicBezTo>
                    <a:pt x="4503" y="5377"/>
                    <a:pt x="4616" y="5406"/>
                    <a:pt x="4725" y="5406"/>
                  </a:cubicBezTo>
                  <a:cubicBezTo>
                    <a:pt x="4800" y="5406"/>
                    <a:pt x="4873" y="5392"/>
                    <a:pt x="4939" y="5356"/>
                  </a:cubicBezTo>
                  <a:cubicBezTo>
                    <a:pt x="5195" y="5218"/>
                    <a:pt x="5195" y="4853"/>
                    <a:pt x="5138" y="4568"/>
                  </a:cubicBezTo>
                  <a:cubicBezTo>
                    <a:pt x="4853" y="3161"/>
                    <a:pt x="4027" y="1906"/>
                    <a:pt x="2997" y="907"/>
                  </a:cubicBezTo>
                  <a:cubicBezTo>
                    <a:pt x="2617" y="538"/>
                    <a:pt x="2190" y="191"/>
                    <a:pt x="1679" y="54"/>
                  </a:cubicBezTo>
                  <a:cubicBezTo>
                    <a:pt x="1549" y="19"/>
                    <a:pt x="1412" y="1"/>
                    <a:pt x="1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27"/>
            <p:cNvSpPr/>
            <p:nvPr/>
          </p:nvSpPr>
          <p:spPr>
            <a:xfrm>
              <a:off x="605034" y="5113545"/>
              <a:ext cx="544252" cy="477279"/>
            </a:xfrm>
            <a:custGeom>
              <a:rect b="b" l="l" r="r" t="t"/>
              <a:pathLst>
                <a:path extrusionOk="0" h="5945" w="6779">
                  <a:moveTo>
                    <a:pt x="0" y="1"/>
                  </a:moveTo>
                  <a:lnTo>
                    <a:pt x="0" y="1"/>
                  </a:lnTo>
                  <a:cubicBezTo>
                    <a:pt x="576" y="5314"/>
                    <a:pt x="4215" y="5945"/>
                    <a:pt x="5911" y="5945"/>
                  </a:cubicBezTo>
                  <a:cubicBezTo>
                    <a:pt x="6439" y="5945"/>
                    <a:pt x="6779" y="5884"/>
                    <a:pt x="6779" y="5884"/>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27"/>
            <p:cNvSpPr/>
            <p:nvPr/>
          </p:nvSpPr>
          <p:spPr>
            <a:xfrm>
              <a:off x="677049" y="5041775"/>
              <a:ext cx="559586" cy="544155"/>
            </a:xfrm>
            <a:custGeom>
              <a:rect b="b" l="l" r="r" t="t"/>
              <a:pathLst>
                <a:path extrusionOk="0" h="6778" w="6970">
                  <a:moveTo>
                    <a:pt x="1" y="1"/>
                  </a:moveTo>
                  <a:lnTo>
                    <a:pt x="5882" y="6778"/>
                  </a:lnTo>
                  <a:lnTo>
                    <a:pt x="5882" y="6778"/>
                  </a:lnTo>
                  <a:cubicBezTo>
                    <a:pt x="5882" y="6778"/>
                    <a:pt x="6969" y="75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27"/>
            <p:cNvSpPr/>
            <p:nvPr/>
          </p:nvSpPr>
          <p:spPr>
            <a:xfrm>
              <a:off x="1584588" y="5152722"/>
              <a:ext cx="417161" cy="434087"/>
            </a:xfrm>
            <a:custGeom>
              <a:rect b="b" l="l" r="r" t="t"/>
              <a:pathLst>
                <a:path extrusionOk="0" h="5407" w="5196">
                  <a:moveTo>
                    <a:pt x="3922" y="1"/>
                  </a:moveTo>
                  <a:cubicBezTo>
                    <a:pt x="3785" y="1"/>
                    <a:pt x="3648" y="19"/>
                    <a:pt x="3517" y="54"/>
                  </a:cubicBezTo>
                  <a:cubicBezTo>
                    <a:pt x="3006" y="191"/>
                    <a:pt x="2580" y="538"/>
                    <a:pt x="2199" y="907"/>
                  </a:cubicBezTo>
                  <a:cubicBezTo>
                    <a:pt x="1168" y="1906"/>
                    <a:pt x="343" y="3161"/>
                    <a:pt x="58" y="4568"/>
                  </a:cubicBezTo>
                  <a:cubicBezTo>
                    <a:pt x="1" y="4853"/>
                    <a:pt x="1" y="5218"/>
                    <a:pt x="257" y="5356"/>
                  </a:cubicBezTo>
                  <a:cubicBezTo>
                    <a:pt x="323" y="5392"/>
                    <a:pt x="396" y="5406"/>
                    <a:pt x="471" y="5406"/>
                  </a:cubicBezTo>
                  <a:cubicBezTo>
                    <a:pt x="579" y="5406"/>
                    <a:pt x="693" y="5377"/>
                    <a:pt x="799" y="5345"/>
                  </a:cubicBezTo>
                  <a:cubicBezTo>
                    <a:pt x="1767" y="5051"/>
                    <a:pt x="2683" y="4592"/>
                    <a:pt x="3500" y="3993"/>
                  </a:cubicBezTo>
                  <a:lnTo>
                    <a:pt x="3500" y="3993"/>
                  </a:lnTo>
                  <a:lnTo>
                    <a:pt x="2955" y="4221"/>
                  </a:lnTo>
                  <a:lnTo>
                    <a:pt x="2955" y="4221"/>
                  </a:lnTo>
                  <a:cubicBezTo>
                    <a:pt x="3248" y="4067"/>
                    <a:pt x="3528" y="3893"/>
                    <a:pt x="3790" y="3690"/>
                  </a:cubicBezTo>
                  <a:cubicBezTo>
                    <a:pt x="4480" y="3156"/>
                    <a:pt x="5031" y="2392"/>
                    <a:pt x="5147" y="1526"/>
                  </a:cubicBezTo>
                  <a:cubicBezTo>
                    <a:pt x="5195" y="1163"/>
                    <a:pt x="5159" y="773"/>
                    <a:pt x="4947" y="474"/>
                  </a:cubicBezTo>
                  <a:cubicBezTo>
                    <a:pt x="4719" y="153"/>
                    <a:pt x="4321" y="1"/>
                    <a:pt x="3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27"/>
            <p:cNvSpPr/>
            <p:nvPr/>
          </p:nvSpPr>
          <p:spPr>
            <a:xfrm>
              <a:off x="1589967" y="5113545"/>
              <a:ext cx="544332" cy="477279"/>
            </a:xfrm>
            <a:custGeom>
              <a:rect b="b" l="l" r="r" t="t"/>
              <a:pathLst>
                <a:path extrusionOk="0" h="5945" w="6780">
                  <a:moveTo>
                    <a:pt x="6779" y="1"/>
                  </a:moveTo>
                  <a:lnTo>
                    <a:pt x="0" y="5884"/>
                  </a:lnTo>
                  <a:cubicBezTo>
                    <a:pt x="0" y="5884"/>
                    <a:pt x="340" y="5945"/>
                    <a:pt x="868" y="5945"/>
                  </a:cubicBezTo>
                  <a:cubicBezTo>
                    <a:pt x="2564" y="5945"/>
                    <a:pt x="6203" y="5314"/>
                    <a:pt x="67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27"/>
            <p:cNvSpPr/>
            <p:nvPr/>
          </p:nvSpPr>
          <p:spPr>
            <a:xfrm>
              <a:off x="1502697" y="5041775"/>
              <a:ext cx="559506" cy="544155"/>
            </a:xfrm>
            <a:custGeom>
              <a:rect b="b" l="l" r="r" t="t"/>
              <a:pathLst>
                <a:path extrusionOk="0" h="6778" w="6969">
                  <a:moveTo>
                    <a:pt x="6968" y="1"/>
                  </a:moveTo>
                  <a:cubicBezTo>
                    <a:pt x="0" y="757"/>
                    <a:pt x="1087" y="6778"/>
                    <a:pt x="1087" y="6778"/>
                  </a:cubicBezTo>
                  <a:lnTo>
                    <a:pt x="69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27"/>
            <p:cNvSpPr/>
            <p:nvPr/>
          </p:nvSpPr>
          <p:spPr>
            <a:xfrm>
              <a:off x="1192236" y="4988228"/>
              <a:ext cx="178152" cy="273282"/>
            </a:xfrm>
            <a:custGeom>
              <a:rect b="b" l="l" r="r" t="t"/>
              <a:pathLst>
                <a:path extrusionOk="0" h="3404" w="2219">
                  <a:moveTo>
                    <a:pt x="2218" y="1"/>
                  </a:moveTo>
                  <a:lnTo>
                    <a:pt x="0" y="2533"/>
                  </a:lnTo>
                  <a:lnTo>
                    <a:pt x="2218" y="3404"/>
                  </a:lnTo>
                  <a:lnTo>
                    <a:pt x="22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27"/>
            <p:cNvSpPr/>
            <p:nvPr/>
          </p:nvSpPr>
          <p:spPr>
            <a:xfrm>
              <a:off x="1247874" y="5079226"/>
              <a:ext cx="89518" cy="137203"/>
            </a:xfrm>
            <a:custGeom>
              <a:rect b="b" l="l" r="r" t="t"/>
              <a:pathLst>
                <a:path extrusionOk="0" h="1709" w="1115">
                  <a:moveTo>
                    <a:pt x="1114" y="1"/>
                  </a:moveTo>
                  <a:lnTo>
                    <a:pt x="1" y="1271"/>
                  </a:lnTo>
                  <a:lnTo>
                    <a:pt x="1114" y="1708"/>
                  </a:lnTo>
                  <a:lnTo>
                    <a:pt x="11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27"/>
            <p:cNvSpPr/>
            <p:nvPr/>
          </p:nvSpPr>
          <p:spPr>
            <a:xfrm>
              <a:off x="1396481" y="4988228"/>
              <a:ext cx="178152" cy="273282"/>
            </a:xfrm>
            <a:custGeom>
              <a:rect b="b" l="l" r="r" t="t"/>
              <a:pathLst>
                <a:path extrusionOk="0" h="3404" w="2219">
                  <a:moveTo>
                    <a:pt x="1" y="1"/>
                  </a:moveTo>
                  <a:lnTo>
                    <a:pt x="1" y="3404"/>
                  </a:lnTo>
                  <a:lnTo>
                    <a:pt x="2219" y="2533"/>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27"/>
            <p:cNvSpPr/>
            <p:nvPr/>
          </p:nvSpPr>
          <p:spPr>
            <a:xfrm>
              <a:off x="1429478" y="5075974"/>
              <a:ext cx="89437" cy="137203"/>
            </a:xfrm>
            <a:custGeom>
              <a:rect b="b" l="l" r="r" t="t"/>
              <a:pathLst>
                <a:path extrusionOk="0" h="1709" w="1114">
                  <a:moveTo>
                    <a:pt x="1" y="1"/>
                  </a:moveTo>
                  <a:lnTo>
                    <a:pt x="1" y="1708"/>
                  </a:lnTo>
                  <a:lnTo>
                    <a:pt x="1113" y="127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27"/>
            <p:cNvSpPr/>
            <p:nvPr/>
          </p:nvSpPr>
          <p:spPr>
            <a:xfrm>
              <a:off x="1396481" y="4715115"/>
              <a:ext cx="178152" cy="273201"/>
            </a:xfrm>
            <a:custGeom>
              <a:rect b="b" l="l" r="r" t="t"/>
              <a:pathLst>
                <a:path extrusionOk="0" h="3403" w="2219">
                  <a:moveTo>
                    <a:pt x="1" y="1"/>
                  </a:moveTo>
                  <a:lnTo>
                    <a:pt x="1" y="3403"/>
                  </a:lnTo>
                  <a:lnTo>
                    <a:pt x="2219" y="869"/>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27"/>
            <p:cNvSpPr/>
            <p:nvPr/>
          </p:nvSpPr>
          <p:spPr>
            <a:xfrm>
              <a:off x="1429478" y="4766775"/>
              <a:ext cx="89437" cy="137042"/>
            </a:xfrm>
            <a:custGeom>
              <a:rect b="b" l="l" r="r" t="t"/>
              <a:pathLst>
                <a:path extrusionOk="0" h="1707" w="1114">
                  <a:moveTo>
                    <a:pt x="1" y="0"/>
                  </a:moveTo>
                  <a:lnTo>
                    <a:pt x="1" y="1707"/>
                  </a:lnTo>
                  <a:lnTo>
                    <a:pt x="1113" y="435"/>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27"/>
            <p:cNvSpPr/>
            <p:nvPr/>
          </p:nvSpPr>
          <p:spPr>
            <a:xfrm>
              <a:off x="1192236" y="4715115"/>
              <a:ext cx="178152" cy="273201"/>
            </a:xfrm>
            <a:custGeom>
              <a:rect b="b" l="l" r="r" t="t"/>
              <a:pathLst>
                <a:path extrusionOk="0" h="3403" w="2219">
                  <a:moveTo>
                    <a:pt x="2218" y="1"/>
                  </a:moveTo>
                  <a:lnTo>
                    <a:pt x="0" y="869"/>
                  </a:lnTo>
                  <a:lnTo>
                    <a:pt x="2218" y="3403"/>
                  </a:lnTo>
                  <a:lnTo>
                    <a:pt x="2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27"/>
            <p:cNvSpPr/>
            <p:nvPr/>
          </p:nvSpPr>
          <p:spPr>
            <a:xfrm>
              <a:off x="1247874" y="4763524"/>
              <a:ext cx="89518" cy="137042"/>
            </a:xfrm>
            <a:custGeom>
              <a:rect b="b" l="l" r="r" t="t"/>
              <a:pathLst>
                <a:path extrusionOk="0" h="1707" w="1115">
                  <a:moveTo>
                    <a:pt x="1114" y="0"/>
                  </a:moveTo>
                  <a:lnTo>
                    <a:pt x="1" y="435"/>
                  </a:lnTo>
                  <a:lnTo>
                    <a:pt x="1114" y="1707"/>
                  </a:lnTo>
                  <a:lnTo>
                    <a:pt x="11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27"/>
            <p:cNvSpPr/>
            <p:nvPr/>
          </p:nvSpPr>
          <p:spPr>
            <a:xfrm>
              <a:off x="1633642" y="4943913"/>
              <a:ext cx="116012" cy="132065"/>
            </a:xfrm>
            <a:custGeom>
              <a:rect b="b" l="l" r="r" t="t"/>
              <a:pathLst>
                <a:path extrusionOk="0" h="1645" w="1445">
                  <a:moveTo>
                    <a:pt x="1272" y="1"/>
                  </a:moveTo>
                  <a:cubicBezTo>
                    <a:pt x="1228" y="1"/>
                    <a:pt x="1183" y="20"/>
                    <a:pt x="1152" y="57"/>
                  </a:cubicBezTo>
                  <a:lnTo>
                    <a:pt x="54" y="1394"/>
                  </a:lnTo>
                  <a:cubicBezTo>
                    <a:pt x="0" y="1459"/>
                    <a:pt x="10" y="1557"/>
                    <a:pt x="76" y="1610"/>
                  </a:cubicBezTo>
                  <a:cubicBezTo>
                    <a:pt x="104" y="1633"/>
                    <a:pt x="139" y="1645"/>
                    <a:pt x="173" y="1645"/>
                  </a:cubicBezTo>
                  <a:cubicBezTo>
                    <a:pt x="218" y="1645"/>
                    <a:pt x="262" y="1625"/>
                    <a:pt x="292" y="1588"/>
                  </a:cubicBezTo>
                  <a:lnTo>
                    <a:pt x="1391" y="252"/>
                  </a:lnTo>
                  <a:cubicBezTo>
                    <a:pt x="1444" y="186"/>
                    <a:pt x="1434" y="89"/>
                    <a:pt x="1370" y="35"/>
                  </a:cubicBezTo>
                  <a:cubicBezTo>
                    <a:pt x="1341" y="12"/>
                    <a:pt x="1306"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27"/>
            <p:cNvSpPr/>
            <p:nvPr/>
          </p:nvSpPr>
          <p:spPr>
            <a:xfrm>
              <a:off x="1541475" y="4943913"/>
              <a:ext cx="116092" cy="132065"/>
            </a:xfrm>
            <a:custGeom>
              <a:rect b="b" l="l" r="r" t="t"/>
              <a:pathLst>
                <a:path extrusionOk="0" h="1645" w="1446">
                  <a:moveTo>
                    <a:pt x="1273" y="1"/>
                  </a:moveTo>
                  <a:cubicBezTo>
                    <a:pt x="1228" y="1"/>
                    <a:pt x="1183" y="20"/>
                    <a:pt x="1153" y="57"/>
                  </a:cubicBezTo>
                  <a:lnTo>
                    <a:pt x="55" y="1394"/>
                  </a:lnTo>
                  <a:cubicBezTo>
                    <a:pt x="1" y="1459"/>
                    <a:pt x="11" y="1557"/>
                    <a:pt x="77" y="1610"/>
                  </a:cubicBezTo>
                  <a:cubicBezTo>
                    <a:pt x="105" y="1633"/>
                    <a:pt x="139" y="1645"/>
                    <a:pt x="174" y="1645"/>
                  </a:cubicBezTo>
                  <a:cubicBezTo>
                    <a:pt x="218" y="1645"/>
                    <a:pt x="263" y="1625"/>
                    <a:pt x="293" y="1588"/>
                  </a:cubicBezTo>
                  <a:lnTo>
                    <a:pt x="1392" y="252"/>
                  </a:lnTo>
                  <a:cubicBezTo>
                    <a:pt x="1445" y="186"/>
                    <a:pt x="1435" y="89"/>
                    <a:pt x="1370" y="35"/>
                  </a:cubicBezTo>
                  <a:cubicBezTo>
                    <a:pt x="1342" y="12"/>
                    <a:pt x="1307" y="1"/>
                    <a:pt x="1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27"/>
            <p:cNvSpPr/>
            <p:nvPr/>
          </p:nvSpPr>
          <p:spPr>
            <a:xfrm>
              <a:off x="993692" y="4943913"/>
              <a:ext cx="116012" cy="132065"/>
            </a:xfrm>
            <a:custGeom>
              <a:rect b="b" l="l" r="r" t="t"/>
              <a:pathLst>
                <a:path extrusionOk="0" h="1645" w="1445">
                  <a:moveTo>
                    <a:pt x="174" y="1"/>
                  </a:moveTo>
                  <a:cubicBezTo>
                    <a:pt x="139" y="1"/>
                    <a:pt x="104" y="12"/>
                    <a:pt x="76" y="35"/>
                  </a:cubicBezTo>
                  <a:cubicBezTo>
                    <a:pt x="11" y="89"/>
                    <a:pt x="0" y="186"/>
                    <a:pt x="55" y="252"/>
                  </a:cubicBezTo>
                  <a:lnTo>
                    <a:pt x="1153" y="1588"/>
                  </a:lnTo>
                  <a:cubicBezTo>
                    <a:pt x="1184" y="1625"/>
                    <a:pt x="1228" y="1645"/>
                    <a:pt x="1273" y="1645"/>
                  </a:cubicBezTo>
                  <a:cubicBezTo>
                    <a:pt x="1307" y="1645"/>
                    <a:pt x="1341" y="1633"/>
                    <a:pt x="1369" y="1610"/>
                  </a:cubicBezTo>
                  <a:cubicBezTo>
                    <a:pt x="1435" y="1557"/>
                    <a:pt x="1445" y="1459"/>
                    <a:pt x="1390" y="1394"/>
                  </a:cubicBezTo>
                  <a:lnTo>
                    <a:pt x="292"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27"/>
            <p:cNvSpPr/>
            <p:nvPr/>
          </p:nvSpPr>
          <p:spPr>
            <a:xfrm>
              <a:off x="1085859" y="4943913"/>
              <a:ext cx="116092" cy="132065"/>
            </a:xfrm>
            <a:custGeom>
              <a:rect b="b" l="l" r="r" t="t"/>
              <a:pathLst>
                <a:path extrusionOk="0" h="1645" w="1446">
                  <a:moveTo>
                    <a:pt x="174" y="1"/>
                  </a:moveTo>
                  <a:cubicBezTo>
                    <a:pt x="139" y="1"/>
                    <a:pt x="105" y="12"/>
                    <a:pt x="77" y="35"/>
                  </a:cubicBezTo>
                  <a:cubicBezTo>
                    <a:pt x="11" y="89"/>
                    <a:pt x="1" y="186"/>
                    <a:pt x="55" y="252"/>
                  </a:cubicBezTo>
                  <a:lnTo>
                    <a:pt x="1153" y="1588"/>
                  </a:lnTo>
                  <a:cubicBezTo>
                    <a:pt x="1184" y="1625"/>
                    <a:pt x="1228" y="1645"/>
                    <a:pt x="1273" y="1645"/>
                  </a:cubicBezTo>
                  <a:cubicBezTo>
                    <a:pt x="1307" y="1645"/>
                    <a:pt x="1341" y="1633"/>
                    <a:pt x="1369" y="1610"/>
                  </a:cubicBezTo>
                  <a:cubicBezTo>
                    <a:pt x="1435" y="1557"/>
                    <a:pt x="1445" y="1459"/>
                    <a:pt x="1392" y="1394"/>
                  </a:cubicBezTo>
                  <a:lnTo>
                    <a:pt x="293"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27"/>
            <p:cNvSpPr/>
            <p:nvPr/>
          </p:nvSpPr>
          <p:spPr>
            <a:xfrm>
              <a:off x="-215235" y="4604007"/>
              <a:ext cx="613217" cy="705844"/>
            </a:xfrm>
            <a:custGeom>
              <a:rect b="b" l="l" r="r" t="t"/>
              <a:pathLst>
                <a:path extrusionOk="0" h="8792" w="7638">
                  <a:moveTo>
                    <a:pt x="0" y="1"/>
                  </a:moveTo>
                  <a:lnTo>
                    <a:pt x="0" y="8746"/>
                  </a:lnTo>
                  <a:lnTo>
                    <a:pt x="26" y="8792"/>
                  </a:lnTo>
                  <a:lnTo>
                    <a:pt x="2564" y="4397"/>
                  </a:lnTo>
                  <a:lnTo>
                    <a:pt x="7638" y="4397"/>
                  </a:lnTo>
                  <a:lnTo>
                    <a:pt x="7611" y="4351"/>
                  </a:lnTo>
                  <a:lnTo>
                    <a:pt x="7555" y="4254"/>
                  </a:lnTo>
                  <a:lnTo>
                    <a:pt x="5105" y="10"/>
                  </a:lnTo>
                  <a:lnTo>
                    <a:pt x="5101" y="3"/>
                  </a:lnTo>
                  <a:lnTo>
                    <a:pt x="51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27"/>
            <p:cNvSpPr/>
            <p:nvPr/>
          </p:nvSpPr>
          <p:spPr>
            <a:xfrm>
              <a:off x="-215235" y="4956999"/>
              <a:ext cx="205931" cy="352842"/>
            </a:xfrm>
            <a:custGeom>
              <a:rect b="b" l="l" r="r" t="t"/>
              <a:pathLst>
                <a:path extrusionOk="0" h="4395" w="2565">
                  <a:moveTo>
                    <a:pt x="0" y="0"/>
                  </a:moveTo>
                  <a:lnTo>
                    <a:pt x="0" y="4349"/>
                  </a:lnTo>
                  <a:lnTo>
                    <a:pt x="26" y="4395"/>
                  </a:lnTo>
                  <a:lnTo>
                    <a:pt x="25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27"/>
            <p:cNvSpPr/>
            <p:nvPr/>
          </p:nvSpPr>
          <p:spPr>
            <a:xfrm>
              <a:off x="-9385" y="4606938"/>
              <a:ext cx="407366" cy="353484"/>
            </a:xfrm>
            <a:custGeom>
              <a:rect b="b" l="l" r="r" t="t"/>
              <a:pathLst>
                <a:path extrusionOk="0" h="4403" w="5074">
                  <a:moveTo>
                    <a:pt x="2549" y="1"/>
                  </a:moveTo>
                  <a:lnTo>
                    <a:pt x="0" y="4387"/>
                  </a:lnTo>
                  <a:lnTo>
                    <a:pt x="5074" y="4402"/>
                  </a:lnTo>
                  <a:lnTo>
                    <a:pt x="25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27"/>
            <p:cNvSpPr/>
            <p:nvPr/>
          </p:nvSpPr>
          <p:spPr>
            <a:xfrm>
              <a:off x="-12034" y="5039286"/>
              <a:ext cx="417161" cy="434087"/>
            </a:xfrm>
            <a:custGeom>
              <a:rect b="b" l="l" r="r" t="t"/>
              <a:pathLst>
                <a:path extrusionOk="0" h="5407" w="5196">
                  <a:moveTo>
                    <a:pt x="470" y="1"/>
                  </a:moveTo>
                  <a:cubicBezTo>
                    <a:pt x="396" y="1"/>
                    <a:pt x="323" y="15"/>
                    <a:pt x="256" y="51"/>
                  </a:cubicBezTo>
                  <a:cubicBezTo>
                    <a:pt x="0" y="189"/>
                    <a:pt x="0" y="554"/>
                    <a:pt x="59" y="840"/>
                  </a:cubicBezTo>
                  <a:cubicBezTo>
                    <a:pt x="343" y="2246"/>
                    <a:pt x="1168" y="3501"/>
                    <a:pt x="2200" y="4500"/>
                  </a:cubicBezTo>
                  <a:cubicBezTo>
                    <a:pt x="2580" y="4869"/>
                    <a:pt x="3006" y="5216"/>
                    <a:pt x="3517" y="5353"/>
                  </a:cubicBezTo>
                  <a:cubicBezTo>
                    <a:pt x="3648" y="5388"/>
                    <a:pt x="3785" y="5406"/>
                    <a:pt x="3922" y="5406"/>
                  </a:cubicBezTo>
                  <a:cubicBezTo>
                    <a:pt x="4321" y="5406"/>
                    <a:pt x="4719" y="5254"/>
                    <a:pt x="4947" y="4933"/>
                  </a:cubicBezTo>
                  <a:cubicBezTo>
                    <a:pt x="5160" y="4635"/>
                    <a:pt x="5196" y="4244"/>
                    <a:pt x="5147" y="3882"/>
                  </a:cubicBezTo>
                  <a:cubicBezTo>
                    <a:pt x="5032" y="3016"/>
                    <a:pt x="4480" y="2251"/>
                    <a:pt x="3790" y="1717"/>
                  </a:cubicBezTo>
                  <a:cubicBezTo>
                    <a:pt x="3526" y="1513"/>
                    <a:pt x="3243" y="1337"/>
                    <a:pt x="2948" y="1183"/>
                  </a:cubicBezTo>
                  <a:lnTo>
                    <a:pt x="2948" y="1183"/>
                  </a:lnTo>
                  <a:lnTo>
                    <a:pt x="3501" y="1413"/>
                  </a:lnTo>
                  <a:cubicBezTo>
                    <a:pt x="2683" y="815"/>
                    <a:pt x="1766" y="356"/>
                    <a:pt x="798" y="62"/>
                  </a:cubicBezTo>
                  <a:cubicBezTo>
                    <a:pt x="693" y="30"/>
                    <a:pt x="579" y="1"/>
                    <a:pt x="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27"/>
            <p:cNvSpPr/>
            <p:nvPr/>
          </p:nvSpPr>
          <p:spPr>
            <a:xfrm>
              <a:off x="-6735" y="5035192"/>
              <a:ext cx="544413" cy="477440"/>
            </a:xfrm>
            <a:custGeom>
              <a:rect b="b" l="l" r="r" t="t"/>
              <a:pathLst>
                <a:path extrusionOk="0" h="5947" w="6781">
                  <a:moveTo>
                    <a:pt x="868" y="1"/>
                  </a:moveTo>
                  <a:cubicBezTo>
                    <a:pt x="340" y="1"/>
                    <a:pt x="1" y="62"/>
                    <a:pt x="1" y="62"/>
                  </a:cubicBezTo>
                  <a:lnTo>
                    <a:pt x="6780" y="5946"/>
                  </a:lnTo>
                  <a:cubicBezTo>
                    <a:pt x="6204" y="632"/>
                    <a:pt x="2564" y="1"/>
                    <a:pt x="8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27"/>
            <p:cNvSpPr/>
            <p:nvPr/>
          </p:nvSpPr>
          <p:spPr>
            <a:xfrm>
              <a:off x="-93925" y="5040169"/>
              <a:ext cx="559506" cy="544155"/>
            </a:xfrm>
            <a:custGeom>
              <a:rect b="b" l="l" r="r" t="t"/>
              <a:pathLst>
                <a:path extrusionOk="0" h="6778" w="6969">
                  <a:moveTo>
                    <a:pt x="1087" y="0"/>
                  </a:moveTo>
                  <a:cubicBezTo>
                    <a:pt x="1087" y="0"/>
                    <a:pt x="0" y="6022"/>
                    <a:pt x="6969" y="6777"/>
                  </a:cubicBezTo>
                  <a:lnTo>
                    <a:pt x="10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27"/>
            <p:cNvSpPr/>
            <p:nvPr/>
          </p:nvSpPr>
          <p:spPr>
            <a:xfrm>
              <a:off x="-215235" y="4604007"/>
              <a:ext cx="253701" cy="217806"/>
            </a:xfrm>
            <a:custGeom>
              <a:rect b="b" l="l" r="r" t="t"/>
              <a:pathLst>
                <a:path extrusionOk="0" h="2713" w="3160">
                  <a:moveTo>
                    <a:pt x="0" y="1"/>
                  </a:moveTo>
                  <a:lnTo>
                    <a:pt x="0" y="2712"/>
                  </a:lnTo>
                  <a:lnTo>
                    <a:pt x="1594" y="2712"/>
                  </a:lnTo>
                  <a:lnTo>
                    <a:pt x="31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27"/>
            <p:cNvSpPr/>
            <p:nvPr/>
          </p:nvSpPr>
          <p:spPr>
            <a:xfrm>
              <a:off x="-215235" y="4604007"/>
              <a:ext cx="125084" cy="106374"/>
            </a:xfrm>
            <a:custGeom>
              <a:rect b="b" l="l" r="r" t="t"/>
              <a:pathLst>
                <a:path extrusionOk="0" h="1325" w="1558">
                  <a:moveTo>
                    <a:pt x="0" y="1"/>
                  </a:moveTo>
                  <a:lnTo>
                    <a:pt x="0" y="1324"/>
                  </a:lnTo>
                  <a:lnTo>
                    <a:pt x="793" y="1324"/>
                  </a:lnTo>
                  <a:lnTo>
                    <a:pt x="15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27"/>
            <p:cNvSpPr/>
            <p:nvPr/>
          </p:nvSpPr>
          <p:spPr>
            <a:xfrm>
              <a:off x="754364" y="4642140"/>
              <a:ext cx="165628" cy="245745"/>
            </a:xfrm>
            <a:custGeom>
              <a:rect b="b" l="l" r="r" t="t"/>
              <a:pathLst>
                <a:path extrusionOk="0" h="3061" w="2063">
                  <a:moveTo>
                    <a:pt x="1812" y="0"/>
                  </a:moveTo>
                  <a:cubicBezTo>
                    <a:pt x="1768" y="77"/>
                    <a:pt x="0" y="3061"/>
                    <a:pt x="0" y="3061"/>
                  </a:cubicBezTo>
                  <a:lnTo>
                    <a:pt x="236"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27"/>
            <p:cNvSpPr/>
            <p:nvPr/>
          </p:nvSpPr>
          <p:spPr>
            <a:xfrm>
              <a:off x="792980" y="4642140"/>
              <a:ext cx="165708" cy="245745"/>
            </a:xfrm>
            <a:custGeom>
              <a:rect b="b" l="l" r="r" t="t"/>
              <a:pathLst>
                <a:path extrusionOk="0" h="3061" w="2064">
                  <a:moveTo>
                    <a:pt x="1812" y="0"/>
                  </a:moveTo>
                  <a:cubicBezTo>
                    <a:pt x="1768" y="77"/>
                    <a:pt x="1" y="3061"/>
                    <a:pt x="1" y="3061"/>
                  </a:cubicBezTo>
                  <a:lnTo>
                    <a:pt x="237"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27"/>
            <p:cNvSpPr/>
            <p:nvPr/>
          </p:nvSpPr>
          <p:spPr>
            <a:xfrm>
              <a:off x="82702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27"/>
            <p:cNvSpPr/>
            <p:nvPr/>
          </p:nvSpPr>
          <p:spPr>
            <a:xfrm>
              <a:off x="86082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27"/>
            <p:cNvSpPr/>
            <p:nvPr/>
          </p:nvSpPr>
          <p:spPr>
            <a:xfrm>
              <a:off x="89470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27"/>
            <p:cNvSpPr/>
            <p:nvPr/>
          </p:nvSpPr>
          <p:spPr>
            <a:xfrm>
              <a:off x="92858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27"/>
            <p:cNvSpPr/>
            <p:nvPr/>
          </p:nvSpPr>
          <p:spPr>
            <a:xfrm>
              <a:off x="96246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27"/>
            <p:cNvSpPr/>
            <p:nvPr/>
          </p:nvSpPr>
          <p:spPr>
            <a:xfrm>
              <a:off x="99626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27"/>
            <p:cNvSpPr/>
            <p:nvPr/>
          </p:nvSpPr>
          <p:spPr>
            <a:xfrm>
              <a:off x="1030222"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27"/>
            <p:cNvSpPr/>
            <p:nvPr/>
          </p:nvSpPr>
          <p:spPr>
            <a:xfrm>
              <a:off x="117634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27"/>
            <p:cNvSpPr/>
            <p:nvPr/>
          </p:nvSpPr>
          <p:spPr>
            <a:xfrm>
              <a:off x="1138124"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27"/>
            <p:cNvSpPr/>
            <p:nvPr/>
          </p:nvSpPr>
          <p:spPr>
            <a:xfrm>
              <a:off x="1103923"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27"/>
            <p:cNvSpPr/>
            <p:nvPr/>
          </p:nvSpPr>
          <p:spPr>
            <a:xfrm>
              <a:off x="1069722" y="4605533"/>
              <a:ext cx="24005" cy="23924"/>
            </a:xfrm>
            <a:custGeom>
              <a:rect b="b" l="l" r="r" t="t"/>
              <a:pathLst>
                <a:path extrusionOk="0" h="298" w="299">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27"/>
            <p:cNvSpPr/>
            <p:nvPr/>
          </p:nvSpPr>
          <p:spPr>
            <a:xfrm>
              <a:off x="103552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27"/>
            <p:cNvSpPr/>
            <p:nvPr/>
          </p:nvSpPr>
          <p:spPr>
            <a:xfrm>
              <a:off x="1001319" y="4605533"/>
              <a:ext cx="23925" cy="23924"/>
            </a:xfrm>
            <a:custGeom>
              <a:rect b="b" l="l" r="r" t="t"/>
              <a:pathLst>
                <a:path extrusionOk="0" h="298" w="298">
                  <a:moveTo>
                    <a:pt x="149" y="0"/>
                  </a:moveTo>
                  <a:cubicBezTo>
                    <a:pt x="66"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27"/>
            <p:cNvSpPr/>
            <p:nvPr/>
          </p:nvSpPr>
          <p:spPr>
            <a:xfrm>
              <a:off x="967038"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3"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27"/>
            <p:cNvSpPr/>
            <p:nvPr/>
          </p:nvSpPr>
          <p:spPr>
            <a:xfrm>
              <a:off x="932917"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27"/>
            <p:cNvSpPr/>
            <p:nvPr/>
          </p:nvSpPr>
          <p:spPr>
            <a:xfrm>
              <a:off x="898715"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27"/>
            <p:cNvSpPr/>
            <p:nvPr/>
          </p:nvSpPr>
          <p:spPr>
            <a:xfrm>
              <a:off x="593553" y="4642140"/>
              <a:ext cx="165628" cy="245745"/>
            </a:xfrm>
            <a:custGeom>
              <a:rect b="b" l="l" r="r" t="t"/>
              <a:pathLst>
                <a:path extrusionOk="0" h="3061" w="2063">
                  <a:moveTo>
                    <a:pt x="1" y="0"/>
                  </a:moveTo>
                  <a:lnTo>
                    <a:pt x="1827" y="3061"/>
                  </a:lnTo>
                  <a:lnTo>
                    <a:pt x="2063" y="3061"/>
                  </a:lnTo>
                  <a:cubicBezTo>
                    <a:pt x="2063" y="3061"/>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27"/>
            <p:cNvSpPr/>
            <p:nvPr/>
          </p:nvSpPr>
          <p:spPr>
            <a:xfrm>
              <a:off x="554936" y="4642140"/>
              <a:ext cx="165708" cy="245745"/>
            </a:xfrm>
            <a:custGeom>
              <a:rect b="b" l="l" r="r" t="t"/>
              <a:pathLst>
                <a:path extrusionOk="0" h="3061" w="2064">
                  <a:moveTo>
                    <a:pt x="0" y="0"/>
                  </a:moveTo>
                  <a:lnTo>
                    <a:pt x="1827" y="3061"/>
                  </a:lnTo>
                  <a:lnTo>
                    <a:pt x="2063" y="3061"/>
                  </a:lnTo>
                  <a:cubicBezTo>
                    <a:pt x="2063" y="3061"/>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27"/>
            <p:cNvSpPr/>
            <p:nvPr/>
          </p:nvSpPr>
          <p:spPr>
            <a:xfrm>
              <a:off x="52113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27"/>
            <p:cNvSpPr/>
            <p:nvPr/>
          </p:nvSpPr>
          <p:spPr>
            <a:xfrm>
              <a:off x="487337"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27"/>
            <p:cNvSpPr/>
            <p:nvPr/>
          </p:nvSpPr>
          <p:spPr>
            <a:xfrm>
              <a:off x="45337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27"/>
            <p:cNvSpPr/>
            <p:nvPr/>
          </p:nvSpPr>
          <p:spPr>
            <a:xfrm>
              <a:off x="41949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27"/>
            <p:cNvSpPr/>
            <p:nvPr/>
          </p:nvSpPr>
          <p:spPr>
            <a:xfrm>
              <a:off x="38561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27"/>
            <p:cNvSpPr/>
            <p:nvPr/>
          </p:nvSpPr>
          <p:spPr>
            <a:xfrm>
              <a:off x="35173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27"/>
            <p:cNvSpPr/>
            <p:nvPr/>
          </p:nvSpPr>
          <p:spPr>
            <a:xfrm>
              <a:off x="317856" y="4642140"/>
              <a:ext cx="165628" cy="245745"/>
            </a:xfrm>
            <a:custGeom>
              <a:rect b="b" l="l" r="r" t="t"/>
              <a:pathLst>
                <a:path extrusionOk="0" h="3061" w="2063">
                  <a:moveTo>
                    <a:pt x="0" y="0"/>
                  </a:moveTo>
                  <a:lnTo>
                    <a:pt x="1827"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27"/>
            <p:cNvSpPr/>
            <p:nvPr/>
          </p:nvSpPr>
          <p:spPr>
            <a:xfrm>
              <a:off x="31336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27"/>
            <p:cNvSpPr/>
            <p:nvPr/>
          </p:nvSpPr>
          <p:spPr>
            <a:xfrm>
              <a:off x="351655" y="4605533"/>
              <a:ext cx="23925" cy="23924"/>
            </a:xfrm>
            <a:custGeom>
              <a:rect b="b" l="l" r="r" t="t"/>
              <a:pathLst>
                <a:path extrusionOk="0" h="298" w="298">
                  <a:moveTo>
                    <a:pt x="149" y="0"/>
                  </a:moveTo>
                  <a:cubicBezTo>
                    <a:pt x="65"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27"/>
            <p:cNvSpPr/>
            <p:nvPr/>
          </p:nvSpPr>
          <p:spPr>
            <a:xfrm>
              <a:off x="38577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27"/>
            <p:cNvSpPr/>
            <p:nvPr/>
          </p:nvSpPr>
          <p:spPr>
            <a:xfrm>
              <a:off x="419978"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27"/>
            <p:cNvSpPr/>
            <p:nvPr/>
          </p:nvSpPr>
          <p:spPr>
            <a:xfrm>
              <a:off x="45417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27"/>
            <p:cNvSpPr/>
            <p:nvPr/>
          </p:nvSpPr>
          <p:spPr>
            <a:xfrm>
              <a:off x="488380" y="4605533"/>
              <a:ext cx="23925" cy="23924"/>
            </a:xfrm>
            <a:custGeom>
              <a:rect b="b" l="l" r="r" t="t"/>
              <a:pathLst>
                <a:path extrusionOk="0" h="298" w="298">
                  <a:moveTo>
                    <a:pt x="149" y="0"/>
                  </a:moveTo>
                  <a:cubicBezTo>
                    <a:pt x="66"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27"/>
            <p:cNvSpPr/>
            <p:nvPr/>
          </p:nvSpPr>
          <p:spPr>
            <a:xfrm>
              <a:off x="52250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27"/>
            <p:cNvSpPr/>
            <p:nvPr/>
          </p:nvSpPr>
          <p:spPr>
            <a:xfrm>
              <a:off x="556783" y="4605533"/>
              <a:ext cx="24005" cy="23924"/>
            </a:xfrm>
            <a:custGeom>
              <a:rect b="b" l="l" r="r" t="t"/>
              <a:pathLst>
                <a:path extrusionOk="0" h="298" w="299">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27"/>
            <p:cNvSpPr/>
            <p:nvPr/>
          </p:nvSpPr>
          <p:spPr>
            <a:xfrm>
              <a:off x="591064"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27"/>
            <p:cNvSpPr/>
            <p:nvPr/>
          </p:nvSpPr>
          <p:spPr>
            <a:xfrm>
              <a:off x="686603" y="4604007"/>
              <a:ext cx="114165" cy="114483"/>
            </a:xfrm>
            <a:custGeom>
              <a:rect b="b" l="l" r="r" t="t"/>
              <a:pathLst>
                <a:path extrusionOk="0" h="1426" w="1422">
                  <a:moveTo>
                    <a:pt x="0" y="1"/>
                  </a:moveTo>
                  <a:cubicBezTo>
                    <a:pt x="2" y="789"/>
                    <a:pt x="320" y="1426"/>
                    <a:pt x="710" y="1426"/>
                  </a:cubicBezTo>
                  <a:cubicBezTo>
                    <a:pt x="1101" y="1426"/>
                    <a:pt x="1419" y="789"/>
                    <a:pt x="14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27"/>
            <p:cNvSpPr/>
            <p:nvPr/>
          </p:nvSpPr>
          <p:spPr>
            <a:xfrm>
              <a:off x="724176" y="4604007"/>
              <a:ext cx="39179" cy="39098"/>
            </a:xfrm>
            <a:custGeom>
              <a:rect b="b" l="l" r="r" t="t"/>
              <a:pathLst>
                <a:path extrusionOk="0" h="487" w="488">
                  <a:moveTo>
                    <a:pt x="1" y="1"/>
                  </a:moveTo>
                  <a:cubicBezTo>
                    <a:pt x="1" y="269"/>
                    <a:pt x="110" y="486"/>
                    <a:pt x="243" y="486"/>
                  </a:cubicBezTo>
                  <a:cubicBezTo>
                    <a:pt x="376" y="486"/>
                    <a:pt x="485" y="270"/>
                    <a:pt x="4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27"/>
            <p:cNvSpPr/>
            <p:nvPr/>
          </p:nvSpPr>
          <p:spPr>
            <a:xfrm>
              <a:off x="521538" y="4959568"/>
              <a:ext cx="38457" cy="38536"/>
            </a:xfrm>
            <a:custGeom>
              <a:rect b="b" l="l" r="r" t="t"/>
              <a:pathLst>
                <a:path extrusionOk="0" h="480" w="479">
                  <a:moveTo>
                    <a:pt x="240" y="0"/>
                  </a:moveTo>
                  <a:cubicBezTo>
                    <a:pt x="107" y="0"/>
                    <a:pt x="1" y="108"/>
                    <a:pt x="1" y="240"/>
                  </a:cubicBezTo>
                  <a:cubicBezTo>
                    <a:pt x="1" y="372"/>
                    <a:pt x="107" y="480"/>
                    <a:pt x="240" y="480"/>
                  </a:cubicBezTo>
                  <a:cubicBezTo>
                    <a:pt x="372" y="480"/>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27"/>
            <p:cNvSpPr/>
            <p:nvPr/>
          </p:nvSpPr>
          <p:spPr>
            <a:xfrm>
              <a:off x="464375" y="5040169"/>
              <a:ext cx="38457" cy="38455"/>
            </a:xfrm>
            <a:custGeom>
              <a:rect b="b" l="l" r="r" t="t"/>
              <a:pathLst>
                <a:path extrusionOk="0" h="479" w="479">
                  <a:moveTo>
                    <a:pt x="240" y="0"/>
                  </a:moveTo>
                  <a:cubicBezTo>
                    <a:pt x="107" y="0"/>
                    <a:pt x="1" y="108"/>
                    <a:pt x="1" y="240"/>
                  </a:cubicBezTo>
                  <a:cubicBezTo>
                    <a:pt x="1" y="372"/>
                    <a:pt x="107" y="478"/>
                    <a:pt x="240" y="478"/>
                  </a:cubicBezTo>
                  <a:cubicBezTo>
                    <a:pt x="372" y="478"/>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27"/>
            <p:cNvSpPr/>
            <p:nvPr/>
          </p:nvSpPr>
          <p:spPr>
            <a:xfrm>
              <a:off x="8750109" y="4604007"/>
              <a:ext cx="609122" cy="702151"/>
            </a:xfrm>
            <a:custGeom>
              <a:rect b="b" l="l" r="r" t="t"/>
              <a:pathLst>
                <a:path extrusionOk="0" h="8746" w="7587">
                  <a:moveTo>
                    <a:pt x="2539" y="1"/>
                  </a:moveTo>
                  <a:lnTo>
                    <a:pt x="2539" y="3"/>
                  </a:lnTo>
                  <a:lnTo>
                    <a:pt x="1" y="4397"/>
                  </a:lnTo>
                  <a:lnTo>
                    <a:pt x="5076" y="4397"/>
                  </a:lnTo>
                  <a:lnTo>
                    <a:pt x="7586" y="8746"/>
                  </a:lnTo>
                  <a:lnTo>
                    <a:pt x="75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27"/>
            <p:cNvSpPr/>
            <p:nvPr/>
          </p:nvSpPr>
          <p:spPr>
            <a:xfrm>
              <a:off x="9157554" y="4956999"/>
              <a:ext cx="201676" cy="349149"/>
            </a:xfrm>
            <a:custGeom>
              <a:rect b="b" l="l" r="r" t="t"/>
              <a:pathLst>
                <a:path extrusionOk="0" h="4349" w="2512">
                  <a:moveTo>
                    <a:pt x="1" y="0"/>
                  </a:moveTo>
                  <a:lnTo>
                    <a:pt x="2511" y="4349"/>
                  </a:lnTo>
                  <a:lnTo>
                    <a:pt x="251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27"/>
            <p:cNvSpPr/>
            <p:nvPr/>
          </p:nvSpPr>
          <p:spPr>
            <a:xfrm>
              <a:off x="8750109" y="4604168"/>
              <a:ext cx="407527" cy="353002"/>
            </a:xfrm>
            <a:custGeom>
              <a:rect b="b" l="l" r="r" t="t"/>
              <a:pathLst>
                <a:path extrusionOk="0" h="4397" w="5076">
                  <a:moveTo>
                    <a:pt x="2538" y="1"/>
                  </a:moveTo>
                  <a:lnTo>
                    <a:pt x="1" y="4396"/>
                  </a:lnTo>
                  <a:lnTo>
                    <a:pt x="1" y="4396"/>
                  </a:lnTo>
                  <a:lnTo>
                    <a:pt x="5076" y="4381"/>
                  </a:lnTo>
                  <a:lnTo>
                    <a:pt x="253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27"/>
            <p:cNvSpPr/>
            <p:nvPr/>
          </p:nvSpPr>
          <p:spPr>
            <a:xfrm>
              <a:off x="8715426" y="5039286"/>
              <a:ext cx="417161" cy="434087"/>
            </a:xfrm>
            <a:custGeom>
              <a:rect b="b" l="l" r="r" t="t"/>
              <a:pathLst>
                <a:path extrusionOk="0" h="5407" w="5196">
                  <a:moveTo>
                    <a:pt x="4725" y="1"/>
                  </a:moveTo>
                  <a:cubicBezTo>
                    <a:pt x="4616" y="1"/>
                    <a:pt x="4503" y="30"/>
                    <a:pt x="4397" y="62"/>
                  </a:cubicBezTo>
                  <a:cubicBezTo>
                    <a:pt x="3429" y="356"/>
                    <a:pt x="2512" y="815"/>
                    <a:pt x="1696" y="1413"/>
                  </a:cubicBezTo>
                  <a:lnTo>
                    <a:pt x="2245" y="1184"/>
                  </a:lnTo>
                  <a:lnTo>
                    <a:pt x="2245" y="1184"/>
                  </a:lnTo>
                  <a:cubicBezTo>
                    <a:pt x="1951" y="1339"/>
                    <a:pt x="1669" y="1513"/>
                    <a:pt x="1406" y="1717"/>
                  </a:cubicBezTo>
                  <a:cubicBezTo>
                    <a:pt x="717" y="2251"/>
                    <a:pt x="165" y="3016"/>
                    <a:pt x="49" y="3882"/>
                  </a:cubicBezTo>
                  <a:cubicBezTo>
                    <a:pt x="1" y="4244"/>
                    <a:pt x="37" y="4635"/>
                    <a:pt x="249" y="4933"/>
                  </a:cubicBezTo>
                  <a:cubicBezTo>
                    <a:pt x="477" y="5254"/>
                    <a:pt x="875" y="5406"/>
                    <a:pt x="1275" y="5406"/>
                  </a:cubicBezTo>
                  <a:cubicBezTo>
                    <a:pt x="1412" y="5406"/>
                    <a:pt x="1549" y="5388"/>
                    <a:pt x="1680" y="5353"/>
                  </a:cubicBezTo>
                  <a:cubicBezTo>
                    <a:pt x="2190" y="5216"/>
                    <a:pt x="2617" y="4869"/>
                    <a:pt x="2997" y="4500"/>
                  </a:cubicBezTo>
                  <a:cubicBezTo>
                    <a:pt x="4027" y="3501"/>
                    <a:pt x="4853" y="2246"/>
                    <a:pt x="5138" y="840"/>
                  </a:cubicBezTo>
                  <a:cubicBezTo>
                    <a:pt x="5195" y="554"/>
                    <a:pt x="5195" y="189"/>
                    <a:pt x="4939" y="51"/>
                  </a:cubicBezTo>
                  <a:cubicBezTo>
                    <a:pt x="4873" y="15"/>
                    <a:pt x="4800" y="1"/>
                    <a:pt x="47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27"/>
            <p:cNvSpPr/>
            <p:nvPr/>
          </p:nvSpPr>
          <p:spPr>
            <a:xfrm>
              <a:off x="8582956" y="5035192"/>
              <a:ext cx="544252" cy="477440"/>
            </a:xfrm>
            <a:custGeom>
              <a:rect b="b" l="l" r="r" t="t"/>
              <a:pathLst>
                <a:path extrusionOk="0" h="5947" w="6779">
                  <a:moveTo>
                    <a:pt x="5911" y="1"/>
                  </a:moveTo>
                  <a:cubicBezTo>
                    <a:pt x="4216" y="1"/>
                    <a:pt x="576" y="632"/>
                    <a:pt x="0" y="5946"/>
                  </a:cubicBezTo>
                  <a:lnTo>
                    <a:pt x="6779" y="62"/>
                  </a:lnTo>
                  <a:cubicBezTo>
                    <a:pt x="6779" y="62"/>
                    <a:pt x="6439" y="1"/>
                    <a:pt x="59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27"/>
            <p:cNvSpPr/>
            <p:nvPr/>
          </p:nvSpPr>
          <p:spPr>
            <a:xfrm>
              <a:off x="8654971" y="5040169"/>
              <a:ext cx="559506" cy="544155"/>
            </a:xfrm>
            <a:custGeom>
              <a:rect b="b" l="l" r="r" t="t"/>
              <a:pathLst>
                <a:path extrusionOk="0" h="6778" w="6969">
                  <a:moveTo>
                    <a:pt x="5882" y="0"/>
                  </a:moveTo>
                  <a:lnTo>
                    <a:pt x="1" y="6777"/>
                  </a:lnTo>
                  <a:cubicBezTo>
                    <a:pt x="6968" y="6022"/>
                    <a:pt x="5882" y="0"/>
                    <a:pt x="5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27"/>
            <p:cNvSpPr/>
            <p:nvPr/>
          </p:nvSpPr>
          <p:spPr>
            <a:xfrm>
              <a:off x="9109704" y="4604007"/>
              <a:ext cx="249526" cy="217806"/>
            </a:xfrm>
            <a:custGeom>
              <a:rect b="b" l="l" r="r" t="t"/>
              <a:pathLst>
                <a:path extrusionOk="0" h="2713" w="3108">
                  <a:moveTo>
                    <a:pt x="0" y="1"/>
                  </a:moveTo>
                  <a:lnTo>
                    <a:pt x="1566" y="2712"/>
                  </a:lnTo>
                  <a:lnTo>
                    <a:pt x="3107" y="2712"/>
                  </a:lnTo>
                  <a:lnTo>
                    <a:pt x="310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27"/>
            <p:cNvSpPr/>
            <p:nvPr/>
          </p:nvSpPr>
          <p:spPr>
            <a:xfrm>
              <a:off x="9238400" y="4604007"/>
              <a:ext cx="120829" cy="106374"/>
            </a:xfrm>
            <a:custGeom>
              <a:rect b="b" l="l" r="r" t="t"/>
              <a:pathLst>
                <a:path extrusionOk="0" h="1325" w="1505">
                  <a:moveTo>
                    <a:pt x="1" y="1"/>
                  </a:moveTo>
                  <a:lnTo>
                    <a:pt x="765" y="1324"/>
                  </a:lnTo>
                  <a:lnTo>
                    <a:pt x="1504" y="1324"/>
                  </a:lnTo>
                  <a:lnTo>
                    <a:pt x="15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27"/>
            <p:cNvSpPr/>
            <p:nvPr/>
          </p:nvSpPr>
          <p:spPr>
            <a:xfrm>
              <a:off x="8385134" y="4642140"/>
              <a:ext cx="165548" cy="245745"/>
            </a:xfrm>
            <a:custGeom>
              <a:rect b="b" l="l" r="r" t="t"/>
              <a:pathLst>
                <a:path extrusionOk="0" h="3061" w="2062">
                  <a:moveTo>
                    <a:pt x="1811" y="0"/>
                  </a:moveTo>
                  <a:cubicBezTo>
                    <a:pt x="1768" y="77"/>
                    <a:pt x="1" y="3061"/>
                    <a:pt x="1"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27"/>
            <p:cNvSpPr/>
            <p:nvPr/>
          </p:nvSpPr>
          <p:spPr>
            <a:xfrm>
              <a:off x="842367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27"/>
            <p:cNvSpPr/>
            <p:nvPr/>
          </p:nvSpPr>
          <p:spPr>
            <a:xfrm>
              <a:off x="845763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27"/>
            <p:cNvSpPr/>
            <p:nvPr/>
          </p:nvSpPr>
          <p:spPr>
            <a:xfrm>
              <a:off x="849143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27"/>
            <p:cNvSpPr/>
            <p:nvPr/>
          </p:nvSpPr>
          <p:spPr>
            <a:xfrm>
              <a:off x="8525392"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27"/>
            <p:cNvSpPr/>
            <p:nvPr/>
          </p:nvSpPr>
          <p:spPr>
            <a:xfrm>
              <a:off x="8559192"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27"/>
            <p:cNvSpPr/>
            <p:nvPr/>
          </p:nvSpPr>
          <p:spPr>
            <a:xfrm>
              <a:off x="8593072"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27"/>
            <p:cNvSpPr/>
            <p:nvPr/>
          </p:nvSpPr>
          <p:spPr>
            <a:xfrm>
              <a:off x="8627032" y="4642140"/>
              <a:ext cx="165548" cy="245745"/>
            </a:xfrm>
            <a:custGeom>
              <a:rect b="b" l="l" r="r" t="t"/>
              <a:pathLst>
                <a:path extrusionOk="0" h="3061" w="2062">
                  <a:moveTo>
                    <a:pt x="1811"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27"/>
            <p:cNvSpPr/>
            <p:nvPr/>
          </p:nvSpPr>
          <p:spPr>
            <a:xfrm>
              <a:off x="8660832" y="4642140"/>
              <a:ext cx="165628" cy="245745"/>
            </a:xfrm>
            <a:custGeom>
              <a:rect b="b" l="l" r="r" t="t"/>
              <a:pathLst>
                <a:path extrusionOk="0" h="3061" w="2063">
                  <a:moveTo>
                    <a:pt x="1812" y="0"/>
                  </a:moveTo>
                  <a:cubicBezTo>
                    <a:pt x="1768" y="77"/>
                    <a:pt x="0" y="3061"/>
                    <a:pt x="0" y="3061"/>
                  </a:cubicBezTo>
                  <a:lnTo>
                    <a:pt x="236"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27"/>
            <p:cNvSpPr/>
            <p:nvPr/>
          </p:nvSpPr>
          <p:spPr>
            <a:xfrm>
              <a:off x="8806950" y="4605533"/>
              <a:ext cx="24005" cy="23924"/>
            </a:xfrm>
            <a:custGeom>
              <a:rect b="b" l="l" r="r" t="t"/>
              <a:pathLst>
                <a:path extrusionOk="0" h="298" w="299">
                  <a:moveTo>
                    <a:pt x="149" y="0"/>
                  </a:moveTo>
                  <a:cubicBezTo>
                    <a:pt x="67" y="0"/>
                    <a:pt x="1" y="67"/>
                    <a:pt x="1" y="149"/>
                  </a:cubicBezTo>
                  <a:cubicBezTo>
                    <a:pt x="1" y="231"/>
                    <a:pt x="68" y="297"/>
                    <a:pt x="149" y="297"/>
                  </a:cubicBezTo>
                  <a:cubicBezTo>
                    <a:pt x="232" y="297"/>
                    <a:pt x="299" y="231"/>
                    <a:pt x="299" y="149"/>
                  </a:cubicBezTo>
                  <a:cubicBezTo>
                    <a:pt x="299"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27"/>
            <p:cNvSpPr/>
            <p:nvPr/>
          </p:nvSpPr>
          <p:spPr>
            <a:xfrm>
              <a:off x="8768735" y="4605533"/>
              <a:ext cx="24005" cy="23924"/>
            </a:xfrm>
            <a:custGeom>
              <a:rect b="b" l="l" r="r" t="t"/>
              <a:pathLst>
                <a:path extrusionOk="0" h="298" w="299">
                  <a:moveTo>
                    <a:pt x="150" y="0"/>
                  </a:moveTo>
                  <a:cubicBezTo>
                    <a:pt x="67" y="0"/>
                    <a:pt x="0" y="67"/>
                    <a:pt x="0" y="149"/>
                  </a:cubicBezTo>
                  <a:cubicBezTo>
                    <a:pt x="0" y="231"/>
                    <a:pt x="67" y="297"/>
                    <a:pt x="150" y="297"/>
                  </a:cubicBezTo>
                  <a:cubicBezTo>
                    <a:pt x="232" y="297"/>
                    <a:pt x="299" y="231"/>
                    <a:pt x="299" y="149"/>
                  </a:cubicBezTo>
                  <a:cubicBezTo>
                    <a:pt x="299" y="67"/>
                    <a:pt x="232" y="0"/>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27"/>
            <p:cNvSpPr/>
            <p:nvPr/>
          </p:nvSpPr>
          <p:spPr>
            <a:xfrm>
              <a:off x="8734614" y="4605533"/>
              <a:ext cx="24005" cy="23924"/>
            </a:xfrm>
            <a:custGeom>
              <a:rect b="b" l="l" r="r" t="t"/>
              <a:pathLst>
                <a:path extrusionOk="0" h="298" w="299">
                  <a:moveTo>
                    <a:pt x="150" y="0"/>
                  </a:moveTo>
                  <a:cubicBezTo>
                    <a:pt x="67" y="0"/>
                    <a:pt x="0" y="67"/>
                    <a:pt x="0" y="149"/>
                  </a:cubicBezTo>
                  <a:cubicBezTo>
                    <a:pt x="0" y="231"/>
                    <a:pt x="68" y="297"/>
                    <a:pt x="150" y="297"/>
                  </a:cubicBezTo>
                  <a:cubicBezTo>
                    <a:pt x="232" y="297"/>
                    <a:pt x="298" y="231"/>
                    <a:pt x="298" y="149"/>
                  </a:cubicBezTo>
                  <a:cubicBezTo>
                    <a:pt x="298" y="67"/>
                    <a:pt x="232" y="0"/>
                    <a:pt x="1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27"/>
            <p:cNvSpPr/>
            <p:nvPr/>
          </p:nvSpPr>
          <p:spPr>
            <a:xfrm>
              <a:off x="8700412"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27"/>
            <p:cNvSpPr/>
            <p:nvPr/>
          </p:nvSpPr>
          <p:spPr>
            <a:xfrm>
              <a:off x="8666211"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27"/>
            <p:cNvSpPr/>
            <p:nvPr/>
          </p:nvSpPr>
          <p:spPr>
            <a:xfrm>
              <a:off x="863193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27"/>
            <p:cNvSpPr/>
            <p:nvPr/>
          </p:nvSpPr>
          <p:spPr>
            <a:xfrm>
              <a:off x="859780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27"/>
            <p:cNvSpPr/>
            <p:nvPr/>
          </p:nvSpPr>
          <p:spPr>
            <a:xfrm>
              <a:off x="8563607"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27"/>
            <p:cNvSpPr/>
            <p:nvPr/>
          </p:nvSpPr>
          <p:spPr>
            <a:xfrm>
              <a:off x="852932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27"/>
            <p:cNvSpPr/>
            <p:nvPr/>
          </p:nvSpPr>
          <p:spPr>
            <a:xfrm>
              <a:off x="8224244"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27"/>
            <p:cNvSpPr/>
            <p:nvPr/>
          </p:nvSpPr>
          <p:spPr>
            <a:xfrm>
              <a:off x="8185627" y="4642140"/>
              <a:ext cx="165628" cy="245745"/>
            </a:xfrm>
            <a:custGeom>
              <a:rect b="b" l="l" r="r" t="t"/>
              <a:pathLst>
                <a:path extrusionOk="0" h="3061" w="2063">
                  <a:moveTo>
                    <a:pt x="1" y="0"/>
                  </a:moveTo>
                  <a:lnTo>
                    <a:pt x="1827" y="3061"/>
                  </a:lnTo>
                  <a:lnTo>
                    <a:pt x="2063" y="3061"/>
                  </a:lnTo>
                  <a:cubicBezTo>
                    <a:pt x="2063" y="3061"/>
                    <a:pt x="296" y="77"/>
                    <a:pt x="2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27"/>
            <p:cNvSpPr/>
            <p:nvPr/>
          </p:nvSpPr>
          <p:spPr>
            <a:xfrm>
              <a:off x="8151747" y="4642140"/>
              <a:ext cx="165548" cy="245745"/>
            </a:xfrm>
            <a:custGeom>
              <a:rect b="b" l="l" r="r" t="t"/>
              <a:pathLst>
                <a:path extrusionOk="0" h="3061" w="2062">
                  <a:moveTo>
                    <a:pt x="1" y="0"/>
                  </a:moveTo>
                  <a:lnTo>
                    <a:pt x="1827"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27"/>
            <p:cNvSpPr/>
            <p:nvPr/>
          </p:nvSpPr>
          <p:spPr>
            <a:xfrm>
              <a:off x="8117947" y="4642140"/>
              <a:ext cx="165548" cy="245745"/>
            </a:xfrm>
            <a:custGeom>
              <a:rect b="b" l="l" r="r" t="t"/>
              <a:pathLst>
                <a:path extrusionOk="0" h="3061" w="2062">
                  <a:moveTo>
                    <a:pt x="1" y="0"/>
                  </a:moveTo>
                  <a:lnTo>
                    <a:pt x="1826"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27"/>
            <p:cNvSpPr/>
            <p:nvPr/>
          </p:nvSpPr>
          <p:spPr>
            <a:xfrm>
              <a:off x="8083986" y="4642140"/>
              <a:ext cx="165628" cy="245745"/>
            </a:xfrm>
            <a:custGeom>
              <a:rect b="b" l="l" r="r" t="t"/>
              <a:pathLst>
                <a:path extrusionOk="0" h="3061" w="2063">
                  <a:moveTo>
                    <a:pt x="1" y="0"/>
                  </a:moveTo>
                  <a:lnTo>
                    <a:pt x="1827" y="3061"/>
                  </a:lnTo>
                  <a:lnTo>
                    <a:pt x="2063" y="3061"/>
                  </a:lnTo>
                  <a:cubicBezTo>
                    <a:pt x="2063" y="3061"/>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27"/>
            <p:cNvSpPr/>
            <p:nvPr/>
          </p:nvSpPr>
          <p:spPr>
            <a:xfrm>
              <a:off x="8050187" y="4642140"/>
              <a:ext cx="165628" cy="245745"/>
            </a:xfrm>
            <a:custGeom>
              <a:rect b="b" l="l" r="r" t="t"/>
              <a:pathLst>
                <a:path extrusionOk="0" h="3061" w="2063">
                  <a:moveTo>
                    <a:pt x="1" y="0"/>
                  </a:moveTo>
                  <a:lnTo>
                    <a:pt x="1827" y="3061"/>
                  </a:lnTo>
                  <a:lnTo>
                    <a:pt x="2063" y="3061"/>
                  </a:lnTo>
                  <a:cubicBezTo>
                    <a:pt x="2063" y="3061"/>
                    <a:pt x="296"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27"/>
            <p:cNvSpPr/>
            <p:nvPr/>
          </p:nvSpPr>
          <p:spPr>
            <a:xfrm>
              <a:off x="8016306" y="4642140"/>
              <a:ext cx="165548" cy="245745"/>
            </a:xfrm>
            <a:custGeom>
              <a:rect b="b" l="l" r="r" t="t"/>
              <a:pathLst>
                <a:path extrusionOk="0" h="3061" w="2062">
                  <a:moveTo>
                    <a:pt x="0" y="0"/>
                  </a:moveTo>
                  <a:lnTo>
                    <a:pt x="1826" y="3061"/>
                  </a:lnTo>
                  <a:lnTo>
                    <a:pt x="2062" y="3061"/>
                  </a:lnTo>
                  <a:cubicBezTo>
                    <a:pt x="2062"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27"/>
            <p:cNvSpPr/>
            <p:nvPr/>
          </p:nvSpPr>
          <p:spPr>
            <a:xfrm>
              <a:off x="798234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27"/>
            <p:cNvSpPr/>
            <p:nvPr/>
          </p:nvSpPr>
          <p:spPr>
            <a:xfrm>
              <a:off x="794854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27"/>
            <p:cNvSpPr/>
            <p:nvPr/>
          </p:nvSpPr>
          <p:spPr>
            <a:xfrm>
              <a:off x="7944050"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27"/>
            <p:cNvSpPr/>
            <p:nvPr/>
          </p:nvSpPr>
          <p:spPr>
            <a:xfrm>
              <a:off x="798226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27"/>
            <p:cNvSpPr/>
            <p:nvPr/>
          </p:nvSpPr>
          <p:spPr>
            <a:xfrm>
              <a:off x="8016467"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27"/>
            <p:cNvSpPr/>
            <p:nvPr/>
          </p:nvSpPr>
          <p:spPr>
            <a:xfrm>
              <a:off x="8050588"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27"/>
            <p:cNvSpPr/>
            <p:nvPr/>
          </p:nvSpPr>
          <p:spPr>
            <a:xfrm>
              <a:off x="808478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27"/>
            <p:cNvSpPr/>
            <p:nvPr/>
          </p:nvSpPr>
          <p:spPr>
            <a:xfrm>
              <a:off x="8119071" y="4605533"/>
              <a:ext cx="23925" cy="23924"/>
            </a:xfrm>
            <a:custGeom>
              <a:rect b="b" l="l" r="r" t="t"/>
              <a:pathLst>
                <a:path extrusionOk="0" h="298" w="298">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27"/>
            <p:cNvSpPr/>
            <p:nvPr/>
          </p:nvSpPr>
          <p:spPr>
            <a:xfrm>
              <a:off x="8153272"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27"/>
            <p:cNvSpPr/>
            <p:nvPr/>
          </p:nvSpPr>
          <p:spPr>
            <a:xfrm>
              <a:off x="8187473"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27"/>
            <p:cNvSpPr/>
            <p:nvPr/>
          </p:nvSpPr>
          <p:spPr>
            <a:xfrm>
              <a:off x="8221675"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27"/>
            <p:cNvSpPr/>
            <p:nvPr/>
          </p:nvSpPr>
          <p:spPr>
            <a:xfrm>
              <a:off x="8317294" y="4604007"/>
              <a:ext cx="114085" cy="114483"/>
            </a:xfrm>
            <a:custGeom>
              <a:rect b="b" l="l" r="r" t="t"/>
              <a:pathLst>
                <a:path extrusionOk="0" h="1426" w="1421">
                  <a:moveTo>
                    <a:pt x="1" y="1"/>
                  </a:moveTo>
                  <a:cubicBezTo>
                    <a:pt x="2" y="789"/>
                    <a:pt x="319" y="1426"/>
                    <a:pt x="710" y="1426"/>
                  </a:cubicBezTo>
                  <a:cubicBezTo>
                    <a:pt x="1102" y="1426"/>
                    <a:pt x="1419" y="789"/>
                    <a:pt x="14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27"/>
            <p:cNvSpPr/>
            <p:nvPr/>
          </p:nvSpPr>
          <p:spPr>
            <a:xfrm>
              <a:off x="8354787" y="4604007"/>
              <a:ext cx="39179" cy="39098"/>
            </a:xfrm>
            <a:custGeom>
              <a:rect b="b" l="l" r="r" t="t"/>
              <a:pathLst>
                <a:path extrusionOk="0" h="487" w="488">
                  <a:moveTo>
                    <a:pt x="1" y="1"/>
                  </a:moveTo>
                  <a:cubicBezTo>
                    <a:pt x="2" y="269"/>
                    <a:pt x="110" y="486"/>
                    <a:pt x="244" y="486"/>
                  </a:cubicBezTo>
                  <a:cubicBezTo>
                    <a:pt x="377" y="486"/>
                    <a:pt x="486" y="270"/>
                    <a:pt x="4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27"/>
            <p:cNvSpPr/>
            <p:nvPr/>
          </p:nvSpPr>
          <p:spPr>
            <a:xfrm>
              <a:off x="8578621" y="4959568"/>
              <a:ext cx="38537" cy="38536"/>
            </a:xfrm>
            <a:custGeom>
              <a:rect b="b" l="l" r="r" t="t"/>
              <a:pathLst>
                <a:path extrusionOk="0" h="480" w="480">
                  <a:moveTo>
                    <a:pt x="240" y="0"/>
                  </a:moveTo>
                  <a:cubicBezTo>
                    <a:pt x="108" y="0"/>
                    <a:pt x="0" y="108"/>
                    <a:pt x="0" y="240"/>
                  </a:cubicBezTo>
                  <a:cubicBezTo>
                    <a:pt x="0" y="372"/>
                    <a:pt x="108" y="480"/>
                    <a:pt x="240" y="480"/>
                  </a:cubicBezTo>
                  <a:cubicBezTo>
                    <a:pt x="372" y="480"/>
                    <a:pt x="480" y="372"/>
                    <a:pt x="480" y="240"/>
                  </a:cubicBezTo>
                  <a:cubicBezTo>
                    <a:pt x="480"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27"/>
            <p:cNvSpPr/>
            <p:nvPr/>
          </p:nvSpPr>
          <p:spPr>
            <a:xfrm>
              <a:off x="8635703" y="5040169"/>
              <a:ext cx="38457" cy="38455"/>
            </a:xfrm>
            <a:custGeom>
              <a:rect b="b" l="l" r="r" t="t"/>
              <a:pathLst>
                <a:path extrusionOk="0" h="479" w="479">
                  <a:moveTo>
                    <a:pt x="240" y="0"/>
                  </a:moveTo>
                  <a:cubicBezTo>
                    <a:pt x="107" y="0"/>
                    <a:pt x="0" y="108"/>
                    <a:pt x="0" y="240"/>
                  </a:cubicBezTo>
                  <a:cubicBezTo>
                    <a:pt x="0" y="372"/>
                    <a:pt x="107" y="478"/>
                    <a:pt x="240" y="478"/>
                  </a:cubicBezTo>
                  <a:cubicBezTo>
                    <a:pt x="372" y="478"/>
                    <a:pt x="478" y="372"/>
                    <a:pt x="478" y="240"/>
                  </a:cubicBezTo>
                  <a:cubicBezTo>
                    <a:pt x="478"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27"/>
            <p:cNvSpPr/>
            <p:nvPr/>
          </p:nvSpPr>
          <p:spPr>
            <a:xfrm>
              <a:off x="7118804" y="5152722"/>
              <a:ext cx="417161" cy="434087"/>
            </a:xfrm>
            <a:custGeom>
              <a:rect b="b" l="l" r="r" t="t"/>
              <a:pathLst>
                <a:path extrusionOk="0" h="5407" w="5196">
                  <a:moveTo>
                    <a:pt x="1274" y="1"/>
                  </a:moveTo>
                  <a:cubicBezTo>
                    <a:pt x="875" y="1"/>
                    <a:pt x="477" y="153"/>
                    <a:pt x="249" y="474"/>
                  </a:cubicBezTo>
                  <a:cubicBezTo>
                    <a:pt x="36" y="773"/>
                    <a:pt x="1" y="1163"/>
                    <a:pt x="49" y="1526"/>
                  </a:cubicBezTo>
                  <a:cubicBezTo>
                    <a:pt x="164" y="2392"/>
                    <a:pt x="717" y="3156"/>
                    <a:pt x="1406" y="3690"/>
                  </a:cubicBezTo>
                  <a:cubicBezTo>
                    <a:pt x="1667" y="3893"/>
                    <a:pt x="1948" y="4067"/>
                    <a:pt x="2241" y="4221"/>
                  </a:cubicBezTo>
                  <a:lnTo>
                    <a:pt x="2241" y="4221"/>
                  </a:lnTo>
                  <a:lnTo>
                    <a:pt x="1696" y="3993"/>
                  </a:lnTo>
                  <a:lnTo>
                    <a:pt x="1696" y="3993"/>
                  </a:lnTo>
                  <a:cubicBezTo>
                    <a:pt x="2512" y="4592"/>
                    <a:pt x="3429" y="5051"/>
                    <a:pt x="4397" y="5345"/>
                  </a:cubicBezTo>
                  <a:cubicBezTo>
                    <a:pt x="4503" y="5377"/>
                    <a:pt x="4616" y="5406"/>
                    <a:pt x="4725" y="5406"/>
                  </a:cubicBezTo>
                  <a:cubicBezTo>
                    <a:pt x="4800" y="5406"/>
                    <a:pt x="4873" y="5392"/>
                    <a:pt x="4939" y="5356"/>
                  </a:cubicBezTo>
                  <a:cubicBezTo>
                    <a:pt x="5195" y="5218"/>
                    <a:pt x="5195" y="4853"/>
                    <a:pt x="5138" y="4568"/>
                  </a:cubicBezTo>
                  <a:cubicBezTo>
                    <a:pt x="4853" y="3161"/>
                    <a:pt x="4027" y="1906"/>
                    <a:pt x="2997" y="907"/>
                  </a:cubicBezTo>
                  <a:cubicBezTo>
                    <a:pt x="2617" y="538"/>
                    <a:pt x="2190" y="191"/>
                    <a:pt x="1679" y="54"/>
                  </a:cubicBezTo>
                  <a:cubicBezTo>
                    <a:pt x="1549" y="19"/>
                    <a:pt x="1412" y="1"/>
                    <a:pt x="1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27"/>
            <p:cNvSpPr/>
            <p:nvPr/>
          </p:nvSpPr>
          <p:spPr>
            <a:xfrm>
              <a:off x="6986334" y="5113545"/>
              <a:ext cx="544252" cy="477279"/>
            </a:xfrm>
            <a:custGeom>
              <a:rect b="b" l="l" r="r" t="t"/>
              <a:pathLst>
                <a:path extrusionOk="0" h="5945" w="6779">
                  <a:moveTo>
                    <a:pt x="0" y="1"/>
                  </a:moveTo>
                  <a:lnTo>
                    <a:pt x="0" y="1"/>
                  </a:lnTo>
                  <a:cubicBezTo>
                    <a:pt x="576" y="5314"/>
                    <a:pt x="4215" y="5945"/>
                    <a:pt x="5911" y="5945"/>
                  </a:cubicBezTo>
                  <a:cubicBezTo>
                    <a:pt x="6439" y="5945"/>
                    <a:pt x="6779" y="5884"/>
                    <a:pt x="6779" y="5884"/>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27"/>
            <p:cNvSpPr/>
            <p:nvPr/>
          </p:nvSpPr>
          <p:spPr>
            <a:xfrm>
              <a:off x="7058349" y="5041775"/>
              <a:ext cx="559586" cy="544155"/>
            </a:xfrm>
            <a:custGeom>
              <a:rect b="b" l="l" r="r" t="t"/>
              <a:pathLst>
                <a:path extrusionOk="0" h="6778" w="6970">
                  <a:moveTo>
                    <a:pt x="1" y="1"/>
                  </a:moveTo>
                  <a:lnTo>
                    <a:pt x="5882" y="6778"/>
                  </a:lnTo>
                  <a:lnTo>
                    <a:pt x="5882" y="6778"/>
                  </a:lnTo>
                  <a:cubicBezTo>
                    <a:pt x="5882" y="6778"/>
                    <a:pt x="6969" y="75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27"/>
            <p:cNvSpPr/>
            <p:nvPr/>
          </p:nvSpPr>
          <p:spPr>
            <a:xfrm>
              <a:off x="7965888" y="5152722"/>
              <a:ext cx="417161" cy="434087"/>
            </a:xfrm>
            <a:custGeom>
              <a:rect b="b" l="l" r="r" t="t"/>
              <a:pathLst>
                <a:path extrusionOk="0" h="5407" w="5196">
                  <a:moveTo>
                    <a:pt x="3922" y="1"/>
                  </a:moveTo>
                  <a:cubicBezTo>
                    <a:pt x="3785" y="1"/>
                    <a:pt x="3648" y="19"/>
                    <a:pt x="3517" y="54"/>
                  </a:cubicBezTo>
                  <a:cubicBezTo>
                    <a:pt x="3006" y="191"/>
                    <a:pt x="2580" y="538"/>
                    <a:pt x="2199" y="907"/>
                  </a:cubicBezTo>
                  <a:cubicBezTo>
                    <a:pt x="1168" y="1906"/>
                    <a:pt x="343" y="3161"/>
                    <a:pt x="58" y="4568"/>
                  </a:cubicBezTo>
                  <a:cubicBezTo>
                    <a:pt x="1" y="4853"/>
                    <a:pt x="1" y="5218"/>
                    <a:pt x="257" y="5356"/>
                  </a:cubicBezTo>
                  <a:cubicBezTo>
                    <a:pt x="323" y="5392"/>
                    <a:pt x="396" y="5406"/>
                    <a:pt x="471" y="5406"/>
                  </a:cubicBezTo>
                  <a:cubicBezTo>
                    <a:pt x="579" y="5406"/>
                    <a:pt x="693" y="5377"/>
                    <a:pt x="799" y="5345"/>
                  </a:cubicBezTo>
                  <a:cubicBezTo>
                    <a:pt x="1767" y="5051"/>
                    <a:pt x="2683" y="4592"/>
                    <a:pt x="3500" y="3993"/>
                  </a:cubicBezTo>
                  <a:lnTo>
                    <a:pt x="3500" y="3993"/>
                  </a:lnTo>
                  <a:lnTo>
                    <a:pt x="2955" y="4221"/>
                  </a:lnTo>
                  <a:lnTo>
                    <a:pt x="2955" y="4221"/>
                  </a:lnTo>
                  <a:cubicBezTo>
                    <a:pt x="3248" y="4067"/>
                    <a:pt x="3528" y="3893"/>
                    <a:pt x="3790" y="3690"/>
                  </a:cubicBezTo>
                  <a:cubicBezTo>
                    <a:pt x="4480" y="3156"/>
                    <a:pt x="5031" y="2392"/>
                    <a:pt x="5147" y="1526"/>
                  </a:cubicBezTo>
                  <a:cubicBezTo>
                    <a:pt x="5195" y="1163"/>
                    <a:pt x="5159" y="773"/>
                    <a:pt x="4947" y="474"/>
                  </a:cubicBezTo>
                  <a:cubicBezTo>
                    <a:pt x="4719" y="153"/>
                    <a:pt x="4321" y="1"/>
                    <a:pt x="3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27"/>
            <p:cNvSpPr/>
            <p:nvPr/>
          </p:nvSpPr>
          <p:spPr>
            <a:xfrm>
              <a:off x="7971267" y="5113545"/>
              <a:ext cx="544332" cy="477279"/>
            </a:xfrm>
            <a:custGeom>
              <a:rect b="b" l="l" r="r" t="t"/>
              <a:pathLst>
                <a:path extrusionOk="0" h="5945" w="6780">
                  <a:moveTo>
                    <a:pt x="6779" y="1"/>
                  </a:moveTo>
                  <a:lnTo>
                    <a:pt x="0" y="5884"/>
                  </a:lnTo>
                  <a:cubicBezTo>
                    <a:pt x="0" y="5884"/>
                    <a:pt x="340" y="5945"/>
                    <a:pt x="868" y="5945"/>
                  </a:cubicBezTo>
                  <a:cubicBezTo>
                    <a:pt x="2564" y="5945"/>
                    <a:pt x="6203" y="5314"/>
                    <a:pt x="67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27"/>
            <p:cNvSpPr/>
            <p:nvPr/>
          </p:nvSpPr>
          <p:spPr>
            <a:xfrm>
              <a:off x="7883997" y="5041775"/>
              <a:ext cx="559506" cy="544155"/>
            </a:xfrm>
            <a:custGeom>
              <a:rect b="b" l="l" r="r" t="t"/>
              <a:pathLst>
                <a:path extrusionOk="0" h="6778" w="6969">
                  <a:moveTo>
                    <a:pt x="6968" y="1"/>
                  </a:moveTo>
                  <a:cubicBezTo>
                    <a:pt x="0" y="757"/>
                    <a:pt x="1087" y="6778"/>
                    <a:pt x="1087" y="6778"/>
                  </a:cubicBezTo>
                  <a:lnTo>
                    <a:pt x="69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27"/>
            <p:cNvSpPr/>
            <p:nvPr/>
          </p:nvSpPr>
          <p:spPr>
            <a:xfrm>
              <a:off x="7573536" y="4988228"/>
              <a:ext cx="178152" cy="273282"/>
            </a:xfrm>
            <a:custGeom>
              <a:rect b="b" l="l" r="r" t="t"/>
              <a:pathLst>
                <a:path extrusionOk="0" h="3404" w="2219">
                  <a:moveTo>
                    <a:pt x="2218" y="1"/>
                  </a:moveTo>
                  <a:lnTo>
                    <a:pt x="0" y="2533"/>
                  </a:lnTo>
                  <a:lnTo>
                    <a:pt x="2218" y="3404"/>
                  </a:lnTo>
                  <a:lnTo>
                    <a:pt x="22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27"/>
            <p:cNvSpPr/>
            <p:nvPr/>
          </p:nvSpPr>
          <p:spPr>
            <a:xfrm>
              <a:off x="7629174" y="5079226"/>
              <a:ext cx="89518" cy="137203"/>
            </a:xfrm>
            <a:custGeom>
              <a:rect b="b" l="l" r="r" t="t"/>
              <a:pathLst>
                <a:path extrusionOk="0" h="1709" w="1115">
                  <a:moveTo>
                    <a:pt x="1114" y="1"/>
                  </a:moveTo>
                  <a:lnTo>
                    <a:pt x="1" y="1271"/>
                  </a:lnTo>
                  <a:lnTo>
                    <a:pt x="1114" y="1708"/>
                  </a:lnTo>
                  <a:lnTo>
                    <a:pt x="11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27"/>
            <p:cNvSpPr/>
            <p:nvPr/>
          </p:nvSpPr>
          <p:spPr>
            <a:xfrm>
              <a:off x="7777781" y="4988228"/>
              <a:ext cx="178152" cy="273282"/>
            </a:xfrm>
            <a:custGeom>
              <a:rect b="b" l="l" r="r" t="t"/>
              <a:pathLst>
                <a:path extrusionOk="0" h="3404" w="2219">
                  <a:moveTo>
                    <a:pt x="1" y="1"/>
                  </a:moveTo>
                  <a:lnTo>
                    <a:pt x="1" y="3404"/>
                  </a:lnTo>
                  <a:lnTo>
                    <a:pt x="2219" y="2533"/>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27"/>
            <p:cNvSpPr/>
            <p:nvPr/>
          </p:nvSpPr>
          <p:spPr>
            <a:xfrm>
              <a:off x="7810778" y="5075974"/>
              <a:ext cx="89437" cy="137203"/>
            </a:xfrm>
            <a:custGeom>
              <a:rect b="b" l="l" r="r" t="t"/>
              <a:pathLst>
                <a:path extrusionOk="0" h="1709" w="1114">
                  <a:moveTo>
                    <a:pt x="1" y="1"/>
                  </a:moveTo>
                  <a:lnTo>
                    <a:pt x="1" y="1708"/>
                  </a:lnTo>
                  <a:lnTo>
                    <a:pt x="1113" y="127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27"/>
            <p:cNvSpPr/>
            <p:nvPr/>
          </p:nvSpPr>
          <p:spPr>
            <a:xfrm>
              <a:off x="7777781" y="4715115"/>
              <a:ext cx="178152" cy="273201"/>
            </a:xfrm>
            <a:custGeom>
              <a:rect b="b" l="l" r="r" t="t"/>
              <a:pathLst>
                <a:path extrusionOk="0" h="3403" w="2219">
                  <a:moveTo>
                    <a:pt x="1" y="1"/>
                  </a:moveTo>
                  <a:lnTo>
                    <a:pt x="1" y="3403"/>
                  </a:lnTo>
                  <a:lnTo>
                    <a:pt x="2219" y="869"/>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27"/>
            <p:cNvSpPr/>
            <p:nvPr/>
          </p:nvSpPr>
          <p:spPr>
            <a:xfrm>
              <a:off x="7810778" y="4766775"/>
              <a:ext cx="89437" cy="137042"/>
            </a:xfrm>
            <a:custGeom>
              <a:rect b="b" l="l" r="r" t="t"/>
              <a:pathLst>
                <a:path extrusionOk="0" h="1707" w="1114">
                  <a:moveTo>
                    <a:pt x="1" y="0"/>
                  </a:moveTo>
                  <a:lnTo>
                    <a:pt x="1" y="1707"/>
                  </a:lnTo>
                  <a:lnTo>
                    <a:pt x="1113" y="435"/>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27"/>
            <p:cNvSpPr/>
            <p:nvPr/>
          </p:nvSpPr>
          <p:spPr>
            <a:xfrm>
              <a:off x="7573536" y="4715115"/>
              <a:ext cx="178152" cy="273201"/>
            </a:xfrm>
            <a:custGeom>
              <a:rect b="b" l="l" r="r" t="t"/>
              <a:pathLst>
                <a:path extrusionOk="0" h="3403" w="2219">
                  <a:moveTo>
                    <a:pt x="2218" y="1"/>
                  </a:moveTo>
                  <a:lnTo>
                    <a:pt x="0" y="869"/>
                  </a:lnTo>
                  <a:lnTo>
                    <a:pt x="2218" y="3403"/>
                  </a:lnTo>
                  <a:lnTo>
                    <a:pt x="2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27"/>
            <p:cNvSpPr/>
            <p:nvPr/>
          </p:nvSpPr>
          <p:spPr>
            <a:xfrm>
              <a:off x="7629174" y="4763524"/>
              <a:ext cx="89518" cy="137042"/>
            </a:xfrm>
            <a:custGeom>
              <a:rect b="b" l="l" r="r" t="t"/>
              <a:pathLst>
                <a:path extrusionOk="0" h="1707" w="1115">
                  <a:moveTo>
                    <a:pt x="1114" y="0"/>
                  </a:moveTo>
                  <a:lnTo>
                    <a:pt x="1" y="435"/>
                  </a:lnTo>
                  <a:lnTo>
                    <a:pt x="1114" y="1707"/>
                  </a:lnTo>
                  <a:lnTo>
                    <a:pt x="11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27"/>
            <p:cNvSpPr/>
            <p:nvPr/>
          </p:nvSpPr>
          <p:spPr>
            <a:xfrm>
              <a:off x="8014942" y="4943913"/>
              <a:ext cx="116012" cy="132065"/>
            </a:xfrm>
            <a:custGeom>
              <a:rect b="b" l="l" r="r" t="t"/>
              <a:pathLst>
                <a:path extrusionOk="0" h="1645" w="1445">
                  <a:moveTo>
                    <a:pt x="1272" y="1"/>
                  </a:moveTo>
                  <a:cubicBezTo>
                    <a:pt x="1228" y="1"/>
                    <a:pt x="1183" y="20"/>
                    <a:pt x="1152" y="57"/>
                  </a:cubicBezTo>
                  <a:lnTo>
                    <a:pt x="54" y="1394"/>
                  </a:lnTo>
                  <a:cubicBezTo>
                    <a:pt x="0" y="1459"/>
                    <a:pt x="10" y="1557"/>
                    <a:pt x="76" y="1610"/>
                  </a:cubicBezTo>
                  <a:cubicBezTo>
                    <a:pt x="104" y="1633"/>
                    <a:pt x="139" y="1645"/>
                    <a:pt x="173" y="1645"/>
                  </a:cubicBezTo>
                  <a:cubicBezTo>
                    <a:pt x="218" y="1645"/>
                    <a:pt x="262" y="1625"/>
                    <a:pt x="292" y="1588"/>
                  </a:cubicBezTo>
                  <a:lnTo>
                    <a:pt x="1391" y="252"/>
                  </a:lnTo>
                  <a:cubicBezTo>
                    <a:pt x="1444" y="186"/>
                    <a:pt x="1434" y="89"/>
                    <a:pt x="1370" y="35"/>
                  </a:cubicBezTo>
                  <a:cubicBezTo>
                    <a:pt x="1341" y="12"/>
                    <a:pt x="1306"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27"/>
            <p:cNvSpPr/>
            <p:nvPr/>
          </p:nvSpPr>
          <p:spPr>
            <a:xfrm>
              <a:off x="7922775" y="4943913"/>
              <a:ext cx="116092" cy="132065"/>
            </a:xfrm>
            <a:custGeom>
              <a:rect b="b" l="l" r="r" t="t"/>
              <a:pathLst>
                <a:path extrusionOk="0" h="1645" w="1446">
                  <a:moveTo>
                    <a:pt x="1273" y="1"/>
                  </a:moveTo>
                  <a:cubicBezTo>
                    <a:pt x="1228" y="1"/>
                    <a:pt x="1183" y="20"/>
                    <a:pt x="1153" y="57"/>
                  </a:cubicBezTo>
                  <a:lnTo>
                    <a:pt x="55" y="1394"/>
                  </a:lnTo>
                  <a:cubicBezTo>
                    <a:pt x="1" y="1459"/>
                    <a:pt x="11" y="1557"/>
                    <a:pt x="77" y="1610"/>
                  </a:cubicBezTo>
                  <a:cubicBezTo>
                    <a:pt x="105" y="1633"/>
                    <a:pt x="139" y="1645"/>
                    <a:pt x="174" y="1645"/>
                  </a:cubicBezTo>
                  <a:cubicBezTo>
                    <a:pt x="218" y="1645"/>
                    <a:pt x="263" y="1625"/>
                    <a:pt x="293" y="1588"/>
                  </a:cubicBezTo>
                  <a:lnTo>
                    <a:pt x="1392" y="252"/>
                  </a:lnTo>
                  <a:cubicBezTo>
                    <a:pt x="1445" y="186"/>
                    <a:pt x="1435" y="89"/>
                    <a:pt x="1370" y="35"/>
                  </a:cubicBezTo>
                  <a:cubicBezTo>
                    <a:pt x="1342" y="12"/>
                    <a:pt x="1307" y="1"/>
                    <a:pt x="1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27"/>
            <p:cNvSpPr/>
            <p:nvPr/>
          </p:nvSpPr>
          <p:spPr>
            <a:xfrm>
              <a:off x="7374992" y="4943913"/>
              <a:ext cx="116012" cy="132065"/>
            </a:xfrm>
            <a:custGeom>
              <a:rect b="b" l="l" r="r" t="t"/>
              <a:pathLst>
                <a:path extrusionOk="0" h="1645" w="1445">
                  <a:moveTo>
                    <a:pt x="174" y="1"/>
                  </a:moveTo>
                  <a:cubicBezTo>
                    <a:pt x="139" y="1"/>
                    <a:pt x="104" y="12"/>
                    <a:pt x="76" y="35"/>
                  </a:cubicBezTo>
                  <a:cubicBezTo>
                    <a:pt x="11" y="89"/>
                    <a:pt x="0" y="186"/>
                    <a:pt x="55" y="252"/>
                  </a:cubicBezTo>
                  <a:lnTo>
                    <a:pt x="1153" y="1588"/>
                  </a:lnTo>
                  <a:cubicBezTo>
                    <a:pt x="1184" y="1625"/>
                    <a:pt x="1228" y="1645"/>
                    <a:pt x="1273" y="1645"/>
                  </a:cubicBezTo>
                  <a:cubicBezTo>
                    <a:pt x="1307" y="1645"/>
                    <a:pt x="1341" y="1633"/>
                    <a:pt x="1369" y="1610"/>
                  </a:cubicBezTo>
                  <a:cubicBezTo>
                    <a:pt x="1435" y="1557"/>
                    <a:pt x="1445" y="1459"/>
                    <a:pt x="1390" y="1394"/>
                  </a:cubicBezTo>
                  <a:lnTo>
                    <a:pt x="292"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27"/>
            <p:cNvSpPr/>
            <p:nvPr/>
          </p:nvSpPr>
          <p:spPr>
            <a:xfrm>
              <a:off x="7467159" y="4943913"/>
              <a:ext cx="116092" cy="132065"/>
            </a:xfrm>
            <a:custGeom>
              <a:rect b="b" l="l" r="r" t="t"/>
              <a:pathLst>
                <a:path extrusionOk="0" h="1645" w="1446">
                  <a:moveTo>
                    <a:pt x="174" y="1"/>
                  </a:moveTo>
                  <a:cubicBezTo>
                    <a:pt x="139" y="1"/>
                    <a:pt x="105" y="12"/>
                    <a:pt x="77" y="35"/>
                  </a:cubicBezTo>
                  <a:cubicBezTo>
                    <a:pt x="11" y="89"/>
                    <a:pt x="1" y="186"/>
                    <a:pt x="55" y="252"/>
                  </a:cubicBezTo>
                  <a:lnTo>
                    <a:pt x="1153" y="1588"/>
                  </a:lnTo>
                  <a:cubicBezTo>
                    <a:pt x="1184" y="1625"/>
                    <a:pt x="1228" y="1645"/>
                    <a:pt x="1273" y="1645"/>
                  </a:cubicBezTo>
                  <a:cubicBezTo>
                    <a:pt x="1307" y="1645"/>
                    <a:pt x="1341" y="1633"/>
                    <a:pt x="1369" y="1610"/>
                  </a:cubicBezTo>
                  <a:cubicBezTo>
                    <a:pt x="1435" y="1557"/>
                    <a:pt x="1445" y="1459"/>
                    <a:pt x="1392" y="1394"/>
                  </a:cubicBezTo>
                  <a:lnTo>
                    <a:pt x="293"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27"/>
            <p:cNvSpPr/>
            <p:nvPr/>
          </p:nvSpPr>
          <p:spPr>
            <a:xfrm>
              <a:off x="6166065" y="4604007"/>
              <a:ext cx="613217" cy="705844"/>
            </a:xfrm>
            <a:custGeom>
              <a:rect b="b" l="l" r="r" t="t"/>
              <a:pathLst>
                <a:path extrusionOk="0" h="8792" w="7638">
                  <a:moveTo>
                    <a:pt x="0" y="1"/>
                  </a:moveTo>
                  <a:lnTo>
                    <a:pt x="0" y="8746"/>
                  </a:lnTo>
                  <a:lnTo>
                    <a:pt x="26" y="8792"/>
                  </a:lnTo>
                  <a:lnTo>
                    <a:pt x="2564" y="4397"/>
                  </a:lnTo>
                  <a:lnTo>
                    <a:pt x="7638" y="4397"/>
                  </a:lnTo>
                  <a:lnTo>
                    <a:pt x="7611" y="4351"/>
                  </a:lnTo>
                  <a:lnTo>
                    <a:pt x="7555" y="4254"/>
                  </a:lnTo>
                  <a:lnTo>
                    <a:pt x="5105" y="10"/>
                  </a:lnTo>
                  <a:lnTo>
                    <a:pt x="5101" y="3"/>
                  </a:lnTo>
                  <a:lnTo>
                    <a:pt x="51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27"/>
            <p:cNvSpPr/>
            <p:nvPr/>
          </p:nvSpPr>
          <p:spPr>
            <a:xfrm>
              <a:off x="6166065" y="4956999"/>
              <a:ext cx="205931" cy="352842"/>
            </a:xfrm>
            <a:custGeom>
              <a:rect b="b" l="l" r="r" t="t"/>
              <a:pathLst>
                <a:path extrusionOk="0" h="4395" w="2565">
                  <a:moveTo>
                    <a:pt x="0" y="0"/>
                  </a:moveTo>
                  <a:lnTo>
                    <a:pt x="0" y="4349"/>
                  </a:lnTo>
                  <a:lnTo>
                    <a:pt x="26" y="4395"/>
                  </a:lnTo>
                  <a:lnTo>
                    <a:pt x="25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27"/>
            <p:cNvSpPr/>
            <p:nvPr/>
          </p:nvSpPr>
          <p:spPr>
            <a:xfrm>
              <a:off x="6371915" y="4606938"/>
              <a:ext cx="407366" cy="353484"/>
            </a:xfrm>
            <a:custGeom>
              <a:rect b="b" l="l" r="r" t="t"/>
              <a:pathLst>
                <a:path extrusionOk="0" h="4403" w="5074">
                  <a:moveTo>
                    <a:pt x="2549" y="1"/>
                  </a:moveTo>
                  <a:lnTo>
                    <a:pt x="0" y="4387"/>
                  </a:lnTo>
                  <a:lnTo>
                    <a:pt x="5074" y="4402"/>
                  </a:lnTo>
                  <a:lnTo>
                    <a:pt x="25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27"/>
            <p:cNvSpPr/>
            <p:nvPr/>
          </p:nvSpPr>
          <p:spPr>
            <a:xfrm>
              <a:off x="6369266" y="5039286"/>
              <a:ext cx="417161" cy="434087"/>
            </a:xfrm>
            <a:custGeom>
              <a:rect b="b" l="l" r="r" t="t"/>
              <a:pathLst>
                <a:path extrusionOk="0" h="5407" w="5196">
                  <a:moveTo>
                    <a:pt x="470" y="1"/>
                  </a:moveTo>
                  <a:cubicBezTo>
                    <a:pt x="396" y="1"/>
                    <a:pt x="323" y="15"/>
                    <a:pt x="256" y="51"/>
                  </a:cubicBezTo>
                  <a:cubicBezTo>
                    <a:pt x="0" y="189"/>
                    <a:pt x="0" y="554"/>
                    <a:pt x="59" y="840"/>
                  </a:cubicBezTo>
                  <a:cubicBezTo>
                    <a:pt x="343" y="2246"/>
                    <a:pt x="1168" y="3501"/>
                    <a:pt x="2200" y="4500"/>
                  </a:cubicBezTo>
                  <a:cubicBezTo>
                    <a:pt x="2580" y="4869"/>
                    <a:pt x="3006" y="5216"/>
                    <a:pt x="3517" y="5353"/>
                  </a:cubicBezTo>
                  <a:cubicBezTo>
                    <a:pt x="3648" y="5388"/>
                    <a:pt x="3785" y="5406"/>
                    <a:pt x="3922" y="5406"/>
                  </a:cubicBezTo>
                  <a:cubicBezTo>
                    <a:pt x="4321" y="5406"/>
                    <a:pt x="4719" y="5254"/>
                    <a:pt x="4947" y="4933"/>
                  </a:cubicBezTo>
                  <a:cubicBezTo>
                    <a:pt x="5160" y="4635"/>
                    <a:pt x="5196" y="4244"/>
                    <a:pt x="5147" y="3882"/>
                  </a:cubicBezTo>
                  <a:cubicBezTo>
                    <a:pt x="5032" y="3016"/>
                    <a:pt x="4480" y="2251"/>
                    <a:pt x="3790" y="1717"/>
                  </a:cubicBezTo>
                  <a:cubicBezTo>
                    <a:pt x="3526" y="1513"/>
                    <a:pt x="3243" y="1337"/>
                    <a:pt x="2948" y="1183"/>
                  </a:cubicBezTo>
                  <a:lnTo>
                    <a:pt x="2948" y="1183"/>
                  </a:lnTo>
                  <a:lnTo>
                    <a:pt x="3501" y="1413"/>
                  </a:lnTo>
                  <a:cubicBezTo>
                    <a:pt x="2683" y="815"/>
                    <a:pt x="1766" y="356"/>
                    <a:pt x="798" y="62"/>
                  </a:cubicBezTo>
                  <a:cubicBezTo>
                    <a:pt x="693" y="30"/>
                    <a:pt x="579" y="1"/>
                    <a:pt x="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27"/>
            <p:cNvSpPr/>
            <p:nvPr/>
          </p:nvSpPr>
          <p:spPr>
            <a:xfrm>
              <a:off x="6374565" y="5035192"/>
              <a:ext cx="544413" cy="477440"/>
            </a:xfrm>
            <a:custGeom>
              <a:rect b="b" l="l" r="r" t="t"/>
              <a:pathLst>
                <a:path extrusionOk="0" h="5947" w="6781">
                  <a:moveTo>
                    <a:pt x="868" y="1"/>
                  </a:moveTo>
                  <a:cubicBezTo>
                    <a:pt x="340" y="1"/>
                    <a:pt x="1" y="62"/>
                    <a:pt x="1" y="62"/>
                  </a:cubicBezTo>
                  <a:lnTo>
                    <a:pt x="6780" y="5946"/>
                  </a:lnTo>
                  <a:cubicBezTo>
                    <a:pt x="6204" y="632"/>
                    <a:pt x="2564" y="1"/>
                    <a:pt x="8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27"/>
            <p:cNvSpPr/>
            <p:nvPr/>
          </p:nvSpPr>
          <p:spPr>
            <a:xfrm>
              <a:off x="6287375" y="5040169"/>
              <a:ext cx="559506" cy="544155"/>
            </a:xfrm>
            <a:custGeom>
              <a:rect b="b" l="l" r="r" t="t"/>
              <a:pathLst>
                <a:path extrusionOk="0" h="6778" w="6969">
                  <a:moveTo>
                    <a:pt x="1087" y="0"/>
                  </a:moveTo>
                  <a:cubicBezTo>
                    <a:pt x="1087" y="0"/>
                    <a:pt x="0" y="6022"/>
                    <a:pt x="6969" y="6777"/>
                  </a:cubicBezTo>
                  <a:lnTo>
                    <a:pt x="10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27"/>
            <p:cNvSpPr/>
            <p:nvPr/>
          </p:nvSpPr>
          <p:spPr>
            <a:xfrm>
              <a:off x="6166065" y="4604007"/>
              <a:ext cx="253701" cy="217806"/>
            </a:xfrm>
            <a:custGeom>
              <a:rect b="b" l="l" r="r" t="t"/>
              <a:pathLst>
                <a:path extrusionOk="0" h="2713" w="3160">
                  <a:moveTo>
                    <a:pt x="0" y="1"/>
                  </a:moveTo>
                  <a:lnTo>
                    <a:pt x="0" y="2712"/>
                  </a:lnTo>
                  <a:lnTo>
                    <a:pt x="1594" y="2712"/>
                  </a:lnTo>
                  <a:lnTo>
                    <a:pt x="31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27"/>
            <p:cNvSpPr/>
            <p:nvPr/>
          </p:nvSpPr>
          <p:spPr>
            <a:xfrm>
              <a:off x="6166065" y="4604007"/>
              <a:ext cx="125084" cy="106374"/>
            </a:xfrm>
            <a:custGeom>
              <a:rect b="b" l="l" r="r" t="t"/>
              <a:pathLst>
                <a:path extrusionOk="0" h="1325" w="1558">
                  <a:moveTo>
                    <a:pt x="0" y="1"/>
                  </a:moveTo>
                  <a:lnTo>
                    <a:pt x="0" y="1324"/>
                  </a:lnTo>
                  <a:lnTo>
                    <a:pt x="793" y="1324"/>
                  </a:lnTo>
                  <a:lnTo>
                    <a:pt x="155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27"/>
            <p:cNvSpPr/>
            <p:nvPr/>
          </p:nvSpPr>
          <p:spPr>
            <a:xfrm>
              <a:off x="7135664" y="4642140"/>
              <a:ext cx="165628" cy="245745"/>
            </a:xfrm>
            <a:custGeom>
              <a:rect b="b" l="l" r="r" t="t"/>
              <a:pathLst>
                <a:path extrusionOk="0" h="3061" w="2063">
                  <a:moveTo>
                    <a:pt x="1812" y="0"/>
                  </a:moveTo>
                  <a:cubicBezTo>
                    <a:pt x="1768" y="77"/>
                    <a:pt x="0" y="3061"/>
                    <a:pt x="0" y="3061"/>
                  </a:cubicBezTo>
                  <a:lnTo>
                    <a:pt x="236"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27"/>
            <p:cNvSpPr/>
            <p:nvPr/>
          </p:nvSpPr>
          <p:spPr>
            <a:xfrm>
              <a:off x="7174280" y="4642140"/>
              <a:ext cx="165708" cy="245745"/>
            </a:xfrm>
            <a:custGeom>
              <a:rect b="b" l="l" r="r" t="t"/>
              <a:pathLst>
                <a:path extrusionOk="0" h="3061" w="2064">
                  <a:moveTo>
                    <a:pt x="1812" y="0"/>
                  </a:moveTo>
                  <a:cubicBezTo>
                    <a:pt x="1768" y="77"/>
                    <a:pt x="1" y="3061"/>
                    <a:pt x="1" y="3061"/>
                  </a:cubicBezTo>
                  <a:lnTo>
                    <a:pt x="237" y="3061"/>
                  </a:lnTo>
                  <a:lnTo>
                    <a:pt x="20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27"/>
            <p:cNvSpPr/>
            <p:nvPr/>
          </p:nvSpPr>
          <p:spPr>
            <a:xfrm>
              <a:off x="720832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27"/>
            <p:cNvSpPr/>
            <p:nvPr/>
          </p:nvSpPr>
          <p:spPr>
            <a:xfrm>
              <a:off x="724212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27"/>
            <p:cNvSpPr/>
            <p:nvPr/>
          </p:nvSpPr>
          <p:spPr>
            <a:xfrm>
              <a:off x="727600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27"/>
            <p:cNvSpPr/>
            <p:nvPr/>
          </p:nvSpPr>
          <p:spPr>
            <a:xfrm>
              <a:off x="7309881"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27"/>
            <p:cNvSpPr/>
            <p:nvPr/>
          </p:nvSpPr>
          <p:spPr>
            <a:xfrm>
              <a:off x="734376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27"/>
            <p:cNvSpPr/>
            <p:nvPr/>
          </p:nvSpPr>
          <p:spPr>
            <a:xfrm>
              <a:off x="7377561" y="4642140"/>
              <a:ext cx="165628" cy="245745"/>
            </a:xfrm>
            <a:custGeom>
              <a:rect b="b" l="l" r="r" t="t"/>
              <a:pathLst>
                <a:path extrusionOk="0" h="3061" w="2063">
                  <a:moveTo>
                    <a:pt x="1811" y="0"/>
                  </a:moveTo>
                  <a:cubicBezTo>
                    <a:pt x="1767" y="77"/>
                    <a:pt x="0" y="3061"/>
                    <a:pt x="0" y="3061"/>
                  </a:cubicBezTo>
                  <a:lnTo>
                    <a:pt x="236" y="3061"/>
                  </a:lnTo>
                  <a:lnTo>
                    <a:pt x="2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27"/>
            <p:cNvSpPr/>
            <p:nvPr/>
          </p:nvSpPr>
          <p:spPr>
            <a:xfrm>
              <a:off x="7411522" y="4642140"/>
              <a:ext cx="165548" cy="245745"/>
            </a:xfrm>
            <a:custGeom>
              <a:rect b="b" l="l" r="r" t="t"/>
              <a:pathLst>
                <a:path extrusionOk="0" h="3061" w="2062">
                  <a:moveTo>
                    <a:pt x="1810" y="0"/>
                  </a:moveTo>
                  <a:cubicBezTo>
                    <a:pt x="1767" y="77"/>
                    <a:pt x="0" y="3061"/>
                    <a:pt x="0" y="3061"/>
                  </a:cubicBezTo>
                  <a:lnTo>
                    <a:pt x="236" y="3061"/>
                  </a:lnTo>
                  <a:lnTo>
                    <a:pt x="2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27"/>
            <p:cNvSpPr/>
            <p:nvPr/>
          </p:nvSpPr>
          <p:spPr>
            <a:xfrm>
              <a:off x="755764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27"/>
            <p:cNvSpPr/>
            <p:nvPr/>
          </p:nvSpPr>
          <p:spPr>
            <a:xfrm>
              <a:off x="7519424"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27"/>
            <p:cNvSpPr/>
            <p:nvPr/>
          </p:nvSpPr>
          <p:spPr>
            <a:xfrm>
              <a:off x="7485223"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2"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27"/>
            <p:cNvSpPr/>
            <p:nvPr/>
          </p:nvSpPr>
          <p:spPr>
            <a:xfrm>
              <a:off x="7451022" y="4605533"/>
              <a:ext cx="24005" cy="23924"/>
            </a:xfrm>
            <a:custGeom>
              <a:rect b="b" l="l" r="r" t="t"/>
              <a:pathLst>
                <a:path extrusionOk="0" h="298" w="299">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27"/>
            <p:cNvSpPr/>
            <p:nvPr/>
          </p:nvSpPr>
          <p:spPr>
            <a:xfrm>
              <a:off x="741682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27"/>
            <p:cNvSpPr/>
            <p:nvPr/>
          </p:nvSpPr>
          <p:spPr>
            <a:xfrm>
              <a:off x="7382619" y="4605533"/>
              <a:ext cx="23925" cy="23924"/>
            </a:xfrm>
            <a:custGeom>
              <a:rect b="b" l="l" r="r" t="t"/>
              <a:pathLst>
                <a:path extrusionOk="0" h="298" w="298">
                  <a:moveTo>
                    <a:pt x="149" y="0"/>
                  </a:moveTo>
                  <a:cubicBezTo>
                    <a:pt x="66"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27"/>
            <p:cNvSpPr/>
            <p:nvPr/>
          </p:nvSpPr>
          <p:spPr>
            <a:xfrm>
              <a:off x="7348338"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3"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27"/>
            <p:cNvSpPr/>
            <p:nvPr/>
          </p:nvSpPr>
          <p:spPr>
            <a:xfrm>
              <a:off x="7314217"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27"/>
            <p:cNvSpPr/>
            <p:nvPr/>
          </p:nvSpPr>
          <p:spPr>
            <a:xfrm>
              <a:off x="7280015"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27"/>
            <p:cNvSpPr/>
            <p:nvPr/>
          </p:nvSpPr>
          <p:spPr>
            <a:xfrm>
              <a:off x="6974853" y="4642140"/>
              <a:ext cx="165628" cy="245745"/>
            </a:xfrm>
            <a:custGeom>
              <a:rect b="b" l="l" r="r" t="t"/>
              <a:pathLst>
                <a:path extrusionOk="0" h="3061" w="2063">
                  <a:moveTo>
                    <a:pt x="1" y="0"/>
                  </a:moveTo>
                  <a:lnTo>
                    <a:pt x="1827" y="3061"/>
                  </a:lnTo>
                  <a:lnTo>
                    <a:pt x="2063" y="3061"/>
                  </a:lnTo>
                  <a:cubicBezTo>
                    <a:pt x="2063" y="3061"/>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27"/>
            <p:cNvSpPr/>
            <p:nvPr/>
          </p:nvSpPr>
          <p:spPr>
            <a:xfrm>
              <a:off x="6936236" y="4642140"/>
              <a:ext cx="165708" cy="245745"/>
            </a:xfrm>
            <a:custGeom>
              <a:rect b="b" l="l" r="r" t="t"/>
              <a:pathLst>
                <a:path extrusionOk="0" h="3061" w="2064">
                  <a:moveTo>
                    <a:pt x="0" y="0"/>
                  </a:moveTo>
                  <a:lnTo>
                    <a:pt x="1827" y="3061"/>
                  </a:lnTo>
                  <a:lnTo>
                    <a:pt x="2063" y="3061"/>
                  </a:lnTo>
                  <a:cubicBezTo>
                    <a:pt x="2063" y="3061"/>
                    <a:pt x="296"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27"/>
            <p:cNvSpPr/>
            <p:nvPr/>
          </p:nvSpPr>
          <p:spPr>
            <a:xfrm>
              <a:off x="690243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27"/>
            <p:cNvSpPr/>
            <p:nvPr/>
          </p:nvSpPr>
          <p:spPr>
            <a:xfrm>
              <a:off x="6868637"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27"/>
            <p:cNvSpPr/>
            <p:nvPr/>
          </p:nvSpPr>
          <p:spPr>
            <a:xfrm>
              <a:off x="683467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27"/>
            <p:cNvSpPr/>
            <p:nvPr/>
          </p:nvSpPr>
          <p:spPr>
            <a:xfrm>
              <a:off x="680079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27"/>
            <p:cNvSpPr/>
            <p:nvPr/>
          </p:nvSpPr>
          <p:spPr>
            <a:xfrm>
              <a:off x="6766916" y="4642140"/>
              <a:ext cx="165628" cy="245745"/>
            </a:xfrm>
            <a:custGeom>
              <a:rect b="b" l="l" r="r" t="t"/>
              <a:pathLst>
                <a:path extrusionOk="0" h="3061" w="2063">
                  <a:moveTo>
                    <a:pt x="0" y="0"/>
                  </a:moveTo>
                  <a:lnTo>
                    <a:pt x="1827" y="3061"/>
                  </a:lnTo>
                  <a:lnTo>
                    <a:pt x="2062" y="3061"/>
                  </a:lnTo>
                  <a:cubicBezTo>
                    <a:pt x="2062" y="3061"/>
                    <a:pt x="295"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27"/>
            <p:cNvSpPr/>
            <p:nvPr/>
          </p:nvSpPr>
          <p:spPr>
            <a:xfrm>
              <a:off x="6733036" y="4642140"/>
              <a:ext cx="165548" cy="245745"/>
            </a:xfrm>
            <a:custGeom>
              <a:rect b="b" l="l" r="r" t="t"/>
              <a:pathLst>
                <a:path extrusionOk="0" h="3061" w="2062">
                  <a:moveTo>
                    <a:pt x="0" y="0"/>
                  </a:moveTo>
                  <a:lnTo>
                    <a:pt x="1826" y="3061"/>
                  </a:lnTo>
                  <a:lnTo>
                    <a:pt x="2061" y="3061"/>
                  </a:lnTo>
                  <a:cubicBezTo>
                    <a:pt x="2061" y="3061"/>
                    <a:pt x="294" y="77"/>
                    <a:pt x="2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27"/>
            <p:cNvSpPr/>
            <p:nvPr/>
          </p:nvSpPr>
          <p:spPr>
            <a:xfrm>
              <a:off x="6699156" y="4642140"/>
              <a:ext cx="165628" cy="245745"/>
            </a:xfrm>
            <a:custGeom>
              <a:rect b="b" l="l" r="r" t="t"/>
              <a:pathLst>
                <a:path extrusionOk="0" h="3061" w="2063">
                  <a:moveTo>
                    <a:pt x="0" y="0"/>
                  </a:moveTo>
                  <a:lnTo>
                    <a:pt x="1827" y="3061"/>
                  </a:lnTo>
                  <a:lnTo>
                    <a:pt x="2062" y="3061"/>
                  </a:lnTo>
                  <a:cubicBezTo>
                    <a:pt x="2062" y="3061"/>
                    <a:pt x="295" y="77"/>
                    <a:pt x="2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27"/>
            <p:cNvSpPr/>
            <p:nvPr/>
          </p:nvSpPr>
          <p:spPr>
            <a:xfrm>
              <a:off x="6694660"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27"/>
            <p:cNvSpPr/>
            <p:nvPr/>
          </p:nvSpPr>
          <p:spPr>
            <a:xfrm>
              <a:off x="6732955" y="4605533"/>
              <a:ext cx="23925" cy="23924"/>
            </a:xfrm>
            <a:custGeom>
              <a:rect b="b" l="l" r="r" t="t"/>
              <a:pathLst>
                <a:path extrusionOk="0" h="298" w="298">
                  <a:moveTo>
                    <a:pt x="149" y="0"/>
                  </a:moveTo>
                  <a:cubicBezTo>
                    <a:pt x="65"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27"/>
            <p:cNvSpPr/>
            <p:nvPr/>
          </p:nvSpPr>
          <p:spPr>
            <a:xfrm>
              <a:off x="6767076"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27"/>
            <p:cNvSpPr/>
            <p:nvPr/>
          </p:nvSpPr>
          <p:spPr>
            <a:xfrm>
              <a:off x="6801278"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27"/>
            <p:cNvSpPr/>
            <p:nvPr/>
          </p:nvSpPr>
          <p:spPr>
            <a:xfrm>
              <a:off x="6835479"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27"/>
            <p:cNvSpPr/>
            <p:nvPr/>
          </p:nvSpPr>
          <p:spPr>
            <a:xfrm>
              <a:off x="6869680" y="4605533"/>
              <a:ext cx="23925" cy="23924"/>
            </a:xfrm>
            <a:custGeom>
              <a:rect b="b" l="l" r="r" t="t"/>
              <a:pathLst>
                <a:path extrusionOk="0" h="298" w="298">
                  <a:moveTo>
                    <a:pt x="149" y="0"/>
                  </a:moveTo>
                  <a:cubicBezTo>
                    <a:pt x="66"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27"/>
            <p:cNvSpPr/>
            <p:nvPr/>
          </p:nvSpPr>
          <p:spPr>
            <a:xfrm>
              <a:off x="6903801" y="4605533"/>
              <a:ext cx="23925" cy="23924"/>
            </a:xfrm>
            <a:custGeom>
              <a:rect b="b" l="l" r="r" t="t"/>
              <a:pathLst>
                <a:path extrusionOk="0" h="298" w="298">
                  <a:moveTo>
                    <a:pt x="149" y="0"/>
                  </a:moveTo>
                  <a:cubicBezTo>
                    <a:pt x="67" y="0"/>
                    <a:pt x="1" y="67"/>
                    <a:pt x="1" y="149"/>
                  </a:cubicBezTo>
                  <a:cubicBezTo>
                    <a:pt x="1" y="231"/>
                    <a:pt x="67"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27"/>
            <p:cNvSpPr/>
            <p:nvPr/>
          </p:nvSpPr>
          <p:spPr>
            <a:xfrm>
              <a:off x="6938083" y="4605533"/>
              <a:ext cx="24005" cy="23924"/>
            </a:xfrm>
            <a:custGeom>
              <a:rect b="b" l="l" r="r" t="t"/>
              <a:pathLst>
                <a:path extrusionOk="0" h="298" w="299">
                  <a:moveTo>
                    <a:pt x="149" y="0"/>
                  </a:moveTo>
                  <a:cubicBezTo>
                    <a:pt x="68" y="0"/>
                    <a:pt x="1" y="67"/>
                    <a:pt x="1" y="149"/>
                  </a:cubicBezTo>
                  <a:cubicBezTo>
                    <a:pt x="1" y="231"/>
                    <a:pt x="68" y="297"/>
                    <a:pt x="149" y="297"/>
                  </a:cubicBezTo>
                  <a:cubicBezTo>
                    <a:pt x="231" y="297"/>
                    <a:pt x="298" y="231"/>
                    <a:pt x="298" y="149"/>
                  </a:cubicBezTo>
                  <a:cubicBezTo>
                    <a:pt x="298"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27"/>
            <p:cNvSpPr/>
            <p:nvPr/>
          </p:nvSpPr>
          <p:spPr>
            <a:xfrm>
              <a:off x="6972364" y="4605533"/>
              <a:ext cx="23925" cy="23924"/>
            </a:xfrm>
            <a:custGeom>
              <a:rect b="b" l="l" r="r" t="t"/>
              <a:pathLst>
                <a:path extrusionOk="0" h="298" w="298">
                  <a:moveTo>
                    <a:pt x="149" y="0"/>
                  </a:moveTo>
                  <a:cubicBezTo>
                    <a:pt x="67" y="0"/>
                    <a:pt x="0" y="67"/>
                    <a:pt x="0" y="149"/>
                  </a:cubicBezTo>
                  <a:cubicBezTo>
                    <a:pt x="0" y="231"/>
                    <a:pt x="67" y="297"/>
                    <a:pt x="149" y="297"/>
                  </a:cubicBezTo>
                  <a:cubicBezTo>
                    <a:pt x="231" y="297"/>
                    <a:pt x="297" y="231"/>
                    <a:pt x="297" y="149"/>
                  </a:cubicBezTo>
                  <a:cubicBezTo>
                    <a:pt x="297" y="67"/>
                    <a:pt x="231" y="0"/>
                    <a:pt x="1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27"/>
            <p:cNvSpPr/>
            <p:nvPr/>
          </p:nvSpPr>
          <p:spPr>
            <a:xfrm>
              <a:off x="7067903" y="4604007"/>
              <a:ext cx="114165" cy="114483"/>
            </a:xfrm>
            <a:custGeom>
              <a:rect b="b" l="l" r="r" t="t"/>
              <a:pathLst>
                <a:path extrusionOk="0" h="1426" w="1422">
                  <a:moveTo>
                    <a:pt x="0" y="1"/>
                  </a:moveTo>
                  <a:cubicBezTo>
                    <a:pt x="2" y="789"/>
                    <a:pt x="320" y="1426"/>
                    <a:pt x="710" y="1426"/>
                  </a:cubicBezTo>
                  <a:cubicBezTo>
                    <a:pt x="1101" y="1426"/>
                    <a:pt x="1419" y="789"/>
                    <a:pt x="14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27"/>
            <p:cNvSpPr/>
            <p:nvPr/>
          </p:nvSpPr>
          <p:spPr>
            <a:xfrm>
              <a:off x="7105476" y="4604007"/>
              <a:ext cx="39179" cy="39098"/>
            </a:xfrm>
            <a:custGeom>
              <a:rect b="b" l="l" r="r" t="t"/>
              <a:pathLst>
                <a:path extrusionOk="0" h="487" w="488">
                  <a:moveTo>
                    <a:pt x="1" y="1"/>
                  </a:moveTo>
                  <a:cubicBezTo>
                    <a:pt x="1" y="269"/>
                    <a:pt x="110" y="486"/>
                    <a:pt x="243" y="486"/>
                  </a:cubicBezTo>
                  <a:cubicBezTo>
                    <a:pt x="376" y="486"/>
                    <a:pt x="485" y="270"/>
                    <a:pt x="4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27"/>
            <p:cNvSpPr/>
            <p:nvPr/>
          </p:nvSpPr>
          <p:spPr>
            <a:xfrm>
              <a:off x="6902838" y="4959568"/>
              <a:ext cx="38457" cy="38536"/>
            </a:xfrm>
            <a:custGeom>
              <a:rect b="b" l="l" r="r" t="t"/>
              <a:pathLst>
                <a:path extrusionOk="0" h="480" w="479">
                  <a:moveTo>
                    <a:pt x="240" y="0"/>
                  </a:moveTo>
                  <a:cubicBezTo>
                    <a:pt x="107" y="0"/>
                    <a:pt x="1" y="108"/>
                    <a:pt x="1" y="240"/>
                  </a:cubicBezTo>
                  <a:cubicBezTo>
                    <a:pt x="1" y="372"/>
                    <a:pt x="107" y="480"/>
                    <a:pt x="240" y="480"/>
                  </a:cubicBezTo>
                  <a:cubicBezTo>
                    <a:pt x="372" y="480"/>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27"/>
            <p:cNvSpPr/>
            <p:nvPr/>
          </p:nvSpPr>
          <p:spPr>
            <a:xfrm>
              <a:off x="6845675" y="5040169"/>
              <a:ext cx="38457" cy="38455"/>
            </a:xfrm>
            <a:custGeom>
              <a:rect b="b" l="l" r="r" t="t"/>
              <a:pathLst>
                <a:path extrusionOk="0" h="479" w="479">
                  <a:moveTo>
                    <a:pt x="240" y="0"/>
                  </a:moveTo>
                  <a:cubicBezTo>
                    <a:pt x="107" y="0"/>
                    <a:pt x="1" y="108"/>
                    <a:pt x="1" y="240"/>
                  </a:cubicBezTo>
                  <a:cubicBezTo>
                    <a:pt x="1" y="372"/>
                    <a:pt x="107" y="478"/>
                    <a:pt x="240" y="478"/>
                  </a:cubicBezTo>
                  <a:cubicBezTo>
                    <a:pt x="372" y="478"/>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4">
    <p:spTree>
      <p:nvGrpSpPr>
        <p:cNvPr id="4108" name="Shape 4108"/>
        <p:cNvGrpSpPr/>
        <p:nvPr/>
      </p:nvGrpSpPr>
      <p:grpSpPr>
        <a:xfrm>
          <a:off x="0" y="0"/>
          <a:ext cx="0" cy="0"/>
          <a:chOff x="0" y="0"/>
          <a:chExt cx="0" cy="0"/>
        </a:xfrm>
      </p:grpSpPr>
      <p:sp>
        <p:nvSpPr>
          <p:cNvPr id="4109" name="Google Shape;4109;p28"/>
          <p:cNvSpPr txBox="1"/>
          <p:nvPr>
            <p:ph type="title"/>
          </p:nvPr>
        </p:nvSpPr>
        <p:spPr>
          <a:xfrm>
            <a:off x="720000" y="445519"/>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10" name="Google Shape;4110;p28"/>
          <p:cNvGrpSpPr/>
          <p:nvPr/>
        </p:nvGrpSpPr>
        <p:grpSpPr>
          <a:xfrm>
            <a:off x="0" y="4604002"/>
            <a:ext cx="9143999" cy="665502"/>
            <a:chOff x="0" y="4604002"/>
            <a:chExt cx="9143999" cy="665502"/>
          </a:xfrm>
        </p:grpSpPr>
        <p:sp>
          <p:nvSpPr>
            <p:cNvPr id="4111" name="Google Shape;4111;p28"/>
            <p:cNvSpPr/>
            <p:nvPr/>
          </p:nvSpPr>
          <p:spPr>
            <a:xfrm>
              <a:off x="5901806" y="4616499"/>
              <a:ext cx="192608" cy="333449"/>
            </a:xfrm>
            <a:custGeom>
              <a:rect b="b" l="l" r="r" t="t"/>
              <a:pathLst>
                <a:path extrusionOk="0" h="4349" w="2512">
                  <a:moveTo>
                    <a:pt x="1" y="0"/>
                  </a:moveTo>
                  <a:lnTo>
                    <a:pt x="2511" y="4349"/>
                  </a:lnTo>
                  <a:lnTo>
                    <a:pt x="251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28"/>
            <p:cNvSpPr/>
            <p:nvPr/>
          </p:nvSpPr>
          <p:spPr>
            <a:xfrm>
              <a:off x="5479556" y="4695087"/>
              <a:ext cx="398403" cy="414568"/>
            </a:xfrm>
            <a:custGeom>
              <a:rect b="b" l="l" r="r" t="t"/>
              <a:pathLst>
                <a:path extrusionOk="0" h="5407" w="5196">
                  <a:moveTo>
                    <a:pt x="4725" y="1"/>
                  </a:moveTo>
                  <a:cubicBezTo>
                    <a:pt x="4616" y="1"/>
                    <a:pt x="4503" y="30"/>
                    <a:pt x="4397" y="62"/>
                  </a:cubicBezTo>
                  <a:cubicBezTo>
                    <a:pt x="3429" y="356"/>
                    <a:pt x="2512" y="815"/>
                    <a:pt x="1696" y="1413"/>
                  </a:cubicBezTo>
                  <a:lnTo>
                    <a:pt x="2245" y="1184"/>
                  </a:lnTo>
                  <a:lnTo>
                    <a:pt x="2245" y="1184"/>
                  </a:lnTo>
                  <a:cubicBezTo>
                    <a:pt x="1951" y="1339"/>
                    <a:pt x="1669" y="1513"/>
                    <a:pt x="1406" y="1717"/>
                  </a:cubicBezTo>
                  <a:cubicBezTo>
                    <a:pt x="717" y="2251"/>
                    <a:pt x="165" y="3016"/>
                    <a:pt x="49" y="3882"/>
                  </a:cubicBezTo>
                  <a:cubicBezTo>
                    <a:pt x="1" y="4244"/>
                    <a:pt x="37" y="4635"/>
                    <a:pt x="249" y="4933"/>
                  </a:cubicBezTo>
                  <a:cubicBezTo>
                    <a:pt x="477" y="5254"/>
                    <a:pt x="875" y="5406"/>
                    <a:pt x="1275" y="5406"/>
                  </a:cubicBezTo>
                  <a:cubicBezTo>
                    <a:pt x="1412" y="5406"/>
                    <a:pt x="1549" y="5388"/>
                    <a:pt x="1680" y="5353"/>
                  </a:cubicBezTo>
                  <a:cubicBezTo>
                    <a:pt x="2190" y="5216"/>
                    <a:pt x="2617" y="4869"/>
                    <a:pt x="2997" y="4500"/>
                  </a:cubicBezTo>
                  <a:cubicBezTo>
                    <a:pt x="4027" y="3501"/>
                    <a:pt x="4853" y="2246"/>
                    <a:pt x="5138" y="840"/>
                  </a:cubicBezTo>
                  <a:cubicBezTo>
                    <a:pt x="5195" y="554"/>
                    <a:pt x="5195" y="189"/>
                    <a:pt x="4939" y="51"/>
                  </a:cubicBezTo>
                  <a:cubicBezTo>
                    <a:pt x="4873" y="15"/>
                    <a:pt x="4800" y="1"/>
                    <a:pt x="47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28"/>
            <p:cNvSpPr/>
            <p:nvPr/>
          </p:nvSpPr>
          <p:spPr>
            <a:xfrm>
              <a:off x="5353042" y="4691177"/>
              <a:ext cx="519780" cy="455971"/>
            </a:xfrm>
            <a:custGeom>
              <a:rect b="b" l="l" r="r" t="t"/>
              <a:pathLst>
                <a:path extrusionOk="0" h="5947" w="6779">
                  <a:moveTo>
                    <a:pt x="5911" y="1"/>
                  </a:moveTo>
                  <a:cubicBezTo>
                    <a:pt x="4216" y="1"/>
                    <a:pt x="576" y="632"/>
                    <a:pt x="0" y="5946"/>
                  </a:cubicBezTo>
                  <a:lnTo>
                    <a:pt x="6779" y="62"/>
                  </a:lnTo>
                  <a:cubicBezTo>
                    <a:pt x="6779" y="62"/>
                    <a:pt x="6439" y="1"/>
                    <a:pt x="59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28"/>
            <p:cNvSpPr/>
            <p:nvPr/>
          </p:nvSpPr>
          <p:spPr>
            <a:xfrm>
              <a:off x="5421820" y="4695930"/>
              <a:ext cx="534348" cy="519686"/>
            </a:xfrm>
            <a:custGeom>
              <a:rect b="b" l="l" r="r" t="t"/>
              <a:pathLst>
                <a:path extrusionOk="0" h="6778" w="6969">
                  <a:moveTo>
                    <a:pt x="5882" y="0"/>
                  </a:moveTo>
                  <a:lnTo>
                    <a:pt x="1" y="6777"/>
                  </a:lnTo>
                  <a:cubicBezTo>
                    <a:pt x="6968" y="6022"/>
                    <a:pt x="5882" y="0"/>
                    <a:pt x="5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28"/>
            <p:cNvSpPr/>
            <p:nvPr/>
          </p:nvSpPr>
          <p:spPr>
            <a:xfrm>
              <a:off x="5913844" y="4966578"/>
              <a:ext cx="170142" cy="260993"/>
            </a:xfrm>
            <a:custGeom>
              <a:rect b="b" l="l" r="r" t="t"/>
              <a:pathLst>
                <a:path extrusionOk="0" h="3404" w="2219">
                  <a:moveTo>
                    <a:pt x="2218" y="0"/>
                  </a:moveTo>
                  <a:lnTo>
                    <a:pt x="0" y="870"/>
                  </a:lnTo>
                  <a:lnTo>
                    <a:pt x="2218" y="3403"/>
                  </a:lnTo>
                  <a:lnTo>
                    <a:pt x="2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28"/>
            <p:cNvSpPr/>
            <p:nvPr/>
          </p:nvSpPr>
          <p:spPr>
            <a:xfrm>
              <a:off x="5966980" y="5012734"/>
              <a:ext cx="85416" cy="130880"/>
            </a:xfrm>
            <a:custGeom>
              <a:rect b="b" l="l" r="r" t="t"/>
              <a:pathLst>
                <a:path extrusionOk="0" h="1707" w="1114">
                  <a:moveTo>
                    <a:pt x="1113" y="0"/>
                  </a:moveTo>
                  <a:lnTo>
                    <a:pt x="1" y="437"/>
                  </a:lnTo>
                  <a:lnTo>
                    <a:pt x="1113" y="1707"/>
                  </a:lnTo>
                  <a:lnTo>
                    <a:pt x="111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28"/>
            <p:cNvSpPr/>
            <p:nvPr/>
          </p:nvSpPr>
          <p:spPr>
            <a:xfrm>
              <a:off x="5724226" y="5140390"/>
              <a:ext cx="110795" cy="126203"/>
            </a:xfrm>
            <a:custGeom>
              <a:rect b="b" l="l" r="r" t="t"/>
              <a:pathLst>
                <a:path extrusionOk="0" h="1646" w="1445">
                  <a:moveTo>
                    <a:pt x="1272" y="1"/>
                  </a:moveTo>
                  <a:cubicBezTo>
                    <a:pt x="1227" y="1"/>
                    <a:pt x="1183" y="20"/>
                    <a:pt x="1153" y="57"/>
                  </a:cubicBezTo>
                  <a:lnTo>
                    <a:pt x="54" y="1394"/>
                  </a:lnTo>
                  <a:cubicBezTo>
                    <a:pt x="1" y="1460"/>
                    <a:pt x="11" y="1557"/>
                    <a:pt x="76" y="1610"/>
                  </a:cubicBezTo>
                  <a:cubicBezTo>
                    <a:pt x="104" y="1634"/>
                    <a:pt x="139" y="1645"/>
                    <a:pt x="174" y="1645"/>
                  </a:cubicBezTo>
                  <a:cubicBezTo>
                    <a:pt x="218" y="1645"/>
                    <a:pt x="262" y="1626"/>
                    <a:pt x="293" y="1589"/>
                  </a:cubicBezTo>
                  <a:lnTo>
                    <a:pt x="1391" y="252"/>
                  </a:lnTo>
                  <a:cubicBezTo>
                    <a:pt x="1445" y="186"/>
                    <a:pt x="1435" y="89"/>
                    <a:pt x="1369" y="36"/>
                  </a:cubicBezTo>
                  <a:cubicBezTo>
                    <a:pt x="1341" y="12"/>
                    <a:pt x="1306"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28"/>
            <p:cNvSpPr/>
            <p:nvPr/>
          </p:nvSpPr>
          <p:spPr>
            <a:xfrm>
              <a:off x="5812173" y="5140390"/>
              <a:ext cx="110872" cy="126203"/>
            </a:xfrm>
            <a:custGeom>
              <a:rect b="b" l="l" r="r" t="t"/>
              <a:pathLst>
                <a:path extrusionOk="0" h="1646" w="1446">
                  <a:moveTo>
                    <a:pt x="1272" y="1"/>
                  </a:moveTo>
                  <a:cubicBezTo>
                    <a:pt x="1228" y="1"/>
                    <a:pt x="1183" y="20"/>
                    <a:pt x="1153" y="57"/>
                  </a:cubicBezTo>
                  <a:lnTo>
                    <a:pt x="54" y="1394"/>
                  </a:lnTo>
                  <a:cubicBezTo>
                    <a:pt x="1" y="1460"/>
                    <a:pt x="11" y="1557"/>
                    <a:pt x="76" y="1610"/>
                  </a:cubicBezTo>
                  <a:cubicBezTo>
                    <a:pt x="104" y="1634"/>
                    <a:pt x="139" y="1645"/>
                    <a:pt x="174" y="1645"/>
                  </a:cubicBezTo>
                  <a:cubicBezTo>
                    <a:pt x="218" y="1645"/>
                    <a:pt x="263" y="1626"/>
                    <a:pt x="293" y="1589"/>
                  </a:cubicBezTo>
                  <a:lnTo>
                    <a:pt x="1391" y="252"/>
                  </a:lnTo>
                  <a:cubicBezTo>
                    <a:pt x="1445" y="186"/>
                    <a:pt x="1435" y="89"/>
                    <a:pt x="1369" y="36"/>
                  </a:cubicBezTo>
                  <a:cubicBezTo>
                    <a:pt x="1341" y="12"/>
                    <a:pt x="1307"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28"/>
            <p:cNvSpPr/>
            <p:nvPr/>
          </p:nvSpPr>
          <p:spPr>
            <a:xfrm>
              <a:off x="5348902" y="4618953"/>
              <a:ext cx="36804" cy="36803"/>
            </a:xfrm>
            <a:custGeom>
              <a:rect b="b" l="l" r="r" t="t"/>
              <a:pathLst>
                <a:path extrusionOk="0" h="480" w="480">
                  <a:moveTo>
                    <a:pt x="240" y="0"/>
                  </a:moveTo>
                  <a:cubicBezTo>
                    <a:pt x="108" y="0"/>
                    <a:pt x="0" y="108"/>
                    <a:pt x="0" y="240"/>
                  </a:cubicBezTo>
                  <a:cubicBezTo>
                    <a:pt x="0" y="372"/>
                    <a:pt x="108" y="480"/>
                    <a:pt x="240" y="480"/>
                  </a:cubicBezTo>
                  <a:cubicBezTo>
                    <a:pt x="372" y="480"/>
                    <a:pt x="480" y="372"/>
                    <a:pt x="480" y="240"/>
                  </a:cubicBezTo>
                  <a:cubicBezTo>
                    <a:pt x="480"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28"/>
            <p:cNvSpPr/>
            <p:nvPr/>
          </p:nvSpPr>
          <p:spPr>
            <a:xfrm>
              <a:off x="5403418" y="4695930"/>
              <a:ext cx="36727" cy="36726"/>
            </a:xfrm>
            <a:custGeom>
              <a:rect b="b" l="l" r="r" t="t"/>
              <a:pathLst>
                <a:path extrusionOk="0" h="479" w="479">
                  <a:moveTo>
                    <a:pt x="240" y="0"/>
                  </a:moveTo>
                  <a:cubicBezTo>
                    <a:pt x="107" y="0"/>
                    <a:pt x="0" y="108"/>
                    <a:pt x="0" y="240"/>
                  </a:cubicBezTo>
                  <a:cubicBezTo>
                    <a:pt x="0" y="372"/>
                    <a:pt x="107" y="478"/>
                    <a:pt x="240" y="478"/>
                  </a:cubicBezTo>
                  <a:cubicBezTo>
                    <a:pt x="372" y="478"/>
                    <a:pt x="478" y="372"/>
                    <a:pt x="478" y="240"/>
                  </a:cubicBezTo>
                  <a:cubicBezTo>
                    <a:pt x="478"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28"/>
            <p:cNvSpPr/>
            <p:nvPr/>
          </p:nvSpPr>
          <p:spPr>
            <a:xfrm>
              <a:off x="4376968" y="4920422"/>
              <a:ext cx="389202" cy="337129"/>
            </a:xfrm>
            <a:custGeom>
              <a:rect b="b" l="l" r="r" t="t"/>
              <a:pathLst>
                <a:path extrusionOk="0" h="4397" w="5076">
                  <a:moveTo>
                    <a:pt x="2539" y="1"/>
                  </a:moveTo>
                  <a:lnTo>
                    <a:pt x="1" y="4396"/>
                  </a:lnTo>
                  <a:lnTo>
                    <a:pt x="5075" y="4396"/>
                  </a:lnTo>
                  <a:lnTo>
                    <a:pt x="253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28"/>
            <p:cNvSpPr/>
            <p:nvPr/>
          </p:nvSpPr>
          <p:spPr>
            <a:xfrm>
              <a:off x="3954718" y="4803423"/>
              <a:ext cx="398403" cy="414568"/>
            </a:xfrm>
            <a:custGeom>
              <a:rect b="b" l="l" r="r" t="t"/>
              <a:pathLst>
                <a:path extrusionOk="0" h="5407" w="5196">
                  <a:moveTo>
                    <a:pt x="1274" y="1"/>
                  </a:moveTo>
                  <a:cubicBezTo>
                    <a:pt x="875" y="1"/>
                    <a:pt x="477" y="153"/>
                    <a:pt x="249" y="474"/>
                  </a:cubicBezTo>
                  <a:cubicBezTo>
                    <a:pt x="36" y="773"/>
                    <a:pt x="1" y="1163"/>
                    <a:pt x="49" y="1526"/>
                  </a:cubicBezTo>
                  <a:cubicBezTo>
                    <a:pt x="164" y="2392"/>
                    <a:pt x="717" y="3156"/>
                    <a:pt x="1406" y="3690"/>
                  </a:cubicBezTo>
                  <a:cubicBezTo>
                    <a:pt x="1667" y="3893"/>
                    <a:pt x="1948" y="4067"/>
                    <a:pt x="2241" y="4221"/>
                  </a:cubicBezTo>
                  <a:lnTo>
                    <a:pt x="2241" y="4221"/>
                  </a:lnTo>
                  <a:lnTo>
                    <a:pt x="1696" y="3993"/>
                  </a:lnTo>
                  <a:lnTo>
                    <a:pt x="1696" y="3993"/>
                  </a:lnTo>
                  <a:cubicBezTo>
                    <a:pt x="2512" y="4592"/>
                    <a:pt x="3429" y="5051"/>
                    <a:pt x="4397" y="5345"/>
                  </a:cubicBezTo>
                  <a:cubicBezTo>
                    <a:pt x="4503" y="5377"/>
                    <a:pt x="4616" y="5406"/>
                    <a:pt x="4725" y="5406"/>
                  </a:cubicBezTo>
                  <a:cubicBezTo>
                    <a:pt x="4800" y="5406"/>
                    <a:pt x="4873" y="5392"/>
                    <a:pt x="4939" y="5356"/>
                  </a:cubicBezTo>
                  <a:cubicBezTo>
                    <a:pt x="5195" y="5218"/>
                    <a:pt x="5195" y="4853"/>
                    <a:pt x="5138" y="4568"/>
                  </a:cubicBezTo>
                  <a:cubicBezTo>
                    <a:pt x="4853" y="3161"/>
                    <a:pt x="4027" y="1906"/>
                    <a:pt x="2997" y="907"/>
                  </a:cubicBezTo>
                  <a:cubicBezTo>
                    <a:pt x="2617" y="538"/>
                    <a:pt x="2190" y="191"/>
                    <a:pt x="1679" y="54"/>
                  </a:cubicBezTo>
                  <a:cubicBezTo>
                    <a:pt x="1549" y="19"/>
                    <a:pt x="1412" y="1"/>
                    <a:pt x="1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28"/>
            <p:cNvSpPr/>
            <p:nvPr/>
          </p:nvSpPr>
          <p:spPr>
            <a:xfrm>
              <a:off x="3828204" y="4766007"/>
              <a:ext cx="519780" cy="455818"/>
            </a:xfrm>
            <a:custGeom>
              <a:rect b="b" l="l" r="r" t="t"/>
              <a:pathLst>
                <a:path extrusionOk="0" h="5945" w="6779">
                  <a:moveTo>
                    <a:pt x="0" y="1"/>
                  </a:moveTo>
                  <a:lnTo>
                    <a:pt x="0" y="1"/>
                  </a:lnTo>
                  <a:cubicBezTo>
                    <a:pt x="576" y="5314"/>
                    <a:pt x="4215" y="5945"/>
                    <a:pt x="5911" y="5945"/>
                  </a:cubicBezTo>
                  <a:cubicBezTo>
                    <a:pt x="6439" y="5945"/>
                    <a:pt x="6779" y="5884"/>
                    <a:pt x="6779" y="5884"/>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28"/>
            <p:cNvSpPr/>
            <p:nvPr/>
          </p:nvSpPr>
          <p:spPr>
            <a:xfrm>
              <a:off x="3896981" y="4697464"/>
              <a:ext cx="534425" cy="519686"/>
            </a:xfrm>
            <a:custGeom>
              <a:rect b="b" l="l" r="r" t="t"/>
              <a:pathLst>
                <a:path extrusionOk="0" h="6778" w="6970">
                  <a:moveTo>
                    <a:pt x="1" y="1"/>
                  </a:moveTo>
                  <a:lnTo>
                    <a:pt x="5882" y="6778"/>
                  </a:lnTo>
                  <a:lnTo>
                    <a:pt x="5882" y="6778"/>
                  </a:lnTo>
                  <a:cubicBezTo>
                    <a:pt x="5882" y="6778"/>
                    <a:pt x="6969" y="75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28"/>
            <p:cNvSpPr/>
            <p:nvPr/>
          </p:nvSpPr>
          <p:spPr>
            <a:xfrm>
              <a:off x="4763717" y="4803423"/>
              <a:ext cx="398403" cy="414568"/>
            </a:xfrm>
            <a:custGeom>
              <a:rect b="b" l="l" r="r" t="t"/>
              <a:pathLst>
                <a:path extrusionOk="0" h="5407" w="5196">
                  <a:moveTo>
                    <a:pt x="3922" y="1"/>
                  </a:moveTo>
                  <a:cubicBezTo>
                    <a:pt x="3785" y="1"/>
                    <a:pt x="3648" y="19"/>
                    <a:pt x="3517" y="54"/>
                  </a:cubicBezTo>
                  <a:cubicBezTo>
                    <a:pt x="3006" y="191"/>
                    <a:pt x="2580" y="538"/>
                    <a:pt x="2199" y="907"/>
                  </a:cubicBezTo>
                  <a:cubicBezTo>
                    <a:pt x="1168" y="1906"/>
                    <a:pt x="343" y="3161"/>
                    <a:pt x="58" y="4568"/>
                  </a:cubicBezTo>
                  <a:cubicBezTo>
                    <a:pt x="1" y="4853"/>
                    <a:pt x="1" y="5218"/>
                    <a:pt x="257" y="5356"/>
                  </a:cubicBezTo>
                  <a:cubicBezTo>
                    <a:pt x="323" y="5392"/>
                    <a:pt x="396" y="5406"/>
                    <a:pt x="471" y="5406"/>
                  </a:cubicBezTo>
                  <a:cubicBezTo>
                    <a:pt x="579" y="5406"/>
                    <a:pt x="693" y="5377"/>
                    <a:pt x="799" y="5345"/>
                  </a:cubicBezTo>
                  <a:cubicBezTo>
                    <a:pt x="1767" y="5051"/>
                    <a:pt x="2683" y="4592"/>
                    <a:pt x="3500" y="3993"/>
                  </a:cubicBezTo>
                  <a:lnTo>
                    <a:pt x="3500" y="3993"/>
                  </a:lnTo>
                  <a:lnTo>
                    <a:pt x="2955" y="4221"/>
                  </a:lnTo>
                  <a:lnTo>
                    <a:pt x="2955" y="4221"/>
                  </a:lnTo>
                  <a:cubicBezTo>
                    <a:pt x="3248" y="4067"/>
                    <a:pt x="3528" y="3893"/>
                    <a:pt x="3790" y="3690"/>
                  </a:cubicBezTo>
                  <a:cubicBezTo>
                    <a:pt x="4480" y="3156"/>
                    <a:pt x="5031" y="2392"/>
                    <a:pt x="5147" y="1526"/>
                  </a:cubicBezTo>
                  <a:cubicBezTo>
                    <a:pt x="5195" y="1163"/>
                    <a:pt x="5159" y="773"/>
                    <a:pt x="4947" y="474"/>
                  </a:cubicBezTo>
                  <a:cubicBezTo>
                    <a:pt x="4719" y="153"/>
                    <a:pt x="4321" y="1"/>
                    <a:pt x="3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28"/>
            <p:cNvSpPr/>
            <p:nvPr/>
          </p:nvSpPr>
          <p:spPr>
            <a:xfrm>
              <a:off x="4768854" y="4766007"/>
              <a:ext cx="519857" cy="455818"/>
            </a:xfrm>
            <a:custGeom>
              <a:rect b="b" l="l" r="r" t="t"/>
              <a:pathLst>
                <a:path extrusionOk="0" h="5945" w="6780">
                  <a:moveTo>
                    <a:pt x="6779" y="1"/>
                  </a:moveTo>
                  <a:lnTo>
                    <a:pt x="0" y="5884"/>
                  </a:lnTo>
                  <a:cubicBezTo>
                    <a:pt x="0" y="5884"/>
                    <a:pt x="340" y="5945"/>
                    <a:pt x="868" y="5945"/>
                  </a:cubicBezTo>
                  <a:cubicBezTo>
                    <a:pt x="2564" y="5945"/>
                    <a:pt x="6203" y="5314"/>
                    <a:pt x="67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28"/>
            <p:cNvSpPr/>
            <p:nvPr/>
          </p:nvSpPr>
          <p:spPr>
            <a:xfrm>
              <a:off x="4685508" y="4697464"/>
              <a:ext cx="534348" cy="519686"/>
            </a:xfrm>
            <a:custGeom>
              <a:rect b="b" l="l" r="r" t="t"/>
              <a:pathLst>
                <a:path extrusionOk="0" h="6778" w="6969">
                  <a:moveTo>
                    <a:pt x="6968" y="1"/>
                  </a:moveTo>
                  <a:cubicBezTo>
                    <a:pt x="0" y="757"/>
                    <a:pt x="1087" y="6778"/>
                    <a:pt x="1087" y="6778"/>
                  </a:cubicBezTo>
                  <a:lnTo>
                    <a:pt x="69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28"/>
            <p:cNvSpPr/>
            <p:nvPr/>
          </p:nvSpPr>
          <p:spPr>
            <a:xfrm>
              <a:off x="4389006" y="4646324"/>
              <a:ext cx="170142" cy="260993"/>
            </a:xfrm>
            <a:custGeom>
              <a:rect b="b" l="l" r="r" t="t"/>
              <a:pathLst>
                <a:path extrusionOk="0" h="3404" w="2219">
                  <a:moveTo>
                    <a:pt x="2218" y="1"/>
                  </a:moveTo>
                  <a:lnTo>
                    <a:pt x="0" y="2533"/>
                  </a:lnTo>
                  <a:lnTo>
                    <a:pt x="2218" y="3404"/>
                  </a:lnTo>
                  <a:lnTo>
                    <a:pt x="22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28"/>
            <p:cNvSpPr/>
            <p:nvPr/>
          </p:nvSpPr>
          <p:spPr>
            <a:xfrm>
              <a:off x="4442141" y="4733231"/>
              <a:ext cx="85493" cy="131033"/>
            </a:xfrm>
            <a:custGeom>
              <a:rect b="b" l="l" r="r" t="t"/>
              <a:pathLst>
                <a:path extrusionOk="0" h="1709" w="1115">
                  <a:moveTo>
                    <a:pt x="1114" y="1"/>
                  </a:moveTo>
                  <a:lnTo>
                    <a:pt x="1" y="1271"/>
                  </a:lnTo>
                  <a:lnTo>
                    <a:pt x="1114" y="1708"/>
                  </a:lnTo>
                  <a:lnTo>
                    <a:pt x="11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28"/>
            <p:cNvSpPr/>
            <p:nvPr/>
          </p:nvSpPr>
          <p:spPr>
            <a:xfrm>
              <a:off x="4584067" y="4646324"/>
              <a:ext cx="170142" cy="260993"/>
            </a:xfrm>
            <a:custGeom>
              <a:rect b="b" l="l" r="r" t="t"/>
              <a:pathLst>
                <a:path extrusionOk="0" h="3404" w="2219">
                  <a:moveTo>
                    <a:pt x="1" y="1"/>
                  </a:moveTo>
                  <a:lnTo>
                    <a:pt x="1" y="3404"/>
                  </a:lnTo>
                  <a:lnTo>
                    <a:pt x="2219" y="2533"/>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28"/>
            <p:cNvSpPr/>
            <p:nvPr/>
          </p:nvSpPr>
          <p:spPr>
            <a:xfrm>
              <a:off x="4615581" y="4730125"/>
              <a:ext cx="85416" cy="131033"/>
            </a:xfrm>
            <a:custGeom>
              <a:rect b="b" l="l" r="r" t="t"/>
              <a:pathLst>
                <a:path extrusionOk="0" h="1709" w="1114">
                  <a:moveTo>
                    <a:pt x="1" y="1"/>
                  </a:moveTo>
                  <a:lnTo>
                    <a:pt x="1" y="1708"/>
                  </a:lnTo>
                  <a:lnTo>
                    <a:pt x="1113" y="127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28"/>
            <p:cNvSpPr/>
            <p:nvPr/>
          </p:nvSpPr>
          <p:spPr>
            <a:xfrm>
              <a:off x="4810566" y="4604002"/>
              <a:ext cx="110795" cy="126126"/>
            </a:xfrm>
            <a:custGeom>
              <a:rect b="b" l="l" r="r" t="t"/>
              <a:pathLst>
                <a:path extrusionOk="0" h="1645" w="1445">
                  <a:moveTo>
                    <a:pt x="1272" y="1"/>
                  </a:moveTo>
                  <a:cubicBezTo>
                    <a:pt x="1228" y="1"/>
                    <a:pt x="1183" y="20"/>
                    <a:pt x="1152" y="57"/>
                  </a:cubicBezTo>
                  <a:lnTo>
                    <a:pt x="54" y="1394"/>
                  </a:lnTo>
                  <a:cubicBezTo>
                    <a:pt x="0" y="1459"/>
                    <a:pt x="10" y="1557"/>
                    <a:pt x="76" y="1610"/>
                  </a:cubicBezTo>
                  <a:cubicBezTo>
                    <a:pt x="104" y="1633"/>
                    <a:pt x="139" y="1645"/>
                    <a:pt x="173" y="1645"/>
                  </a:cubicBezTo>
                  <a:cubicBezTo>
                    <a:pt x="218" y="1645"/>
                    <a:pt x="262" y="1625"/>
                    <a:pt x="292" y="1588"/>
                  </a:cubicBezTo>
                  <a:lnTo>
                    <a:pt x="1391" y="252"/>
                  </a:lnTo>
                  <a:cubicBezTo>
                    <a:pt x="1444" y="186"/>
                    <a:pt x="1434" y="89"/>
                    <a:pt x="1370" y="35"/>
                  </a:cubicBezTo>
                  <a:cubicBezTo>
                    <a:pt x="1341" y="12"/>
                    <a:pt x="1306"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28"/>
            <p:cNvSpPr/>
            <p:nvPr/>
          </p:nvSpPr>
          <p:spPr>
            <a:xfrm>
              <a:off x="4722542" y="4604002"/>
              <a:ext cx="110872" cy="126126"/>
            </a:xfrm>
            <a:custGeom>
              <a:rect b="b" l="l" r="r" t="t"/>
              <a:pathLst>
                <a:path extrusionOk="0" h="1645" w="1446">
                  <a:moveTo>
                    <a:pt x="1273" y="1"/>
                  </a:moveTo>
                  <a:cubicBezTo>
                    <a:pt x="1228" y="1"/>
                    <a:pt x="1183" y="20"/>
                    <a:pt x="1153" y="57"/>
                  </a:cubicBezTo>
                  <a:lnTo>
                    <a:pt x="55" y="1394"/>
                  </a:lnTo>
                  <a:cubicBezTo>
                    <a:pt x="1" y="1459"/>
                    <a:pt x="11" y="1557"/>
                    <a:pt x="77" y="1610"/>
                  </a:cubicBezTo>
                  <a:cubicBezTo>
                    <a:pt x="105" y="1633"/>
                    <a:pt x="139" y="1645"/>
                    <a:pt x="174" y="1645"/>
                  </a:cubicBezTo>
                  <a:cubicBezTo>
                    <a:pt x="218" y="1645"/>
                    <a:pt x="263" y="1625"/>
                    <a:pt x="293" y="1588"/>
                  </a:cubicBezTo>
                  <a:lnTo>
                    <a:pt x="1392" y="252"/>
                  </a:lnTo>
                  <a:cubicBezTo>
                    <a:pt x="1445" y="186"/>
                    <a:pt x="1435" y="89"/>
                    <a:pt x="1370" y="35"/>
                  </a:cubicBezTo>
                  <a:cubicBezTo>
                    <a:pt x="1342" y="12"/>
                    <a:pt x="1307" y="1"/>
                    <a:pt x="1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28"/>
            <p:cNvSpPr/>
            <p:nvPr/>
          </p:nvSpPr>
          <p:spPr>
            <a:xfrm>
              <a:off x="4199388" y="4604002"/>
              <a:ext cx="110795" cy="126126"/>
            </a:xfrm>
            <a:custGeom>
              <a:rect b="b" l="l" r="r" t="t"/>
              <a:pathLst>
                <a:path extrusionOk="0" h="1645" w="1445">
                  <a:moveTo>
                    <a:pt x="174" y="1"/>
                  </a:moveTo>
                  <a:cubicBezTo>
                    <a:pt x="139" y="1"/>
                    <a:pt x="104" y="12"/>
                    <a:pt x="76" y="35"/>
                  </a:cubicBezTo>
                  <a:cubicBezTo>
                    <a:pt x="11" y="89"/>
                    <a:pt x="0" y="186"/>
                    <a:pt x="55" y="252"/>
                  </a:cubicBezTo>
                  <a:lnTo>
                    <a:pt x="1153" y="1588"/>
                  </a:lnTo>
                  <a:cubicBezTo>
                    <a:pt x="1184" y="1625"/>
                    <a:pt x="1228" y="1645"/>
                    <a:pt x="1273" y="1645"/>
                  </a:cubicBezTo>
                  <a:cubicBezTo>
                    <a:pt x="1307" y="1645"/>
                    <a:pt x="1341" y="1633"/>
                    <a:pt x="1369" y="1610"/>
                  </a:cubicBezTo>
                  <a:cubicBezTo>
                    <a:pt x="1435" y="1557"/>
                    <a:pt x="1445" y="1459"/>
                    <a:pt x="1390" y="1394"/>
                  </a:cubicBezTo>
                  <a:lnTo>
                    <a:pt x="292"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28"/>
            <p:cNvSpPr/>
            <p:nvPr/>
          </p:nvSpPr>
          <p:spPr>
            <a:xfrm>
              <a:off x="4287411" y="4604002"/>
              <a:ext cx="110872" cy="126126"/>
            </a:xfrm>
            <a:custGeom>
              <a:rect b="b" l="l" r="r" t="t"/>
              <a:pathLst>
                <a:path extrusionOk="0" h="1645" w="1446">
                  <a:moveTo>
                    <a:pt x="174" y="1"/>
                  </a:moveTo>
                  <a:cubicBezTo>
                    <a:pt x="139" y="1"/>
                    <a:pt x="105" y="12"/>
                    <a:pt x="77" y="35"/>
                  </a:cubicBezTo>
                  <a:cubicBezTo>
                    <a:pt x="11" y="89"/>
                    <a:pt x="1" y="186"/>
                    <a:pt x="55" y="252"/>
                  </a:cubicBezTo>
                  <a:lnTo>
                    <a:pt x="1153" y="1588"/>
                  </a:lnTo>
                  <a:cubicBezTo>
                    <a:pt x="1184" y="1625"/>
                    <a:pt x="1228" y="1645"/>
                    <a:pt x="1273" y="1645"/>
                  </a:cubicBezTo>
                  <a:cubicBezTo>
                    <a:pt x="1307" y="1645"/>
                    <a:pt x="1341" y="1633"/>
                    <a:pt x="1369" y="1610"/>
                  </a:cubicBezTo>
                  <a:cubicBezTo>
                    <a:pt x="1435" y="1557"/>
                    <a:pt x="1445" y="1459"/>
                    <a:pt x="1392" y="1394"/>
                  </a:cubicBezTo>
                  <a:lnTo>
                    <a:pt x="293"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28"/>
            <p:cNvSpPr/>
            <p:nvPr/>
          </p:nvSpPr>
          <p:spPr>
            <a:xfrm>
              <a:off x="5271996" y="5232318"/>
              <a:ext cx="39564" cy="36803"/>
            </a:xfrm>
            <a:custGeom>
              <a:rect b="b" l="l" r="r" t="t"/>
              <a:pathLst>
                <a:path extrusionOk="0" h="480" w="516">
                  <a:moveTo>
                    <a:pt x="259" y="1"/>
                  </a:moveTo>
                  <a:cubicBezTo>
                    <a:pt x="143" y="1"/>
                    <a:pt x="41" y="84"/>
                    <a:pt x="22" y="202"/>
                  </a:cubicBezTo>
                  <a:cubicBezTo>
                    <a:pt x="0" y="332"/>
                    <a:pt x="89" y="455"/>
                    <a:pt x="219" y="477"/>
                  </a:cubicBezTo>
                  <a:cubicBezTo>
                    <a:pt x="232" y="479"/>
                    <a:pt x="245" y="480"/>
                    <a:pt x="257" y="480"/>
                  </a:cubicBezTo>
                  <a:cubicBezTo>
                    <a:pt x="373" y="480"/>
                    <a:pt x="475" y="397"/>
                    <a:pt x="494" y="278"/>
                  </a:cubicBezTo>
                  <a:cubicBezTo>
                    <a:pt x="515" y="148"/>
                    <a:pt x="427" y="25"/>
                    <a:pt x="296" y="4"/>
                  </a:cubicBezTo>
                  <a:cubicBezTo>
                    <a:pt x="284" y="2"/>
                    <a:pt x="271" y="1"/>
                    <a:pt x="25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28"/>
            <p:cNvSpPr/>
            <p:nvPr/>
          </p:nvSpPr>
          <p:spPr>
            <a:xfrm>
              <a:off x="5218707" y="5155418"/>
              <a:ext cx="36804" cy="36879"/>
            </a:xfrm>
            <a:custGeom>
              <a:rect b="b" l="l" r="r" t="t"/>
              <a:pathLst>
                <a:path extrusionOk="0" h="481" w="480">
                  <a:moveTo>
                    <a:pt x="239" y="1"/>
                  </a:moveTo>
                  <a:cubicBezTo>
                    <a:pt x="107" y="1"/>
                    <a:pt x="1" y="108"/>
                    <a:pt x="1" y="240"/>
                  </a:cubicBezTo>
                  <a:cubicBezTo>
                    <a:pt x="1" y="373"/>
                    <a:pt x="107" y="480"/>
                    <a:pt x="239" y="480"/>
                  </a:cubicBezTo>
                  <a:cubicBezTo>
                    <a:pt x="372" y="480"/>
                    <a:pt x="479" y="373"/>
                    <a:pt x="479" y="240"/>
                  </a:cubicBezTo>
                  <a:cubicBezTo>
                    <a:pt x="479" y="108"/>
                    <a:pt x="372" y="1"/>
                    <a:pt x="2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28"/>
            <p:cNvSpPr/>
            <p:nvPr/>
          </p:nvSpPr>
          <p:spPr>
            <a:xfrm>
              <a:off x="3822146" y="5232702"/>
              <a:ext cx="40638" cy="36803"/>
            </a:xfrm>
            <a:custGeom>
              <a:rect b="b" l="l" r="r" t="t"/>
              <a:pathLst>
                <a:path extrusionOk="0" h="480" w="530">
                  <a:moveTo>
                    <a:pt x="266" y="0"/>
                  </a:moveTo>
                  <a:cubicBezTo>
                    <a:pt x="246" y="0"/>
                    <a:pt x="226" y="3"/>
                    <a:pt x="206" y="8"/>
                  </a:cubicBezTo>
                  <a:cubicBezTo>
                    <a:pt x="78" y="41"/>
                    <a:pt x="0" y="171"/>
                    <a:pt x="33" y="299"/>
                  </a:cubicBezTo>
                  <a:cubicBezTo>
                    <a:pt x="61" y="407"/>
                    <a:pt x="159" y="479"/>
                    <a:pt x="266" y="479"/>
                  </a:cubicBezTo>
                  <a:cubicBezTo>
                    <a:pt x="285" y="479"/>
                    <a:pt x="305" y="477"/>
                    <a:pt x="325" y="472"/>
                  </a:cubicBezTo>
                  <a:cubicBezTo>
                    <a:pt x="453" y="439"/>
                    <a:pt x="530" y="309"/>
                    <a:pt x="497" y="180"/>
                  </a:cubicBezTo>
                  <a:cubicBezTo>
                    <a:pt x="470" y="72"/>
                    <a:pt x="373" y="0"/>
                    <a:pt x="2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28"/>
            <p:cNvSpPr/>
            <p:nvPr/>
          </p:nvSpPr>
          <p:spPr>
            <a:xfrm>
              <a:off x="3878579" y="5155418"/>
              <a:ext cx="36881" cy="36879"/>
            </a:xfrm>
            <a:custGeom>
              <a:rect b="b" l="l" r="r" t="t"/>
              <a:pathLst>
                <a:path extrusionOk="0" h="481" w="481">
                  <a:moveTo>
                    <a:pt x="241" y="1"/>
                  </a:moveTo>
                  <a:cubicBezTo>
                    <a:pt x="108" y="1"/>
                    <a:pt x="1" y="108"/>
                    <a:pt x="1" y="240"/>
                  </a:cubicBezTo>
                  <a:cubicBezTo>
                    <a:pt x="1" y="373"/>
                    <a:pt x="108" y="480"/>
                    <a:pt x="241" y="480"/>
                  </a:cubicBezTo>
                  <a:cubicBezTo>
                    <a:pt x="373" y="480"/>
                    <a:pt x="480" y="373"/>
                    <a:pt x="480" y="240"/>
                  </a:cubicBezTo>
                  <a:cubicBezTo>
                    <a:pt x="480" y="108"/>
                    <a:pt x="373" y="1"/>
                    <a:pt x="2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28"/>
            <p:cNvSpPr/>
            <p:nvPr/>
          </p:nvSpPr>
          <p:spPr>
            <a:xfrm>
              <a:off x="3044814" y="4616499"/>
              <a:ext cx="196671" cy="336976"/>
            </a:xfrm>
            <a:custGeom>
              <a:rect b="b" l="l" r="r" t="t"/>
              <a:pathLst>
                <a:path extrusionOk="0" h="4395" w="2565">
                  <a:moveTo>
                    <a:pt x="0" y="0"/>
                  </a:moveTo>
                  <a:lnTo>
                    <a:pt x="0" y="4349"/>
                  </a:lnTo>
                  <a:lnTo>
                    <a:pt x="26" y="4395"/>
                  </a:lnTo>
                  <a:lnTo>
                    <a:pt x="25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28"/>
            <p:cNvSpPr/>
            <p:nvPr/>
          </p:nvSpPr>
          <p:spPr>
            <a:xfrm>
              <a:off x="3238879" y="4695087"/>
              <a:ext cx="398403" cy="414568"/>
            </a:xfrm>
            <a:custGeom>
              <a:rect b="b" l="l" r="r" t="t"/>
              <a:pathLst>
                <a:path extrusionOk="0" h="5407" w="5196">
                  <a:moveTo>
                    <a:pt x="470" y="1"/>
                  </a:moveTo>
                  <a:cubicBezTo>
                    <a:pt x="396" y="1"/>
                    <a:pt x="323" y="15"/>
                    <a:pt x="256" y="51"/>
                  </a:cubicBezTo>
                  <a:cubicBezTo>
                    <a:pt x="0" y="189"/>
                    <a:pt x="0" y="554"/>
                    <a:pt x="59" y="840"/>
                  </a:cubicBezTo>
                  <a:cubicBezTo>
                    <a:pt x="343" y="2246"/>
                    <a:pt x="1168" y="3501"/>
                    <a:pt x="2200" y="4500"/>
                  </a:cubicBezTo>
                  <a:cubicBezTo>
                    <a:pt x="2580" y="4869"/>
                    <a:pt x="3006" y="5216"/>
                    <a:pt x="3517" y="5353"/>
                  </a:cubicBezTo>
                  <a:cubicBezTo>
                    <a:pt x="3648" y="5388"/>
                    <a:pt x="3785" y="5406"/>
                    <a:pt x="3922" y="5406"/>
                  </a:cubicBezTo>
                  <a:cubicBezTo>
                    <a:pt x="4321" y="5406"/>
                    <a:pt x="4719" y="5254"/>
                    <a:pt x="4947" y="4933"/>
                  </a:cubicBezTo>
                  <a:cubicBezTo>
                    <a:pt x="5160" y="4635"/>
                    <a:pt x="5196" y="4244"/>
                    <a:pt x="5147" y="3882"/>
                  </a:cubicBezTo>
                  <a:cubicBezTo>
                    <a:pt x="5032" y="3016"/>
                    <a:pt x="4480" y="2251"/>
                    <a:pt x="3790" y="1717"/>
                  </a:cubicBezTo>
                  <a:cubicBezTo>
                    <a:pt x="3526" y="1513"/>
                    <a:pt x="3243" y="1337"/>
                    <a:pt x="2948" y="1183"/>
                  </a:cubicBezTo>
                  <a:lnTo>
                    <a:pt x="2948" y="1183"/>
                  </a:lnTo>
                  <a:lnTo>
                    <a:pt x="3501" y="1413"/>
                  </a:lnTo>
                  <a:cubicBezTo>
                    <a:pt x="2683" y="815"/>
                    <a:pt x="1766" y="356"/>
                    <a:pt x="798" y="62"/>
                  </a:cubicBezTo>
                  <a:cubicBezTo>
                    <a:pt x="693" y="30"/>
                    <a:pt x="579" y="1"/>
                    <a:pt x="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28"/>
            <p:cNvSpPr/>
            <p:nvPr/>
          </p:nvSpPr>
          <p:spPr>
            <a:xfrm>
              <a:off x="3243939" y="4691177"/>
              <a:ext cx="519933" cy="455971"/>
            </a:xfrm>
            <a:custGeom>
              <a:rect b="b" l="l" r="r" t="t"/>
              <a:pathLst>
                <a:path extrusionOk="0" h="5947" w="6781">
                  <a:moveTo>
                    <a:pt x="868" y="1"/>
                  </a:moveTo>
                  <a:cubicBezTo>
                    <a:pt x="340" y="1"/>
                    <a:pt x="1" y="62"/>
                    <a:pt x="1" y="62"/>
                  </a:cubicBezTo>
                  <a:lnTo>
                    <a:pt x="6780" y="5946"/>
                  </a:lnTo>
                  <a:cubicBezTo>
                    <a:pt x="6204" y="632"/>
                    <a:pt x="2564" y="1"/>
                    <a:pt x="8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28"/>
            <p:cNvSpPr/>
            <p:nvPr/>
          </p:nvSpPr>
          <p:spPr>
            <a:xfrm>
              <a:off x="3160670" y="4695930"/>
              <a:ext cx="534348" cy="519686"/>
            </a:xfrm>
            <a:custGeom>
              <a:rect b="b" l="l" r="r" t="t"/>
              <a:pathLst>
                <a:path extrusionOk="0" h="6778" w="6969">
                  <a:moveTo>
                    <a:pt x="1087" y="0"/>
                  </a:moveTo>
                  <a:cubicBezTo>
                    <a:pt x="1087" y="0"/>
                    <a:pt x="0" y="6022"/>
                    <a:pt x="6969" y="6777"/>
                  </a:cubicBezTo>
                  <a:lnTo>
                    <a:pt x="10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28"/>
            <p:cNvSpPr/>
            <p:nvPr/>
          </p:nvSpPr>
          <p:spPr>
            <a:xfrm>
              <a:off x="3059305" y="4966578"/>
              <a:ext cx="170142" cy="260993"/>
            </a:xfrm>
            <a:custGeom>
              <a:rect b="b" l="l" r="r" t="t"/>
              <a:pathLst>
                <a:path extrusionOk="0" h="3404" w="2219">
                  <a:moveTo>
                    <a:pt x="1" y="0"/>
                  </a:moveTo>
                  <a:lnTo>
                    <a:pt x="1" y="3403"/>
                  </a:lnTo>
                  <a:lnTo>
                    <a:pt x="2218" y="870"/>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28"/>
            <p:cNvSpPr/>
            <p:nvPr/>
          </p:nvSpPr>
          <p:spPr>
            <a:xfrm>
              <a:off x="3090819" y="5015839"/>
              <a:ext cx="85416" cy="130880"/>
            </a:xfrm>
            <a:custGeom>
              <a:rect b="b" l="l" r="r" t="t"/>
              <a:pathLst>
                <a:path extrusionOk="0" h="1707" w="1114">
                  <a:moveTo>
                    <a:pt x="0" y="0"/>
                  </a:moveTo>
                  <a:lnTo>
                    <a:pt x="0" y="1707"/>
                  </a:lnTo>
                  <a:lnTo>
                    <a:pt x="1114" y="437"/>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28"/>
            <p:cNvSpPr/>
            <p:nvPr/>
          </p:nvSpPr>
          <p:spPr>
            <a:xfrm>
              <a:off x="3285804" y="5140390"/>
              <a:ext cx="110872" cy="126203"/>
            </a:xfrm>
            <a:custGeom>
              <a:rect b="b" l="l" r="r" t="t"/>
              <a:pathLst>
                <a:path extrusionOk="0" h="1646" w="1446">
                  <a:moveTo>
                    <a:pt x="173" y="1"/>
                  </a:moveTo>
                  <a:cubicBezTo>
                    <a:pt x="139" y="1"/>
                    <a:pt x="105" y="12"/>
                    <a:pt x="77" y="36"/>
                  </a:cubicBezTo>
                  <a:cubicBezTo>
                    <a:pt x="11" y="89"/>
                    <a:pt x="1" y="186"/>
                    <a:pt x="54" y="252"/>
                  </a:cubicBezTo>
                  <a:lnTo>
                    <a:pt x="1153" y="1589"/>
                  </a:lnTo>
                  <a:cubicBezTo>
                    <a:pt x="1183" y="1626"/>
                    <a:pt x="1227" y="1645"/>
                    <a:pt x="1272" y="1645"/>
                  </a:cubicBezTo>
                  <a:cubicBezTo>
                    <a:pt x="1307" y="1645"/>
                    <a:pt x="1342" y="1634"/>
                    <a:pt x="1370" y="1610"/>
                  </a:cubicBezTo>
                  <a:cubicBezTo>
                    <a:pt x="1435" y="1557"/>
                    <a:pt x="1445" y="1460"/>
                    <a:pt x="1391" y="1394"/>
                  </a:cubicBezTo>
                  <a:lnTo>
                    <a:pt x="293" y="57"/>
                  </a:lnTo>
                  <a:cubicBezTo>
                    <a:pt x="262" y="20"/>
                    <a:pt x="218" y="1"/>
                    <a:pt x="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28"/>
            <p:cNvSpPr/>
            <p:nvPr/>
          </p:nvSpPr>
          <p:spPr>
            <a:xfrm>
              <a:off x="3197781" y="5140390"/>
              <a:ext cx="110795" cy="126203"/>
            </a:xfrm>
            <a:custGeom>
              <a:rect b="b" l="l" r="r" t="t"/>
              <a:pathLst>
                <a:path extrusionOk="0" h="1646" w="1445">
                  <a:moveTo>
                    <a:pt x="173" y="1"/>
                  </a:moveTo>
                  <a:cubicBezTo>
                    <a:pt x="138" y="1"/>
                    <a:pt x="104" y="12"/>
                    <a:pt x="75" y="36"/>
                  </a:cubicBezTo>
                  <a:cubicBezTo>
                    <a:pt x="11" y="89"/>
                    <a:pt x="1" y="186"/>
                    <a:pt x="54" y="252"/>
                  </a:cubicBezTo>
                  <a:lnTo>
                    <a:pt x="1153" y="1589"/>
                  </a:lnTo>
                  <a:cubicBezTo>
                    <a:pt x="1184" y="1626"/>
                    <a:pt x="1227" y="1645"/>
                    <a:pt x="1272" y="1645"/>
                  </a:cubicBezTo>
                  <a:cubicBezTo>
                    <a:pt x="1307" y="1645"/>
                    <a:pt x="1341" y="1634"/>
                    <a:pt x="1369" y="1610"/>
                  </a:cubicBezTo>
                  <a:cubicBezTo>
                    <a:pt x="1435" y="1557"/>
                    <a:pt x="1445" y="1460"/>
                    <a:pt x="1391" y="1394"/>
                  </a:cubicBezTo>
                  <a:lnTo>
                    <a:pt x="293" y="57"/>
                  </a:lnTo>
                  <a:cubicBezTo>
                    <a:pt x="262" y="20"/>
                    <a:pt x="217" y="1"/>
                    <a:pt x="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28"/>
            <p:cNvSpPr/>
            <p:nvPr/>
          </p:nvSpPr>
          <p:spPr>
            <a:xfrm>
              <a:off x="3748462" y="4618953"/>
              <a:ext cx="36727" cy="36803"/>
            </a:xfrm>
            <a:custGeom>
              <a:rect b="b" l="l" r="r" t="t"/>
              <a:pathLst>
                <a:path extrusionOk="0" h="480" w="479">
                  <a:moveTo>
                    <a:pt x="240" y="0"/>
                  </a:moveTo>
                  <a:cubicBezTo>
                    <a:pt x="107" y="0"/>
                    <a:pt x="1" y="108"/>
                    <a:pt x="1" y="240"/>
                  </a:cubicBezTo>
                  <a:cubicBezTo>
                    <a:pt x="1" y="372"/>
                    <a:pt x="107" y="480"/>
                    <a:pt x="240" y="480"/>
                  </a:cubicBezTo>
                  <a:cubicBezTo>
                    <a:pt x="372" y="480"/>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28"/>
            <p:cNvSpPr/>
            <p:nvPr/>
          </p:nvSpPr>
          <p:spPr>
            <a:xfrm>
              <a:off x="3693869" y="4695930"/>
              <a:ext cx="36727" cy="36726"/>
            </a:xfrm>
            <a:custGeom>
              <a:rect b="b" l="l" r="r" t="t"/>
              <a:pathLst>
                <a:path extrusionOk="0" h="479" w="479">
                  <a:moveTo>
                    <a:pt x="240" y="0"/>
                  </a:moveTo>
                  <a:cubicBezTo>
                    <a:pt x="107" y="0"/>
                    <a:pt x="1" y="108"/>
                    <a:pt x="1" y="240"/>
                  </a:cubicBezTo>
                  <a:cubicBezTo>
                    <a:pt x="1" y="372"/>
                    <a:pt x="107" y="478"/>
                    <a:pt x="240" y="478"/>
                  </a:cubicBezTo>
                  <a:cubicBezTo>
                    <a:pt x="372" y="478"/>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28"/>
            <p:cNvSpPr/>
            <p:nvPr/>
          </p:nvSpPr>
          <p:spPr>
            <a:xfrm>
              <a:off x="2856992" y="4616499"/>
              <a:ext cx="192608" cy="333449"/>
            </a:xfrm>
            <a:custGeom>
              <a:rect b="b" l="l" r="r" t="t"/>
              <a:pathLst>
                <a:path extrusionOk="0" h="4349" w="2512">
                  <a:moveTo>
                    <a:pt x="1" y="0"/>
                  </a:moveTo>
                  <a:lnTo>
                    <a:pt x="2511" y="4349"/>
                  </a:lnTo>
                  <a:lnTo>
                    <a:pt x="251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28"/>
            <p:cNvSpPr/>
            <p:nvPr/>
          </p:nvSpPr>
          <p:spPr>
            <a:xfrm>
              <a:off x="2434742" y="4695087"/>
              <a:ext cx="398403" cy="414568"/>
            </a:xfrm>
            <a:custGeom>
              <a:rect b="b" l="l" r="r" t="t"/>
              <a:pathLst>
                <a:path extrusionOk="0" h="5407" w="5196">
                  <a:moveTo>
                    <a:pt x="4725" y="1"/>
                  </a:moveTo>
                  <a:cubicBezTo>
                    <a:pt x="4616" y="1"/>
                    <a:pt x="4503" y="30"/>
                    <a:pt x="4397" y="62"/>
                  </a:cubicBezTo>
                  <a:cubicBezTo>
                    <a:pt x="3429" y="356"/>
                    <a:pt x="2512" y="815"/>
                    <a:pt x="1696" y="1413"/>
                  </a:cubicBezTo>
                  <a:lnTo>
                    <a:pt x="2245" y="1184"/>
                  </a:lnTo>
                  <a:lnTo>
                    <a:pt x="2245" y="1184"/>
                  </a:lnTo>
                  <a:cubicBezTo>
                    <a:pt x="1951" y="1339"/>
                    <a:pt x="1669" y="1513"/>
                    <a:pt x="1406" y="1717"/>
                  </a:cubicBezTo>
                  <a:cubicBezTo>
                    <a:pt x="717" y="2251"/>
                    <a:pt x="165" y="3016"/>
                    <a:pt x="49" y="3882"/>
                  </a:cubicBezTo>
                  <a:cubicBezTo>
                    <a:pt x="1" y="4244"/>
                    <a:pt x="37" y="4635"/>
                    <a:pt x="249" y="4933"/>
                  </a:cubicBezTo>
                  <a:cubicBezTo>
                    <a:pt x="477" y="5254"/>
                    <a:pt x="875" y="5406"/>
                    <a:pt x="1275" y="5406"/>
                  </a:cubicBezTo>
                  <a:cubicBezTo>
                    <a:pt x="1412" y="5406"/>
                    <a:pt x="1549" y="5388"/>
                    <a:pt x="1680" y="5353"/>
                  </a:cubicBezTo>
                  <a:cubicBezTo>
                    <a:pt x="2190" y="5216"/>
                    <a:pt x="2617" y="4869"/>
                    <a:pt x="2997" y="4500"/>
                  </a:cubicBezTo>
                  <a:cubicBezTo>
                    <a:pt x="4027" y="3501"/>
                    <a:pt x="4853" y="2246"/>
                    <a:pt x="5138" y="840"/>
                  </a:cubicBezTo>
                  <a:cubicBezTo>
                    <a:pt x="5195" y="554"/>
                    <a:pt x="5195" y="189"/>
                    <a:pt x="4939" y="51"/>
                  </a:cubicBezTo>
                  <a:cubicBezTo>
                    <a:pt x="4873" y="15"/>
                    <a:pt x="4800" y="1"/>
                    <a:pt x="47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28"/>
            <p:cNvSpPr/>
            <p:nvPr/>
          </p:nvSpPr>
          <p:spPr>
            <a:xfrm>
              <a:off x="2308228" y="4691177"/>
              <a:ext cx="519780" cy="455971"/>
            </a:xfrm>
            <a:custGeom>
              <a:rect b="b" l="l" r="r" t="t"/>
              <a:pathLst>
                <a:path extrusionOk="0" h="5947" w="6779">
                  <a:moveTo>
                    <a:pt x="5911" y="1"/>
                  </a:moveTo>
                  <a:cubicBezTo>
                    <a:pt x="4216" y="1"/>
                    <a:pt x="576" y="632"/>
                    <a:pt x="0" y="5946"/>
                  </a:cubicBezTo>
                  <a:lnTo>
                    <a:pt x="6779" y="62"/>
                  </a:lnTo>
                  <a:cubicBezTo>
                    <a:pt x="6779" y="62"/>
                    <a:pt x="6439" y="1"/>
                    <a:pt x="59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28"/>
            <p:cNvSpPr/>
            <p:nvPr/>
          </p:nvSpPr>
          <p:spPr>
            <a:xfrm>
              <a:off x="2377006" y="4695930"/>
              <a:ext cx="534348" cy="519686"/>
            </a:xfrm>
            <a:custGeom>
              <a:rect b="b" l="l" r="r" t="t"/>
              <a:pathLst>
                <a:path extrusionOk="0" h="6778" w="6969">
                  <a:moveTo>
                    <a:pt x="5882" y="0"/>
                  </a:moveTo>
                  <a:lnTo>
                    <a:pt x="1" y="6777"/>
                  </a:lnTo>
                  <a:cubicBezTo>
                    <a:pt x="6968" y="6022"/>
                    <a:pt x="5882" y="0"/>
                    <a:pt x="5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28"/>
            <p:cNvSpPr/>
            <p:nvPr/>
          </p:nvSpPr>
          <p:spPr>
            <a:xfrm>
              <a:off x="2869030" y="4966578"/>
              <a:ext cx="170142" cy="260993"/>
            </a:xfrm>
            <a:custGeom>
              <a:rect b="b" l="l" r="r" t="t"/>
              <a:pathLst>
                <a:path extrusionOk="0" h="3404" w="2219">
                  <a:moveTo>
                    <a:pt x="2218" y="0"/>
                  </a:moveTo>
                  <a:lnTo>
                    <a:pt x="0" y="870"/>
                  </a:lnTo>
                  <a:lnTo>
                    <a:pt x="2218" y="3403"/>
                  </a:lnTo>
                  <a:lnTo>
                    <a:pt x="2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28"/>
            <p:cNvSpPr/>
            <p:nvPr/>
          </p:nvSpPr>
          <p:spPr>
            <a:xfrm>
              <a:off x="2922166" y="5012734"/>
              <a:ext cx="85416" cy="130880"/>
            </a:xfrm>
            <a:custGeom>
              <a:rect b="b" l="l" r="r" t="t"/>
              <a:pathLst>
                <a:path extrusionOk="0" h="1707" w="1114">
                  <a:moveTo>
                    <a:pt x="1113" y="0"/>
                  </a:moveTo>
                  <a:lnTo>
                    <a:pt x="1" y="437"/>
                  </a:lnTo>
                  <a:lnTo>
                    <a:pt x="1113" y="1707"/>
                  </a:lnTo>
                  <a:lnTo>
                    <a:pt x="111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28"/>
            <p:cNvSpPr/>
            <p:nvPr/>
          </p:nvSpPr>
          <p:spPr>
            <a:xfrm>
              <a:off x="2679412" y="5140390"/>
              <a:ext cx="110795" cy="126203"/>
            </a:xfrm>
            <a:custGeom>
              <a:rect b="b" l="l" r="r" t="t"/>
              <a:pathLst>
                <a:path extrusionOk="0" h="1646" w="1445">
                  <a:moveTo>
                    <a:pt x="1272" y="1"/>
                  </a:moveTo>
                  <a:cubicBezTo>
                    <a:pt x="1227" y="1"/>
                    <a:pt x="1183" y="20"/>
                    <a:pt x="1153" y="57"/>
                  </a:cubicBezTo>
                  <a:lnTo>
                    <a:pt x="54" y="1394"/>
                  </a:lnTo>
                  <a:cubicBezTo>
                    <a:pt x="1" y="1460"/>
                    <a:pt x="11" y="1557"/>
                    <a:pt x="76" y="1610"/>
                  </a:cubicBezTo>
                  <a:cubicBezTo>
                    <a:pt x="104" y="1634"/>
                    <a:pt x="139" y="1645"/>
                    <a:pt x="174" y="1645"/>
                  </a:cubicBezTo>
                  <a:cubicBezTo>
                    <a:pt x="218" y="1645"/>
                    <a:pt x="262" y="1626"/>
                    <a:pt x="293" y="1589"/>
                  </a:cubicBezTo>
                  <a:lnTo>
                    <a:pt x="1391" y="252"/>
                  </a:lnTo>
                  <a:cubicBezTo>
                    <a:pt x="1445" y="186"/>
                    <a:pt x="1435" y="89"/>
                    <a:pt x="1369" y="36"/>
                  </a:cubicBezTo>
                  <a:cubicBezTo>
                    <a:pt x="1341" y="12"/>
                    <a:pt x="1306"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28"/>
            <p:cNvSpPr/>
            <p:nvPr/>
          </p:nvSpPr>
          <p:spPr>
            <a:xfrm>
              <a:off x="2767359" y="5140390"/>
              <a:ext cx="110872" cy="126203"/>
            </a:xfrm>
            <a:custGeom>
              <a:rect b="b" l="l" r="r" t="t"/>
              <a:pathLst>
                <a:path extrusionOk="0" h="1646" w="1446">
                  <a:moveTo>
                    <a:pt x="1272" y="1"/>
                  </a:moveTo>
                  <a:cubicBezTo>
                    <a:pt x="1228" y="1"/>
                    <a:pt x="1183" y="20"/>
                    <a:pt x="1153" y="57"/>
                  </a:cubicBezTo>
                  <a:lnTo>
                    <a:pt x="54" y="1394"/>
                  </a:lnTo>
                  <a:cubicBezTo>
                    <a:pt x="1" y="1460"/>
                    <a:pt x="11" y="1557"/>
                    <a:pt x="76" y="1610"/>
                  </a:cubicBezTo>
                  <a:cubicBezTo>
                    <a:pt x="104" y="1634"/>
                    <a:pt x="139" y="1645"/>
                    <a:pt x="174" y="1645"/>
                  </a:cubicBezTo>
                  <a:cubicBezTo>
                    <a:pt x="218" y="1645"/>
                    <a:pt x="263" y="1626"/>
                    <a:pt x="293" y="1589"/>
                  </a:cubicBezTo>
                  <a:lnTo>
                    <a:pt x="1391" y="252"/>
                  </a:lnTo>
                  <a:cubicBezTo>
                    <a:pt x="1445" y="186"/>
                    <a:pt x="1435" y="89"/>
                    <a:pt x="1369" y="36"/>
                  </a:cubicBezTo>
                  <a:cubicBezTo>
                    <a:pt x="1341" y="12"/>
                    <a:pt x="1307"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28"/>
            <p:cNvSpPr/>
            <p:nvPr/>
          </p:nvSpPr>
          <p:spPr>
            <a:xfrm>
              <a:off x="2304088" y="4618953"/>
              <a:ext cx="36804" cy="36803"/>
            </a:xfrm>
            <a:custGeom>
              <a:rect b="b" l="l" r="r" t="t"/>
              <a:pathLst>
                <a:path extrusionOk="0" h="480" w="480">
                  <a:moveTo>
                    <a:pt x="240" y="0"/>
                  </a:moveTo>
                  <a:cubicBezTo>
                    <a:pt x="108" y="0"/>
                    <a:pt x="0" y="108"/>
                    <a:pt x="0" y="240"/>
                  </a:cubicBezTo>
                  <a:cubicBezTo>
                    <a:pt x="0" y="372"/>
                    <a:pt x="108" y="480"/>
                    <a:pt x="240" y="480"/>
                  </a:cubicBezTo>
                  <a:cubicBezTo>
                    <a:pt x="372" y="480"/>
                    <a:pt x="480" y="372"/>
                    <a:pt x="480" y="240"/>
                  </a:cubicBezTo>
                  <a:cubicBezTo>
                    <a:pt x="480"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28"/>
            <p:cNvSpPr/>
            <p:nvPr/>
          </p:nvSpPr>
          <p:spPr>
            <a:xfrm>
              <a:off x="2358604" y="4695930"/>
              <a:ext cx="36727" cy="36726"/>
            </a:xfrm>
            <a:custGeom>
              <a:rect b="b" l="l" r="r" t="t"/>
              <a:pathLst>
                <a:path extrusionOk="0" h="479" w="479">
                  <a:moveTo>
                    <a:pt x="240" y="0"/>
                  </a:moveTo>
                  <a:cubicBezTo>
                    <a:pt x="107" y="0"/>
                    <a:pt x="0" y="108"/>
                    <a:pt x="0" y="240"/>
                  </a:cubicBezTo>
                  <a:cubicBezTo>
                    <a:pt x="0" y="372"/>
                    <a:pt x="107" y="478"/>
                    <a:pt x="240" y="478"/>
                  </a:cubicBezTo>
                  <a:cubicBezTo>
                    <a:pt x="372" y="478"/>
                    <a:pt x="478" y="372"/>
                    <a:pt x="478" y="240"/>
                  </a:cubicBezTo>
                  <a:cubicBezTo>
                    <a:pt x="478"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28"/>
            <p:cNvSpPr/>
            <p:nvPr/>
          </p:nvSpPr>
          <p:spPr>
            <a:xfrm>
              <a:off x="1332154" y="4920422"/>
              <a:ext cx="389202" cy="337129"/>
            </a:xfrm>
            <a:custGeom>
              <a:rect b="b" l="l" r="r" t="t"/>
              <a:pathLst>
                <a:path extrusionOk="0" h="4397" w="5076">
                  <a:moveTo>
                    <a:pt x="2539" y="1"/>
                  </a:moveTo>
                  <a:lnTo>
                    <a:pt x="1" y="4396"/>
                  </a:lnTo>
                  <a:lnTo>
                    <a:pt x="5075" y="4396"/>
                  </a:lnTo>
                  <a:lnTo>
                    <a:pt x="253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28"/>
            <p:cNvSpPr/>
            <p:nvPr/>
          </p:nvSpPr>
          <p:spPr>
            <a:xfrm>
              <a:off x="909904" y="4803423"/>
              <a:ext cx="398403" cy="414568"/>
            </a:xfrm>
            <a:custGeom>
              <a:rect b="b" l="l" r="r" t="t"/>
              <a:pathLst>
                <a:path extrusionOk="0" h="5407" w="5196">
                  <a:moveTo>
                    <a:pt x="1274" y="1"/>
                  </a:moveTo>
                  <a:cubicBezTo>
                    <a:pt x="875" y="1"/>
                    <a:pt x="477" y="153"/>
                    <a:pt x="249" y="474"/>
                  </a:cubicBezTo>
                  <a:cubicBezTo>
                    <a:pt x="36" y="773"/>
                    <a:pt x="1" y="1163"/>
                    <a:pt x="49" y="1526"/>
                  </a:cubicBezTo>
                  <a:cubicBezTo>
                    <a:pt x="164" y="2392"/>
                    <a:pt x="717" y="3156"/>
                    <a:pt x="1406" y="3690"/>
                  </a:cubicBezTo>
                  <a:cubicBezTo>
                    <a:pt x="1667" y="3893"/>
                    <a:pt x="1948" y="4067"/>
                    <a:pt x="2241" y="4221"/>
                  </a:cubicBezTo>
                  <a:lnTo>
                    <a:pt x="2241" y="4221"/>
                  </a:lnTo>
                  <a:lnTo>
                    <a:pt x="1696" y="3993"/>
                  </a:lnTo>
                  <a:lnTo>
                    <a:pt x="1696" y="3993"/>
                  </a:lnTo>
                  <a:cubicBezTo>
                    <a:pt x="2512" y="4592"/>
                    <a:pt x="3429" y="5051"/>
                    <a:pt x="4397" y="5345"/>
                  </a:cubicBezTo>
                  <a:cubicBezTo>
                    <a:pt x="4503" y="5377"/>
                    <a:pt x="4616" y="5406"/>
                    <a:pt x="4725" y="5406"/>
                  </a:cubicBezTo>
                  <a:cubicBezTo>
                    <a:pt x="4800" y="5406"/>
                    <a:pt x="4873" y="5392"/>
                    <a:pt x="4939" y="5356"/>
                  </a:cubicBezTo>
                  <a:cubicBezTo>
                    <a:pt x="5195" y="5218"/>
                    <a:pt x="5195" y="4853"/>
                    <a:pt x="5138" y="4568"/>
                  </a:cubicBezTo>
                  <a:cubicBezTo>
                    <a:pt x="4853" y="3161"/>
                    <a:pt x="4027" y="1906"/>
                    <a:pt x="2997" y="907"/>
                  </a:cubicBezTo>
                  <a:cubicBezTo>
                    <a:pt x="2617" y="538"/>
                    <a:pt x="2190" y="191"/>
                    <a:pt x="1679" y="54"/>
                  </a:cubicBezTo>
                  <a:cubicBezTo>
                    <a:pt x="1549" y="19"/>
                    <a:pt x="1412" y="1"/>
                    <a:pt x="1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28"/>
            <p:cNvSpPr/>
            <p:nvPr/>
          </p:nvSpPr>
          <p:spPr>
            <a:xfrm>
              <a:off x="783390" y="4766007"/>
              <a:ext cx="519780" cy="455818"/>
            </a:xfrm>
            <a:custGeom>
              <a:rect b="b" l="l" r="r" t="t"/>
              <a:pathLst>
                <a:path extrusionOk="0" h="5945" w="6779">
                  <a:moveTo>
                    <a:pt x="0" y="1"/>
                  </a:moveTo>
                  <a:lnTo>
                    <a:pt x="0" y="1"/>
                  </a:lnTo>
                  <a:cubicBezTo>
                    <a:pt x="576" y="5314"/>
                    <a:pt x="4215" y="5945"/>
                    <a:pt x="5911" y="5945"/>
                  </a:cubicBezTo>
                  <a:cubicBezTo>
                    <a:pt x="6439" y="5945"/>
                    <a:pt x="6779" y="5884"/>
                    <a:pt x="6779" y="5884"/>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28"/>
            <p:cNvSpPr/>
            <p:nvPr/>
          </p:nvSpPr>
          <p:spPr>
            <a:xfrm>
              <a:off x="852167" y="4697464"/>
              <a:ext cx="534425" cy="519686"/>
            </a:xfrm>
            <a:custGeom>
              <a:rect b="b" l="l" r="r" t="t"/>
              <a:pathLst>
                <a:path extrusionOk="0" h="6778" w="6970">
                  <a:moveTo>
                    <a:pt x="1" y="1"/>
                  </a:moveTo>
                  <a:lnTo>
                    <a:pt x="5882" y="6778"/>
                  </a:lnTo>
                  <a:lnTo>
                    <a:pt x="5882" y="6778"/>
                  </a:lnTo>
                  <a:cubicBezTo>
                    <a:pt x="5882" y="6778"/>
                    <a:pt x="6969" y="75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28"/>
            <p:cNvSpPr/>
            <p:nvPr/>
          </p:nvSpPr>
          <p:spPr>
            <a:xfrm>
              <a:off x="1718903" y="4803423"/>
              <a:ext cx="398403" cy="414568"/>
            </a:xfrm>
            <a:custGeom>
              <a:rect b="b" l="l" r="r" t="t"/>
              <a:pathLst>
                <a:path extrusionOk="0" h="5407" w="5196">
                  <a:moveTo>
                    <a:pt x="3922" y="1"/>
                  </a:moveTo>
                  <a:cubicBezTo>
                    <a:pt x="3785" y="1"/>
                    <a:pt x="3648" y="19"/>
                    <a:pt x="3517" y="54"/>
                  </a:cubicBezTo>
                  <a:cubicBezTo>
                    <a:pt x="3006" y="191"/>
                    <a:pt x="2580" y="538"/>
                    <a:pt x="2199" y="907"/>
                  </a:cubicBezTo>
                  <a:cubicBezTo>
                    <a:pt x="1168" y="1906"/>
                    <a:pt x="343" y="3161"/>
                    <a:pt x="58" y="4568"/>
                  </a:cubicBezTo>
                  <a:cubicBezTo>
                    <a:pt x="1" y="4853"/>
                    <a:pt x="1" y="5218"/>
                    <a:pt x="257" y="5356"/>
                  </a:cubicBezTo>
                  <a:cubicBezTo>
                    <a:pt x="323" y="5392"/>
                    <a:pt x="396" y="5406"/>
                    <a:pt x="471" y="5406"/>
                  </a:cubicBezTo>
                  <a:cubicBezTo>
                    <a:pt x="579" y="5406"/>
                    <a:pt x="693" y="5377"/>
                    <a:pt x="799" y="5345"/>
                  </a:cubicBezTo>
                  <a:cubicBezTo>
                    <a:pt x="1767" y="5051"/>
                    <a:pt x="2683" y="4592"/>
                    <a:pt x="3500" y="3993"/>
                  </a:cubicBezTo>
                  <a:lnTo>
                    <a:pt x="3500" y="3993"/>
                  </a:lnTo>
                  <a:lnTo>
                    <a:pt x="2955" y="4221"/>
                  </a:lnTo>
                  <a:lnTo>
                    <a:pt x="2955" y="4221"/>
                  </a:lnTo>
                  <a:cubicBezTo>
                    <a:pt x="3248" y="4067"/>
                    <a:pt x="3528" y="3893"/>
                    <a:pt x="3790" y="3690"/>
                  </a:cubicBezTo>
                  <a:cubicBezTo>
                    <a:pt x="4480" y="3156"/>
                    <a:pt x="5031" y="2392"/>
                    <a:pt x="5147" y="1526"/>
                  </a:cubicBezTo>
                  <a:cubicBezTo>
                    <a:pt x="5195" y="1163"/>
                    <a:pt x="5159" y="773"/>
                    <a:pt x="4947" y="474"/>
                  </a:cubicBezTo>
                  <a:cubicBezTo>
                    <a:pt x="4719" y="153"/>
                    <a:pt x="4321" y="1"/>
                    <a:pt x="3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28"/>
            <p:cNvSpPr/>
            <p:nvPr/>
          </p:nvSpPr>
          <p:spPr>
            <a:xfrm>
              <a:off x="1724040" y="4766007"/>
              <a:ext cx="519857" cy="455818"/>
            </a:xfrm>
            <a:custGeom>
              <a:rect b="b" l="l" r="r" t="t"/>
              <a:pathLst>
                <a:path extrusionOk="0" h="5945" w="6780">
                  <a:moveTo>
                    <a:pt x="6779" y="1"/>
                  </a:moveTo>
                  <a:lnTo>
                    <a:pt x="0" y="5884"/>
                  </a:lnTo>
                  <a:cubicBezTo>
                    <a:pt x="0" y="5884"/>
                    <a:pt x="340" y="5945"/>
                    <a:pt x="868" y="5945"/>
                  </a:cubicBezTo>
                  <a:cubicBezTo>
                    <a:pt x="2564" y="5945"/>
                    <a:pt x="6203" y="5314"/>
                    <a:pt x="67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28"/>
            <p:cNvSpPr/>
            <p:nvPr/>
          </p:nvSpPr>
          <p:spPr>
            <a:xfrm>
              <a:off x="1640694" y="4697464"/>
              <a:ext cx="534348" cy="519686"/>
            </a:xfrm>
            <a:custGeom>
              <a:rect b="b" l="l" r="r" t="t"/>
              <a:pathLst>
                <a:path extrusionOk="0" h="6778" w="6969">
                  <a:moveTo>
                    <a:pt x="6968" y="1"/>
                  </a:moveTo>
                  <a:cubicBezTo>
                    <a:pt x="0" y="757"/>
                    <a:pt x="1087" y="6778"/>
                    <a:pt x="1087" y="6778"/>
                  </a:cubicBezTo>
                  <a:lnTo>
                    <a:pt x="69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28"/>
            <p:cNvSpPr/>
            <p:nvPr/>
          </p:nvSpPr>
          <p:spPr>
            <a:xfrm>
              <a:off x="1344192" y="4646324"/>
              <a:ext cx="170142" cy="260993"/>
            </a:xfrm>
            <a:custGeom>
              <a:rect b="b" l="l" r="r" t="t"/>
              <a:pathLst>
                <a:path extrusionOk="0" h="3404" w="2219">
                  <a:moveTo>
                    <a:pt x="2218" y="1"/>
                  </a:moveTo>
                  <a:lnTo>
                    <a:pt x="0" y="2533"/>
                  </a:lnTo>
                  <a:lnTo>
                    <a:pt x="2218" y="3404"/>
                  </a:lnTo>
                  <a:lnTo>
                    <a:pt x="22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28"/>
            <p:cNvSpPr/>
            <p:nvPr/>
          </p:nvSpPr>
          <p:spPr>
            <a:xfrm>
              <a:off x="1397328" y="4733231"/>
              <a:ext cx="85493" cy="131033"/>
            </a:xfrm>
            <a:custGeom>
              <a:rect b="b" l="l" r="r" t="t"/>
              <a:pathLst>
                <a:path extrusionOk="0" h="1709" w="1115">
                  <a:moveTo>
                    <a:pt x="1114" y="1"/>
                  </a:moveTo>
                  <a:lnTo>
                    <a:pt x="1" y="1271"/>
                  </a:lnTo>
                  <a:lnTo>
                    <a:pt x="1114" y="1708"/>
                  </a:lnTo>
                  <a:lnTo>
                    <a:pt x="11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28"/>
            <p:cNvSpPr/>
            <p:nvPr/>
          </p:nvSpPr>
          <p:spPr>
            <a:xfrm>
              <a:off x="1539253" y="4646324"/>
              <a:ext cx="170142" cy="260993"/>
            </a:xfrm>
            <a:custGeom>
              <a:rect b="b" l="l" r="r" t="t"/>
              <a:pathLst>
                <a:path extrusionOk="0" h="3404" w="2219">
                  <a:moveTo>
                    <a:pt x="1" y="1"/>
                  </a:moveTo>
                  <a:lnTo>
                    <a:pt x="1" y="3404"/>
                  </a:lnTo>
                  <a:lnTo>
                    <a:pt x="2219" y="2533"/>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28"/>
            <p:cNvSpPr/>
            <p:nvPr/>
          </p:nvSpPr>
          <p:spPr>
            <a:xfrm>
              <a:off x="1570767" y="4730125"/>
              <a:ext cx="85416" cy="131033"/>
            </a:xfrm>
            <a:custGeom>
              <a:rect b="b" l="l" r="r" t="t"/>
              <a:pathLst>
                <a:path extrusionOk="0" h="1709" w="1114">
                  <a:moveTo>
                    <a:pt x="1" y="1"/>
                  </a:moveTo>
                  <a:lnTo>
                    <a:pt x="1" y="1708"/>
                  </a:lnTo>
                  <a:lnTo>
                    <a:pt x="1113" y="127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28"/>
            <p:cNvSpPr/>
            <p:nvPr/>
          </p:nvSpPr>
          <p:spPr>
            <a:xfrm>
              <a:off x="1765752" y="4604002"/>
              <a:ext cx="110795" cy="126126"/>
            </a:xfrm>
            <a:custGeom>
              <a:rect b="b" l="l" r="r" t="t"/>
              <a:pathLst>
                <a:path extrusionOk="0" h="1645" w="1445">
                  <a:moveTo>
                    <a:pt x="1272" y="1"/>
                  </a:moveTo>
                  <a:cubicBezTo>
                    <a:pt x="1228" y="1"/>
                    <a:pt x="1183" y="20"/>
                    <a:pt x="1152" y="57"/>
                  </a:cubicBezTo>
                  <a:lnTo>
                    <a:pt x="54" y="1394"/>
                  </a:lnTo>
                  <a:cubicBezTo>
                    <a:pt x="0" y="1459"/>
                    <a:pt x="10" y="1557"/>
                    <a:pt x="76" y="1610"/>
                  </a:cubicBezTo>
                  <a:cubicBezTo>
                    <a:pt x="104" y="1633"/>
                    <a:pt x="139" y="1645"/>
                    <a:pt x="173" y="1645"/>
                  </a:cubicBezTo>
                  <a:cubicBezTo>
                    <a:pt x="218" y="1645"/>
                    <a:pt x="262" y="1625"/>
                    <a:pt x="292" y="1588"/>
                  </a:cubicBezTo>
                  <a:lnTo>
                    <a:pt x="1391" y="252"/>
                  </a:lnTo>
                  <a:cubicBezTo>
                    <a:pt x="1444" y="186"/>
                    <a:pt x="1434" y="89"/>
                    <a:pt x="1370" y="35"/>
                  </a:cubicBezTo>
                  <a:cubicBezTo>
                    <a:pt x="1341" y="12"/>
                    <a:pt x="1306"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28"/>
            <p:cNvSpPr/>
            <p:nvPr/>
          </p:nvSpPr>
          <p:spPr>
            <a:xfrm>
              <a:off x="1677729" y="4604002"/>
              <a:ext cx="110872" cy="126126"/>
            </a:xfrm>
            <a:custGeom>
              <a:rect b="b" l="l" r="r" t="t"/>
              <a:pathLst>
                <a:path extrusionOk="0" h="1645" w="1446">
                  <a:moveTo>
                    <a:pt x="1273" y="1"/>
                  </a:moveTo>
                  <a:cubicBezTo>
                    <a:pt x="1228" y="1"/>
                    <a:pt x="1183" y="20"/>
                    <a:pt x="1153" y="57"/>
                  </a:cubicBezTo>
                  <a:lnTo>
                    <a:pt x="55" y="1394"/>
                  </a:lnTo>
                  <a:cubicBezTo>
                    <a:pt x="1" y="1459"/>
                    <a:pt x="11" y="1557"/>
                    <a:pt x="77" y="1610"/>
                  </a:cubicBezTo>
                  <a:cubicBezTo>
                    <a:pt x="105" y="1633"/>
                    <a:pt x="139" y="1645"/>
                    <a:pt x="174" y="1645"/>
                  </a:cubicBezTo>
                  <a:cubicBezTo>
                    <a:pt x="218" y="1645"/>
                    <a:pt x="263" y="1625"/>
                    <a:pt x="293" y="1588"/>
                  </a:cubicBezTo>
                  <a:lnTo>
                    <a:pt x="1392" y="252"/>
                  </a:lnTo>
                  <a:cubicBezTo>
                    <a:pt x="1445" y="186"/>
                    <a:pt x="1435" y="89"/>
                    <a:pt x="1370" y="35"/>
                  </a:cubicBezTo>
                  <a:cubicBezTo>
                    <a:pt x="1342" y="12"/>
                    <a:pt x="1307" y="1"/>
                    <a:pt x="1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28"/>
            <p:cNvSpPr/>
            <p:nvPr/>
          </p:nvSpPr>
          <p:spPr>
            <a:xfrm>
              <a:off x="1154574" y="4604002"/>
              <a:ext cx="110795" cy="126126"/>
            </a:xfrm>
            <a:custGeom>
              <a:rect b="b" l="l" r="r" t="t"/>
              <a:pathLst>
                <a:path extrusionOk="0" h="1645" w="1445">
                  <a:moveTo>
                    <a:pt x="174" y="1"/>
                  </a:moveTo>
                  <a:cubicBezTo>
                    <a:pt x="139" y="1"/>
                    <a:pt x="104" y="12"/>
                    <a:pt x="76" y="35"/>
                  </a:cubicBezTo>
                  <a:cubicBezTo>
                    <a:pt x="11" y="89"/>
                    <a:pt x="0" y="186"/>
                    <a:pt x="55" y="252"/>
                  </a:cubicBezTo>
                  <a:lnTo>
                    <a:pt x="1153" y="1588"/>
                  </a:lnTo>
                  <a:cubicBezTo>
                    <a:pt x="1184" y="1625"/>
                    <a:pt x="1228" y="1645"/>
                    <a:pt x="1273" y="1645"/>
                  </a:cubicBezTo>
                  <a:cubicBezTo>
                    <a:pt x="1307" y="1645"/>
                    <a:pt x="1341" y="1633"/>
                    <a:pt x="1369" y="1610"/>
                  </a:cubicBezTo>
                  <a:cubicBezTo>
                    <a:pt x="1435" y="1557"/>
                    <a:pt x="1445" y="1459"/>
                    <a:pt x="1390" y="1394"/>
                  </a:cubicBezTo>
                  <a:lnTo>
                    <a:pt x="292"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28"/>
            <p:cNvSpPr/>
            <p:nvPr/>
          </p:nvSpPr>
          <p:spPr>
            <a:xfrm>
              <a:off x="1242597" y="4604002"/>
              <a:ext cx="110872" cy="126126"/>
            </a:xfrm>
            <a:custGeom>
              <a:rect b="b" l="l" r="r" t="t"/>
              <a:pathLst>
                <a:path extrusionOk="0" h="1645" w="1446">
                  <a:moveTo>
                    <a:pt x="174" y="1"/>
                  </a:moveTo>
                  <a:cubicBezTo>
                    <a:pt x="139" y="1"/>
                    <a:pt x="105" y="12"/>
                    <a:pt x="77" y="35"/>
                  </a:cubicBezTo>
                  <a:cubicBezTo>
                    <a:pt x="11" y="89"/>
                    <a:pt x="1" y="186"/>
                    <a:pt x="55" y="252"/>
                  </a:cubicBezTo>
                  <a:lnTo>
                    <a:pt x="1153" y="1588"/>
                  </a:lnTo>
                  <a:cubicBezTo>
                    <a:pt x="1184" y="1625"/>
                    <a:pt x="1228" y="1645"/>
                    <a:pt x="1273" y="1645"/>
                  </a:cubicBezTo>
                  <a:cubicBezTo>
                    <a:pt x="1307" y="1645"/>
                    <a:pt x="1341" y="1633"/>
                    <a:pt x="1369" y="1610"/>
                  </a:cubicBezTo>
                  <a:cubicBezTo>
                    <a:pt x="1435" y="1557"/>
                    <a:pt x="1445" y="1459"/>
                    <a:pt x="1392" y="1394"/>
                  </a:cubicBezTo>
                  <a:lnTo>
                    <a:pt x="293"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28"/>
            <p:cNvSpPr/>
            <p:nvPr/>
          </p:nvSpPr>
          <p:spPr>
            <a:xfrm>
              <a:off x="2227183" y="5232318"/>
              <a:ext cx="39564" cy="36803"/>
            </a:xfrm>
            <a:custGeom>
              <a:rect b="b" l="l" r="r" t="t"/>
              <a:pathLst>
                <a:path extrusionOk="0" h="480" w="516">
                  <a:moveTo>
                    <a:pt x="259" y="1"/>
                  </a:moveTo>
                  <a:cubicBezTo>
                    <a:pt x="143" y="1"/>
                    <a:pt x="41" y="84"/>
                    <a:pt x="22" y="202"/>
                  </a:cubicBezTo>
                  <a:cubicBezTo>
                    <a:pt x="0" y="332"/>
                    <a:pt x="89" y="455"/>
                    <a:pt x="219" y="477"/>
                  </a:cubicBezTo>
                  <a:cubicBezTo>
                    <a:pt x="232" y="479"/>
                    <a:pt x="245" y="480"/>
                    <a:pt x="257" y="480"/>
                  </a:cubicBezTo>
                  <a:cubicBezTo>
                    <a:pt x="373" y="480"/>
                    <a:pt x="475" y="397"/>
                    <a:pt x="494" y="278"/>
                  </a:cubicBezTo>
                  <a:cubicBezTo>
                    <a:pt x="515" y="148"/>
                    <a:pt x="427" y="25"/>
                    <a:pt x="296" y="4"/>
                  </a:cubicBezTo>
                  <a:cubicBezTo>
                    <a:pt x="284" y="2"/>
                    <a:pt x="271" y="1"/>
                    <a:pt x="25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28"/>
            <p:cNvSpPr/>
            <p:nvPr/>
          </p:nvSpPr>
          <p:spPr>
            <a:xfrm>
              <a:off x="2173893" y="5155418"/>
              <a:ext cx="36804" cy="36879"/>
            </a:xfrm>
            <a:custGeom>
              <a:rect b="b" l="l" r="r" t="t"/>
              <a:pathLst>
                <a:path extrusionOk="0" h="481" w="480">
                  <a:moveTo>
                    <a:pt x="239" y="1"/>
                  </a:moveTo>
                  <a:cubicBezTo>
                    <a:pt x="107" y="1"/>
                    <a:pt x="1" y="108"/>
                    <a:pt x="1" y="240"/>
                  </a:cubicBezTo>
                  <a:cubicBezTo>
                    <a:pt x="1" y="373"/>
                    <a:pt x="107" y="480"/>
                    <a:pt x="239" y="480"/>
                  </a:cubicBezTo>
                  <a:cubicBezTo>
                    <a:pt x="372" y="480"/>
                    <a:pt x="479" y="373"/>
                    <a:pt x="479" y="240"/>
                  </a:cubicBezTo>
                  <a:cubicBezTo>
                    <a:pt x="479" y="108"/>
                    <a:pt x="372" y="1"/>
                    <a:pt x="2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28"/>
            <p:cNvSpPr/>
            <p:nvPr/>
          </p:nvSpPr>
          <p:spPr>
            <a:xfrm>
              <a:off x="777332" y="5232702"/>
              <a:ext cx="40638" cy="36803"/>
            </a:xfrm>
            <a:custGeom>
              <a:rect b="b" l="l" r="r" t="t"/>
              <a:pathLst>
                <a:path extrusionOk="0" h="480" w="530">
                  <a:moveTo>
                    <a:pt x="266" y="0"/>
                  </a:moveTo>
                  <a:cubicBezTo>
                    <a:pt x="246" y="0"/>
                    <a:pt x="226" y="3"/>
                    <a:pt x="206" y="8"/>
                  </a:cubicBezTo>
                  <a:cubicBezTo>
                    <a:pt x="78" y="41"/>
                    <a:pt x="0" y="171"/>
                    <a:pt x="33" y="299"/>
                  </a:cubicBezTo>
                  <a:cubicBezTo>
                    <a:pt x="61" y="407"/>
                    <a:pt x="159" y="479"/>
                    <a:pt x="266" y="479"/>
                  </a:cubicBezTo>
                  <a:cubicBezTo>
                    <a:pt x="285" y="479"/>
                    <a:pt x="305" y="477"/>
                    <a:pt x="325" y="472"/>
                  </a:cubicBezTo>
                  <a:cubicBezTo>
                    <a:pt x="453" y="439"/>
                    <a:pt x="530" y="309"/>
                    <a:pt x="497" y="180"/>
                  </a:cubicBezTo>
                  <a:cubicBezTo>
                    <a:pt x="470" y="72"/>
                    <a:pt x="373" y="0"/>
                    <a:pt x="2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28"/>
            <p:cNvSpPr/>
            <p:nvPr/>
          </p:nvSpPr>
          <p:spPr>
            <a:xfrm>
              <a:off x="833765" y="5155418"/>
              <a:ext cx="36881" cy="36879"/>
            </a:xfrm>
            <a:custGeom>
              <a:rect b="b" l="l" r="r" t="t"/>
              <a:pathLst>
                <a:path extrusionOk="0" h="481" w="481">
                  <a:moveTo>
                    <a:pt x="241" y="1"/>
                  </a:moveTo>
                  <a:cubicBezTo>
                    <a:pt x="108" y="1"/>
                    <a:pt x="1" y="108"/>
                    <a:pt x="1" y="240"/>
                  </a:cubicBezTo>
                  <a:cubicBezTo>
                    <a:pt x="1" y="373"/>
                    <a:pt x="108" y="480"/>
                    <a:pt x="241" y="480"/>
                  </a:cubicBezTo>
                  <a:cubicBezTo>
                    <a:pt x="373" y="480"/>
                    <a:pt x="480" y="373"/>
                    <a:pt x="480" y="240"/>
                  </a:cubicBezTo>
                  <a:cubicBezTo>
                    <a:pt x="480" y="108"/>
                    <a:pt x="373" y="1"/>
                    <a:pt x="2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28"/>
            <p:cNvSpPr/>
            <p:nvPr/>
          </p:nvSpPr>
          <p:spPr>
            <a:xfrm>
              <a:off x="0" y="4616499"/>
              <a:ext cx="196671" cy="336976"/>
            </a:xfrm>
            <a:custGeom>
              <a:rect b="b" l="l" r="r" t="t"/>
              <a:pathLst>
                <a:path extrusionOk="0" h="4395" w="2565">
                  <a:moveTo>
                    <a:pt x="0" y="0"/>
                  </a:moveTo>
                  <a:lnTo>
                    <a:pt x="0" y="4349"/>
                  </a:lnTo>
                  <a:lnTo>
                    <a:pt x="26" y="4395"/>
                  </a:lnTo>
                  <a:lnTo>
                    <a:pt x="25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28"/>
            <p:cNvSpPr/>
            <p:nvPr/>
          </p:nvSpPr>
          <p:spPr>
            <a:xfrm>
              <a:off x="194065" y="4695087"/>
              <a:ext cx="398403" cy="414568"/>
            </a:xfrm>
            <a:custGeom>
              <a:rect b="b" l="l" r="r" t="t"/>
              <a:pathLst>
                <a:path extrusionOk="0" h="5407" w="5196">
                  <a:moveTo>
                    <a:pt x="470" y="1"/>
                  </a:moveTo>
                  <a:cubicBezTo>
                    <a:pt x="396" y="1"/>
                    <a:pt x="323" y="15"/>
                    <a:pt x="256" y="51"/>
                  </a:cubicBezTo>
                  <a:cubicBezTo>
                    <a:pt x="0" y="189"/>
                    <a:pt x="0" y="554"/>
                    <a:pt x="59" y="840"/>
                  </a:cubicBezTo>
                  <a:cubicBezTo>
                    <a:pt x="343" y="2246"/>
                    <a:pt x="1168" y="3501"/>
                    <a:pt x="2200" y="4500"/>
                  </a:cubicBezTo>
                  <a:cubicBezTo>
                    <a:pt x="2580" y="4869"/>
                    <a:pt x="3006" y="5216"/>
                    <a:pt x="3517" y="5353"/>
                  </a:cubicBezTo>
                  <a:cubicBezTo>
                    <a:pt x="3648" y="5388"/>
                    <a:pt x="3785" y="5406"/>
                    <a:pt x="3922" y="5406"/>
                  </a:cubicBezTo>
                  <a:cubicBezTo>
                    <a:pt x="4321" y="5406"/>
                    <a:pt x="4719" y="5254"/>
                    <a:pt x="4947" y="4933"/>
                  </a:cubicBezTo>
                  <a:cubicBezTo>
                    <a:pt x="5160" y="4635"/>
                    <a:pt x="5196" y="4244"/>
                    <a:pt x="5147" y="3882"/>
                  </a:cubicBezTo>
                  <a:cubicBezTo>
                    <a:pt x="5032" y="3016"/>
                    <a:pt x="4480" y="2251"/>
                    <a:pt x="3790" y="1717"/>
                  </a:cubicBezTo>
                  <a:cubicBezTo>
                    <a:pt x="3526" y="1513"/>
                    <a:pt x="3243" y="1337"/>
                    <a:pt x="2948" y="1183"/>
                  </a:cubicBezTo>
                  <a:lnTo>
                    <a:pt x="2948" y="1183"/>
                  </a:lnTo>
                  <a:lnTo>
                    <a:pt x="3501" y="1413"/>
                  </a:lnTo>
                  <a:cubicBezTo>
                    <a:pt x="2683" y="815"/>
                    <a:pt x="1766" y="356"/>
                    <a:pt x="798" y="62"/>
                  </a:cubicBezTo>
                  <a:cubicBezTo>
                    <a:pt x="693" y="30"/>
                    <a:pt x="579" y="1"/>
                    <a:pt x="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28"/>
            <p:cNvSpPr/>
            <p:nvPr/>
          </p:nvSpPr>
          <p:spPr>
            <a:xfrm>
              <a:off x="199125" y="4691177"/>
              <a:ext cx="519933" cy="455971"/>
            </a:xfrm>
            <a:custGeom>
              <a:rect b="b" l="l" r="r" t="t"/>
              <a:pathLst>
                <a:path extrusionOk="0" h="5947" w="6781">
                  <a:moveTo>
                    <a:pt x="868" y="1"/>
                  </a:moveTo>
                  <a:cubicBezTo>
                    <a:pt x="340" y="1"/>
                    <a:pt x="1" y="62"/>
                    <a:pt x="1" y="62"/>
                  </a:cubicBezTo>
                  <a:lnTo>
                    <a:pt x="6780" y="5946"/>
                  </a:lnTo>
                  <a:cubicBezTo>
                    <a:pt x="6204" y="632"/>
                    <a:pt x="2564" y="1"/>
                    <a:pt x="8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28"/>
            <p:cNvSpPr/>
            <p:nvPr/>
          </p:nvSpPr>
          <p:spPr>
            <a:xfrm>
              <a:off x="115856" y="4695930"/>
              <a:ext cx="534348" cy="519686"/>
            </a:xfrm>
            <a:custGeom>
              <a:rect b="b" l="l" r="r" t="t"/>
              <a:pathLst>
                <a:path extrusionOk="0" h="6778" w="6969">
                  <a:moveTo>
                    <a:pt x="1087" y="0"/>
                  </a:moveTo>
                  <a:cubicBezTo>
                    <a:pt x="1087" y="0"/>
                    <a:pt x="0" y="6022"/>
                    <a:pt x="6969" y="6777"/>
                  </a:cubicBezTo>
                  <a:lnTo>
                    <a:pt x="10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28"/>
            <p:cNvSpPr/>
            <p:nvPr/>
          </p:nvSpPr>
          <p:spPr>
            <a:xfrm>
              <a:off x="14491" y="4966578"/>
              <a:ext cx="170142" cy="260993"/>
            </a:xfrm>
            <a:custGeom>
              <a:rect b="b" l="l" r="r" t="t"/>
              <a:pathLst>
                <a:path extrusionOk="0" h="3404" w="2219">
                  <a:moveTo>
                    <a:pt x="1" y="0"/>
                  </a:moveTo>
                  <a:lnTo>
                    <a:pt x="1" y="3403"/>
                  </a:lnTo>
                  <a:lnTo>
                    <a:pt x="2218" y="870"/>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28"/>
            <p:cNvSpPr/>
            <p:nvPr/>
          </p:nvSpPr>
          <p:spPr>
            <a:xfrm>
              <a:off x="46005" y="5015839"/>
              <a:ext cx="85416" cy="130880"/>
            </a:xfrm>
            <a:custGeom>
              <a:rect b="b" l="l" r="r" t="t"/>
              <a:pathLst>
                <a:path extrusionOk="0" h="1707" w="1114">
                  <a:moveTo>
                    <a:pt x="0" y="0"/>
                  </a:moveTo>
                  <a:lnTo>
                    <a:pt x="0" y="1707"/>
                  </a:lnTo>
                  <a:lnTo>
                    <a:pt x="1114" y="437"/>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28"/>
            <p:cNvSpPr/>
            <p:nvPr/>
          </p:nvSpPr>
          <p:spPr>
            <a:xfrm>
              <a:off x="240990" y="5140390"/>
              <a:ext cx="110872" cy="126203"/>
            </a:xfrm>
            <a:custGeom>
              <a:rect b="b" l="l" r="r" t="t"/>
              <a:pathLst>
                <a:path extrusionOk="0" h="1646" w="1446">
                  <a:moveTo>
                    <a:pt x="173" y="1"/>
                  </a:moveTo>
                  <a:cubicBezTo>
                    <a:pt x="139" y="1"/>
                    <a:pt x="105" y="12"/>
                    <a:pt x="77" y="36"/>
                  </a:cubicBezTo>
                  <a:cubicBezTo>
                    <a:pt x="11" y="89"/>
                    <a:pt x="1" y="186"/>
                    <a:pt x="54" y="252"/>
                  </a:cubicBezTo>
                  <a:lnTo>
                    <a:pt x="1153" y="1589"/>
                  </a:lnTo>
                  <a:cubicBezTo>
                    <a:pt x="1183" y="1626"/>
                    <a:pt x="1227" y="1645"/>
                    <a:pt x="1272" y="1645"/>
                  </a:cubicBezTo>
                  <a:cubicBezTo>
                    <a:pt x="1307" y="1645"/>
                    <a:pt x="1342" y="1634"/>
                    <a:pt x="1370" y="1610"/>
                  </a:cubicBezTo>
                  <a:cubicBezTo>
                    <a:pt x="1435" y="1557"/>
                    <a:pt x="1445" y="1460"/>
                    <a:pt x="1391" y="1394"/>
                  </a:cubicBezTo>
                  <a:lnTo>
                    <a:pt x="293" y="57"/>
                  </a:lnTo>
                  <a:cubicBezTo>
                    <a:pt x="262" y="20"/>
                    <a:pt x="218" y="1"/>
                    <a:pt x="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28"/>
            <p:cNvSpPr/>
            <p:nvPr/>
          </p:nvSpPr>
          <p:spPr>
            <a:xfrm>
              <a:off x="152967" y="5140390"/>
              <a:ext cx="110795" cy="126203"/>
            </a:xfrm>
            <a:custGeom>
              <a:rect b="b" l="l" r="r" t="t"/>
              <a:pathLst>
                <a:path extrusionOk="0" h="1646" w="1445">
                  <a:moveTo>
                    <a:pt x="173" y="1"/>
                  </a:moveTo>
                  <a:cubicBezTo>
                    <a:pt x="138" y="1"/>
                    <a:pt x="104" y="12"/>
                    <a:pt x="75" y="36"/>
                  </a:cubicBezTo>
                  <a:cubicBezTo>
                    <a:pt x="11" y="89"/>
                    <a:pt x="1" y="186"/>
                    <a:pt x="54" y="252"/>
                  </a:cubicBezTo>
                  <a:lnTo>
                    <a:pt x="1153" y="1589"/>
                  </a:lnTo>
                  <a:cubicBezTo>
                    <a:pt x="1184" y="1626"/>
                    <a:pt x="1227" y="1645"/>
                    <a:pt x="1272" y="1645"/>
                  </a:cubicBezTo>
                  <a:cubicBezTo>
                    <a:pt x="1307" y="1645"/>
                    <a:pt x="1341" y="1634"/>
                    <a:pt x="1369" y="1610"/>
                  </a:cubicBezTo>
                  <a:cubicBezTo>
                    <a:pt x="1435" y="1557"/>
                    <a:pt x="1445" y="1460"/>
                    <a:pt x="1391" y="1394"/>
                  </a:cubicBezTo>
                  <a:lnTo>
                    <a:pt x="293" y="57"/>
                  </a:lnTo>
                  <a:cubicBezTo>
                    <a:pt x="262" y="20"/>
                    <a:pt x="217" y="1"/>
                    <a:pt x="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28"/>
            <p:cNvSpPr/>
            <p:nvPr/>
          </p:nvSpPr>
          <p:spPr>
            <a:xfrm>
              <a:off x="703648" y="4618953"/>
              <a:ext cx="36727" cy="36803"/>
            </a:xfrm>
            <a:custGeom>
              <a:rect b="b" l="l" r="r" t="t"/>
              <a:pathLst>
                <a:path extrusionOk="0" h="480" w="479">
                  <a:moveTo>
                    <a:pt x="240" y="0"/>
                  </a:moveTo>
                  <a:cubicBezTo>
                    <a:pt x="107" y="0"/>
                    <a:pt x="1" y="108"/>
                    <a:pt x="1" y="240"/>
                  </a:cubicBezTo>
                  <a:cubicBezTo>
                    <a:pt x="1" y="372"/>
                    <a:pt x="107" y="480"/>
                    <a:pt x="240" y="480"/>
                  </a:cubicBezTo>
                  <a:cubicBezTo>
                    <a:pt x="372" y="480"/>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28"/>
            <p:cNvSpPr/>
            <p:nvPr/>
          </p:nvSpPr>
          <p:spPr>
            <a:xfrm>
              <a:off x="649055" y="4695930"/>
              <a:ext cx="36727" cy="36726"/>
            </a:xfrm>
            <a:custGeom>
              <a:rect b="b" l="l" r="r" t="t"/>
              <a:pathLst>
                <a:path extrusionOk="0" h="479" w="479">
                  <a:moveTo>
                    <a:pt x="240" y="0"/>
                  </a:moveTo>
                  <a:cubicBezTo>
                    <a:pt x="107" y="0"/>
                    <a:pt x="1" y="108"/>
                    <a:pt x="1" y="240"/>
                  </a:cubicBezTo>
                  <a:cubicBezTo>
                    <a:pt x="1" y="372"/>
                    <a:pt x="107" y="478"/>
                    <a:pt x="240" y="478"/>
                  </a:cubicBezTo>
                  <a:cubicBezTo>
                    <a:pt x="372" y="478"/>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28"/>
            <p:cNvSpPr/>
            <p:nvPr/>
          </p:nvSpPr>
          <p:spPr>
            <a:xfrm>
              <a:off x="8951391" y="4616499"/>
              <a:ext cx="192608" cy="333449"/>
            </a:xfrm>
            <a:custGeom>
              <a:rect b="b" l="l" r="r" t="t"/>
              <a:pathLst>
                <a:path extrusionOk="0" h="4349" w="2512">
                  <a:moveTo>
                    <a:pt x="1" y="0"/>
                  </a:moveTo>
                  <a:lnTo>
                    <a:pt x="2511" y="4349"/>
                  </a:lnTo>
                  <a:lnTo>
                    <a:pt x="251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28"/>
            <p:cNvSpPr/>
            <p:nvPr/>
          </p:nvSpPr>
          <p:spPr>
            <a:xfrm>
              <a:off x="8529141" y="4695087"/>
              <a:ext cx="398403" cy="414568"/>
            </a:xfrm>
            <a:custGeom>
              <a:rect b="b" l="l" r="r" t="t"/>
              <a:pathLst>
                <a:path extrusionOk="0" h="5407" w="5196">
                  <a:moveTo>
                    <a:pt x="4725" y="1"/>
                  </a:moveTo>
                  <a:cubicBezTo>
                    <a:pt x="4616" y="1"/>
                    <a:pt x="4503" y="30"/>
                    <a:pt x="4397" y="62"/>
                  </a:cubicBezTo>
                  <a:cubicBezTo>
                    <a:pt x="3429" y="356"/>
                    <a:pt x="2512" y="815"/>
                    <a:pt x="1696" y="1413"/>
                  </a:cubicBezTo>
                  <a:lnTo>
                    <a:pt x="2245" y="1184"/>
                  </a:lnTo>
                  <a:lnTo>
                    <a:pt x="2245" y="1184"/>
                  </a:lnTo>
                  <a:cubicBezTo>
                    <a:pt x="1951" y="1339"/>
                    <a:pt x="1669" y="1513"/>
                    <a:pt x="1406" y="1717"/>
                  </a:cubicBezTo>
                  <a:cubicBezTo>
                    <a:pt x="717" y="2251"/>
                    <a:pt x="165" y="3016"/>
                    <a:pt x="49" y="3882"/>
                  </a:cubicBezTo>
                  <a:cubicBezTo>
                    <a:pt x="1" y="4244"/>
                    <a:pt x="37" y="4635"/>
                    <a:pt x="249" y="4933"/>
                  </a:cubicBezTo>
                  <a:cubicBezTo>
                    <a:pt x="477" y="5254"/>
                    <a:pt x="875" y="5406"/>
                    <a:pt x="1275" y="5406"/>
                  </a:cubicBezTo>
                  <a:cubicBezTo>
                    <a:pt x="1412" y="5406"/>
                    <a:pt x="1549" y="5388"/>
                    <a:pt x="1680" y="5353"/>
                  </a:cubicBezTo>
                  <a:cubicBezTo>
                    <a:pt x="2190" y="5216"/>
                    <a:pt x="2617" y="4869"/>
                    <a:pt x="2997" y="4500"/>
                  </a:cubicBezTo>
                  <a:cubicBezTo>
                    <a:pt x="4027" y="3501"/>
                    <a:pt x="4853" y="2246"/>
                    <a:pt x="5138" y="840"/>
                  </a:cubicBezTo>
                  <a:cubicBezTo>
                    <a:pt x="5195" y="554"/>
                    <a:pt x="5195" y="189"/>
                    <a:pt x="4939" y="51"/>
                  </a:cubicBezTo>
                  <a:cubicBezTo>
                    <a:pt x="4873" y="15"/>
                    <a:pt x="4800" y="1"/>
                    <a:pt x="472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28"/>
            <p:cNvSpPr/>
            <p:nvPr/>
          </p:nvSpPr>
          <p:spPr>
            <a:xfrm>
              <a:off x="8402627" y="4691177"/>
              <a:ext cx="519780" cy="455971"/>
            </a:xfrm>
            <a:custGeom>
              <a:rect b="b" l="l" r="r" t="t"/>
              <a:pathLst>
                <a:path extrusionOk="0" h="5947" w="6779">
                  <a:moveTo>
                    <a:pt x="5911" y="1"/>
                  </a:moveTo>
                  <a:cubicBezTo>
                    <a:pt x="4216" y="1"/>
                    <a:pt x="576" y="632"/>
                    <a:pt x="0" y="5946"/>
                  </a:cubicBezTo>
                  <a:lnTo>
                    <a:pt x="6779" y="62"/>
                  </a:lnTo>
                  <a:cubicBezTo>
                    <a:pt x="6779" y="62"/>
                    <a:pt x="6439" y="1"/>
                    <a:pt x="59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28"/>
            <p:cNvSpPr/>
            <p:nvPr/>
          </p:nvSpPr>
          <p:spPr>
            <a:xfrm>
              <a:off x="8471405" y="4695930"/>
              <a:ext cx="534348" cy="519686"/>
            </a:xfrm>
            <a:custGeom>
              <a:rect b="b" l="l" r="r" t="t"/>
              <a:pathLst>
                <a:path extrusionOk="0" h="6778" w="6969">
                  <a:moveTo>
                    <a:pt x="5882" y="0"/>
                  </a:moveTo>
                  <a:lnTo>
                    <a:pt x="1" y="6777"/>
                  </a:lnTo>
                  <a:cubicBezTo>
                    <a:pt x="6968" y="6022"/>
                    <a:pt x="5882" y="0"/>
                    <a:pt x="5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28"/>
            <p:cNvSpPr/>
            <p:nvPr/>
          </p:nvSpPr>
          <p:spPr>
            <a:xfrm>
              <a:off x="8963429" y="4966578"/>
              <a:ext cx="170142" cy="260993"/>
            </a:xfrm>
            <a:custGeom>
              <a:rect b="b" l="l" r="r" t="t"/>
              <a:pathLst>
                <a:path extrusionOk="0" h="3404" w="2219">
                  <a:moveTo>
                    <a:pt x="2218" y="0"/>
                  </a:moveTo>
                  <a:lnTo>
                    <a:pt x="0" y="870"/>
                  </a:lnTo>
                  <a:lnTo>
                    <a:pt x="2218" y="3403"/>
                  </a:lnTo>
                  <a:lnTo>
                    <a:pt x="22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28"/>
            <p:cNvSpPr/>
            <p:nvPr/>
          </p:nvSpPr>
          <p:spPr>
            <a:xfrm>
              <a:off x="9016565" y="5012734"/>
              <a:ext cx="85416" cy="130880"/>
            </a:xfrm>
            <a:custGeom>
              <a:rect b="b" l="l" r="r" t="t"/>
              <a:pathLst>
                <a:path extrusionOk="0" h="1707" w="1114">
                  <a:moveTo>
                    <a:pt x="1113" y="0"/>
                  </a:moveTo>
                  <a:lnTo>
                    <a:pt x="1" y="437"/>
                  </a:lnTo>
                  <a:lnTo>
                    <a:pt x="1113" y="1707"/>
                  </a:lnTo>
                  <a:lnTo>
                    <a:pt x="111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28"/>
            <p:cNvSpPr/>
            <p:nvPr/>
          </p:nvSpPr>
          <p:spPr>
            <a:xfrm>
              <a:off x="8773812" y="5140390"/>
              <a:ext cx="110795" cy="126203"/>
            </a:xfrm>
            <a:custGeom>
              <a:rect b="b" l="l" r="r" t="t"/>
              <a:pathLst>
                <a:path extrusionOk="0" h="1646" w="1445">
                  <a:moveTo>
                    <a:pt x="1272" y="1"/>
                  </a:moveTo>
                  <a:cubicBezTo>
                    <a:pt x="1227" y="1"/>
                    <a:pt x="1183" y="20"/>
                    <a:pt x="1153" y="57"/>
                  </a:cubicBezTo>
                  <a:lnTo>
                    <a:pt x="54" y="1394"/>
                  </a:lnTo>
                  <a:cubicBezTo>
                    <a:pt x="1" y="1460"/>
                    <a:pt x="11" y="1557"/>
                    <a:pt x="76" y="1610"/>
                  </a:cubicBezTo>
                  <a:cubicBezTo>
                    <a:pt x="104" y="1634"/>
                    <a:pt x="139" y="1645"/>
                    <a:pt x="174" y="1645"/>
                  </a:cubicBezTo>
                  <a:cubicBezTo>
                    <a:pt x="218" y="1645"/>
                    <a:pt x="262" y="1626"/>
                    <a:pt x="293" y="1589"/>
                  </a:cubicBezTo>
                  <a:lnTo>
                    <a:pt x="1391" y="252"/>
                  </a:lnTo>
                  <a:cubicBezTo>
                    <a:pt x="1445" y="186"/>
                    <a:pt x="1435" y="89"/>
                    <a:pt x="1369" y="36"/>
                  </a:cubicBezTo>
                  <a:cubicBezTo>
                    <a:pt x="1341" y="12"/>
                    <a:pt x="1306"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28"/>
            <p:cNvSpPr/>
            <p:nvPr/>
          </p:nvSpPr>
          <p:spPr>
            <a:xfrm>
              <a:off x="8861758" y="5140390"/>
              <a:ext cx="110872" cy="126203"/>
            </a:xfrm>
            <a:custGeom>
              <a:rect b="b" l="l" r="r" t="t"/>
              <a:pathLst>
                <a:path extrusionOk="0" h="1646" w="1446">
                  <a:moveTo>
                    <a:pt x="1272" y="1"/>
                  </a:moveTo>
                  <a:cubicBezTo>
                    <a:pt x="1228" y="1"/>
                    <a:pt x="1183" y="20"/>
                    <a:pt x="1153" y="57"/>
                  </a:cubicBezTo>
                  <a:lnTo>
                    <a:pt x="54" y="1394"/>
                  </a:lnTo>
                  <a:cubicBezTo>
                    <a:pt x="1" y="1460"/>
                    <a:pt x="11" y="1557"/>
                    <a:pt x="76" y="1610"/>
                  </a:cubicBezTo>
                  <a:cubicBezTo>
                    <a:pt x="104" y="1634"/>
                    <a:pt x="139" y="1645"/>
                    <a:pt x="174" y="1645"/>
                  </a:cubicBezTo>
                  <a:cubicBezTo>
                    <a:pt x="218" y="1645"/>
                    <a:pt x="263" y="1626"/>
                    <a:pt x="293" y="1589"/>
                  </a:cubicBezTo>
                  <a:lnTo>
                    <a:pt x="1391" y="252"/>
                  </a:lnTo>
                  <a:cubicBezTo>
                    <a:pt x="1445" y="186"/>
                    <a:pt x="1435" y="89"/>
                    <a:pt x="1369" y="36"/>
                  </a:cubicBezTo>
                  <a:cubicBezTo>
                    <a:pt x="1341" y="12"/>
                    <a:pt x="1307"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28"/>
            <p:cNvSpPr/>
            <p:nvPr/>
          </p:nvSpPr>
          <p:spPr>
            <a:xfrm>
              <a:off x="8398487" y="4618953"/>
              <a:ext cx="36804" cy="36803"/>
            </a:xfrm>
            <a:custGeom>
              <a:rect b="b" l="l" r="r" t="t"/>
              <a:pathLst>
                <a:path extrusionOk="0" h="480" w="480">
                  <a:moveTo>
                    <a:pt x="240" y="0"/>
                  </a:moveTo>
                  <a:cubicBezTo>
                    <a:pt x="108" y="0"/>
                    <a:pt x="0" y="108"/>
                    <a:pt x="0" y="240"/>
                  </a:cubicBezTo>
                  <a:cubicBezTo>
                    <a:pt x="0" y="372"/>
                    <a:pt x="108" y="480"/>
                    <a:pt x="240" y="480"/>
                  </a:cubicBezTo>
                  <a:cubicBezTo>
                    <a:pt x="372" y="480"/>
                    <a:pt x="480" y="372"/>
                    <a:pt x="480" y="240"/>
                  </a:cubicBezTo>
                  <a:cubicBezTo>
                    <a:pt x="480"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28"/>
            <p:cNvSpPr/>
            <p:nvPr/>
          </p:nvSpPr>
          <p:spPr>
            <a:xfrm>
              <a:off x="8453003" y="4695930"/>
              <a:ext cx="36727" cy="36726"/>
            </a:xfrm>
            <a:custGeom>
              <a:rect b="b" l="l" r="r" t="t"/>
              <a:pathLst>
                <a:path extrusionOk="0" h="479" w="479">
                  <a:moveTo>
                    <a:pt x="240" y="0"/>
                  </a:moveTo>
                  <a:cubicBezTo>
                    <a:pt x="107" y="0"/>
                    <a:pt x="0" y="108"/>
                    <a:pt x="0" y="240"/>
                  </a:cubicBezTo>
                  <a:cubicBezTo>
                    <a:pt x="0" y="372"/>
                    <a:pt x="107" y="478"/>
                    <a:pt x="240" y="478"/>
                  </a:cubicBezTo>
                  <a:cubicBezTo>
                    <a:pt x="372" y="478"/>
                    <a:pt x="478" y="372"/>
                    <a:pt x="478" y="240"/>
                  </a:cubicBezTo>
                  <a:cubicBezTo>
                    <a:pt x="478"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28"/>
            <p:cNvSpPr/>
            <p:nvPr/>
          </p:nvSpPr>
          <p:spPr>
            <a:xfrm>
              <a:off x="7426553" y="4920422"/>
              <a:ext cx="389202" cy="337129"/>
            </a:xfrm>
            <a:custGeom>
              <a:rect b="b" l="l" r="r" t="t"/>
              <a:pathLst>
                <a:path extrusionOk="0" h="4397" w="5076">
                  <a:moveTo>
                    <a:pt x="2539" y="1"/>
                  </a:moveTo>
                  <a:lnTo>
                    <a:pt x="1" y="4396"/>
                  </a:lnTo>
                  <a:lnTo>
                    <a:pt x="5075" y="4396"/>
                  </a:lnTo>
                  <a:lnTo>
                    <a:pt x="253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28"/>
            <p:cNvSpPr/>
            <p:nvPr/>
          </p:nvSpPr>
          <p:spPr>
            <a:xfrm>
              <a:off x="7004303" y="4803423"/>
              <a:ext cx="398403" cy="414568"/>
            </a:xfrm>
            <a:custGeom>
              <a:rect b="b" l="l" r="r" t="t"/>
              <a:pathLst>
                <a:path extrusionOk="0" h="5407" w="5196">
                  <a:moveTo>
                    <a:pt x="1274" y="1"/>
                  </a:moveTo>
                  <a:cubicBezTo>
                    <a:pt x="875" y="1"/>
                    <a:pt x="477" y="153"/>
                    <a:pt x="249" y="474"/>
                  </a:cubicBezTo>
                  <a:cubicBezTo>
                    <a:pt x="36" y="773"/>
                    <a:pt x="1" y="1163"/>
                    <a:pt x="49" y="1526"/>
                  </a:cubicBezTo>
                  <a:cubicBezTo>
                    <a:pt x="164" y="2392"/>
                    <a:pt x="717" y="3156"/>
                    <a:pt x="1406" y="3690"/>
                  </a:cubicBezTo>
                  <a:cubicBezTo>
                    <a:pt x="1667" y="3893"/>
                    <a:pt x="1948" y="4067"/>
                    <a:pt x="2241" y="4221"/>
                  </a:cubicBezTo>
                  <a:lnTo>
                    <a:pt x="2241" y="4221"/>
                  </a:lnTo>
                  <a:lnTo>
                    <a:pt x="1696" y="3993"/>
                  </a:lnTo>
                  <a:lnTo>
                    <a:pt x="1696" y="3993"/>
                  </a:lnTo>
                  <a:cubicBezTo>
                    <a:pt x="2512" y="4592"/>
                    <a:pt x="3429" y="5051"/>
                    <a:pt x="4397" y="5345"/>
                  </a:cubicBezTo>
                  <a:cubicBezTo>
                    <a:pt x="4503" y="5377"/>
                    <a:pt x="4616" y="5406"/>
                    <a:pt x="4725" y="5406"/>
                  </a:cubicBezTo>
                  <a:cubicBezTo>
                    <a:pt x="4800" y="5406"/>
                    <a:pt x="4873" y="5392"/>
                    <a:pt x="4939" y="5356"/>
                  </a:cubicBezTo>
                  <a:cubicBezTo>
                    <a:pt x="5195" y="5218"/>
                    <a:pt x="5195" y="4853"/>
                    <a:pt x="5138" y="4568"/>
                  </a:cubicBezTo>
                  <a:cubicBezTo>
                    <a:pt x="4853" y="3161"/>
                    <a:pt x="4027" y="1906"/>
                    <a:pt x="2997" y="907"/>
                  </a:cubicBezTo>
                  <a:cubicBezTo>
                    <a:pt x="2617" y="538"/>
                    <a:pt x="2190" y="191"/>
                    <a:pt x="1679" y="54"/>
                  </a:cubicBezTo>
                  <a:cubicBezTo>
                    <a:pt x="1549" y="19"/>
                    <a:pt x="1412" y="1"/>
                    <a:pt x="12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28"/>
            <p:cNvSpPr/>
            <p:nvPr/>
          </p:nvSpPr>
          <p:spPr>
            <a:xfrm>
              <a:off x="6877789" y="4766007"/>
              <a:ext cx="519780" cy="455818"/>
            </a:xfrm>
            <a:custGeom>
              <a:rect b="b" l="l" r="r" t="t"/>
              <a:pathLst>
                <a:path extrusionOk="0" h="5945" w="6779">
                  <a:moveTo>
                    <a:pt x="0" y="1"/>
                  </a:moveTo>
                  <a:lnTo>
                    <a:pt x="0" y="1"/>
                  </a:lnTo>
                  <a:cubicBezTo>
                    <a:pt x="576" y="5314"/>
                    <a:pt x="4215" y="5945"/>
                    <a:pt x="5911" y="5945"/>
                  </a:cubicBezTo>
                  <a:cubicBezTo>
                    <a:pt x="6439" y="5945"/>
                    <a:pt x="6779" y="5884"/>
                    <a:pt x="6779" y="5884"/>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28"/>
            <p:cNvSpPr/>
            <p:nvPr/>
          </p:nvSpPr>
          <p:spPr>
            <a:xfrm>
              <a:off x="6946566" y="4697464"/>
              <a:ext cx="534425" cy="519686"/>
            </a:xfrm>
            <a:custGeom>
              <a:rect b="b" l="l" r="r" t="t"/>
              <a:pathLst>
                <a:path extrusionOk="0" h="6778" w="6970">
                  <a:moveTo>
                    <a:pt x="1" y="1"/>
                  </a:moveTo>
                  <a:lnTo>
                    <a:pt x="5882" y="6778"/>
                  </a:lnTo>
                  <a:lnTo>
                    <a:pt x="5882" y="6778"/>
                  </a:lnTo>
                  <a:cubicBezTo>
                    <a:pt x="5882" y="6778"/>
                    <a:pt x="6969" y="757"/>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28"/>
            <p:cNvSpPr/>
            <p:nvPr/>
          </p:nvSpPr>
          <p:spPr>
            <a:xfrm>
              <a:off x="7813302" y="4803423"/>
              <a:ext cx="398403" cy="414568"/>
            </a:xfrm>
            <a:custGeom>
              <a:rect b="b" l="l" r="r" t="t"/>
              <a:pathLst>
                <a:path extrusionOk="0" h="5407" w="5196">
                  <a:moveTo>
                    <a:pt x="3922" y="1"/>
                  </a:moveTo>
                  <a:cubicBezTo>
                    <a:pt x="3785" y="1"/>
                    <a:pt x="3648" y="19"/>
                    <a:pt x="3517" y="54"/>
                  </a:cubicBezTo>
                  <a:cubicBezTo>
                    <a:pt x="3006" y="191"/>
                    <a:pt x="2580" y="538"/>
                    <a:pt x="2199" y="907"/>
                  </a:cubicBezTo>
                  <a:cubicBezTo>
                    <a:pt x="1168" y="1906"/>
                    <a:pt x="343" y="3161"/>
                    <a:pt x="58" y="4568"/>
                  </a:cubicBezTo>
                  <a:cubicBezTo>
                    <a:pt x="1" y="4853"/>
                    <a:pt x="1" y="5218"/>
                    <a:pt x="257" y="5356"/>
                  </a:cubicBezTo>
                  <a:cubicBezTo>
                    <a:pt x="323" y="5392"/>
                    <a:pt x="396" y="5406"/>
                    <a:pt x="471" y="5406"/>
                  </a:cubicBezTo>
                  <a:cubicBezTo>
                    <a:pt x="579" y="5406"/>
                    <a:pt x="693" y="5377"/>
                    <a:pt x="799" y="5345"/>
                  </a:cubicBezTo>
                  <a:cubicBezTo>
                    <a:pt x="1767" y="5051"/>
                    <a:pt x="2683" y="4592"/>
                    <a:pt x="3500" y="3993"/>
                  </a:cubicBezTo>
                  <a:lnTo>
                    <a:pt x="3500" y="3993"/>
                  </a:lnTo>
                  <a:lnTo>
                    <a:pt x="2955" y="4221"/>
                  </a:lnTo>
                  <a:lnTo>
                    <a:pt x="2955" y="4221"/>
                  </a:lnTo>
                  <a:cubicBezTo>
                    <a:pt x="3248" y="4067"/>
                    <a:pt x="3528" y="3893"/>
                    <a:pt x="3790" y="3690"/>
                  </a:cubicBezTo>
                  <a:cubicBezTo>
                    <a:pt x="4480" y="3156"/>
                    <a:pt x="5031" y="2392"/>
                    <a:pt x="5147" y="1526"/>
                  </a:cubicBezTo>
                  <a:cubicBezTo>
                    <a:pt x="5195" y="1163"/>
                    <a:pt x="5159" y="773"/>
                    <a:pt x="4947" y="474"/>
                  </a:cubicBezTo>
                  <a:cubicBezTo>
                    <a:pt x="4719" y="153"/>
                    <a:pt x="4321" y="1"/>
                    <a:pt x="3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28"/>
            <p:cNvSpPr/>
            <p:nvPr/>
          </p:nvSpPr>
          <p:spPr>
            <a:xfrm>
              <a:off x="7818439" y="4766007"/>
              <a:ext cx="519857" cy="455818"/>
            </a:xfrm>
            <a:custGeom>
              <a:rect b="b" l="l" r="r" t="t"/>
              <a:pathLst>
                <a:path extrusionOk="0" h="5945" w="6780">
                  <a:moveTo>
                    <a:pt x="6779" y="1"/>
                  </a:moveTo>
                  <a:lnTo>
                    <a:pt x="0" y="5884"/>
                  </a:lnTo>
                  <a:cubicBezTo>
                    <a:pt x="0" y="5884"/>
                    <a:pt x="340" y="5945"/>
                    <a:pt x="868" y="5945"/>
                  </a:cubicBezTo>
                  <a:cubicBezTo>
                    <a:pt x="2564" y="5945"/>
                    <a:pt x="6203" y="5314"/>
                    <a:pt x="67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28"/>
            <p:cNvSpPr/>
            <p:nvPr/>
          </p:nvSpPr>
          <p:spPr>
            <a:xfrm>
              <a:off x="7735094" y="4697464"/>
              <a:ext cx="534348" cy="519686"/>
            </a:xfrm>
            <a:custGeom>
              <a:rect b="b" l="l" r="r" t="t"/>
              <a:pathLst>
                <a:path extrusionOk="0" h="6778" w="6969">
                  <a:moveTo>
                    <a:pt x="6968" y="1"/>
                  </a:moveTo>
                  <a:cubicBezTo>
                    <a:pt x="0" y="757"/>
                    <a:pt x="1087" y="6778"/>
                    <a:pt x="1087" y="6778"/>
                  </a:cubicBezTo>
                  <a:lnTo>
                    <a:pt x="69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28"/>
            <p:cNvSpPr/>
            <p:nvPr/>
          </p:nvSpPr>
          <p:spPr>
            <a:xfrm>
              <a:off x="7438591" y="4646324"/>
              <a:ext cx="170142" cy="260993"/>
            </a:xfrm>
            <a:custGeom>
              <a:rect b="b" l="l" r="r" t="t"/>
              <a:pathLst>
                <a:path extrusionOk="0" h="3404" w="2219">
                  <a:moveTo>
                    <a:pt x="2218" y="1"/>
                  </a:moveTo>
                  <a:lnTo>
                    <a:pt x="0" y="2533"/>
                  </a:lnTo>
                  <a:lnTo>
                    <a:pt x="2218" y="3404"/>
                  </a:lnTo>
                  <a:lnTo>
                    <a:pt x="221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28"/>
            <p:cNvSpPr/>
            <p:nvPr/>
          </p:nvSpPr>
          <p:spPr>
            <a:xfrm>
              <a:off x="7491727" y="4733231"/>
              <a:ext cx="85493" cy="131033"/>
            </a:xfrm>
            <a:custGeom>
              <a:rect b="b" l="l" r="r" t="t"/>
              <a:pathLst>
                <a:path extrusionOk="0" h="1709" w="1115">
                  <a:moveTo>
                    <a:pt x="1114" y="1"/>
                  </a:moveTo>
                  <a:lnTo>
                    <a:pt x="1" y="1271"/>
                  </a:lnTo>
                  <a:lnTo>
                    <a:pt x="1114" y="1708"/>
                  </a:lnTo>
                  <a:lnTo>
                    <a:pt x="11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28"/>
            <p:cNvSpPr/>
            <p:nvPr/>
          </p:nvSpPr>
          <p:spPr>
            <a:xfrm>
              <a:off x="7633652" y="4646324"/>
              <a:ext cx="170142" cy="260993"/>
            </a:xfrm>
            <a:custGeom>
              <a:rect b="b" l="l" r="r" t="t"/>
              <a:pathLst>
                <a:path extrusionOk="0" h="3404" w="2219">
                  <a:moveTo>
                    <a:pt x="1" y="1"/>
                  </a:moveTo>
                  <a:lnTo>
                    <a:pt x="1" y="3404"/>
                  </a:lnTo>
                  <a:lnTo>
                    <a:pt x="2219" y="2533"/>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28"/>
            <p:cNvSpPr/>
            <p:nvPr/>
          </p:nvSpPr>
          <p:spPr>
            <a:xfrm>
              <a:off x="7665166" y="4730125"/>
              <a:ext cx="85416" cy="131033"/>
            </a:xfrm>
            <a:custGeom>
              <a:rect b="b" l="l" r="r" t="t"/>
              <a:pathLst>
                <a:path extrusionOk="0" h="1709" w="1114">
                  <a:moveTo>
                    <a:pt x="1" y="1"/>
                  </a:moveTo>
                  <a:lnTo>
                    <a:pt x="1" y="1708"/>
                  </a:lnTo>
                  <a:lnTo>
                    <a:pt x="1113" y="127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28"/>
            <p:cNvSpPr/>
            <p:nvPr/>
          </p:nvSpPr>
          <p:spPr>
            <a:xfrm>
              <a:off x="7860151" y="4604002"/>
              <a:ext cx="110795" cy="126126"/>
            </a:xfrm>
            <a:custGeom>
              <a:rect b="b" l="l" r="r" t="t"/>
              <a:pathLst>
                <a:path extrusionOk="0" h="1645" w="1445">
                  <a:moveTo>
                    <a:pt x="1272" y="1"/>
                  </a:moveTo>
                  <a:cubicBezTo>
                    <a:pt x="1228" y="1"/>
                    <a:pt x="1183" y="20"/>
                    <a:pt x="1152" y="57"/>
                  </a:cubicBezTo>
                  <a:lnTo>
                    <a:pt x="54" y="1394"/>
                  </a:lnTo>
                  <a:cubicBezTo>
                    <a:pt x="0" y="1459"/>
                    <a:pt x="10" y="1557"/>
                    <a:pt x="76" y="1610"/>
                  </a:cubicBezTo>
                  <a:cubicBezTo>
                    <a:pt x="104" y="1633"/>
                    <a:pt x="139" y="1645"/>
                    <a:pt x="173" y="1645"/>
                  </a:cubicBezTo>
                  <a:cubicBezTo>
                    <a:pt x="218" y="1645"/>
                    <a:pt x="262" y="1625"/>
                    <a:pt x="292" y="1588"/>
                  </a:cubicBezTo>
                  <a:lnTo>
                    <a:pt x="1391" y="252"/>
                  </a:lnTo>
                  <a:cubicBezTo>
                    <a:pt x="1444" y="186"/>
                    <a:pt x="1434" y="89"/>
                    <a:pt x="1370" y="35"/>
                  </a:cubicBezTo>
                  <a:cubicBezTo>
                    <a:pt x="1341" y="12"/>
                    <a:pt x="1306" y="1"/>
                    <a:pt x="12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28"/>
            <p:cNvSpPr/>
            <p:nvPr/>
          </p:nvSpPr>
          <p:spPr>
            <a:xfrm>
              <a:off x="7772128" y="4604002"/>
              <a:ext cx="110872" cy="126126"/>
            </a:xfrm>
            <a:custGeom>
              <a:rect b="b" l="l" r="r" t="t"/>
              <a:pathLst>
                <a:path extrusionOk="0" h="1645" w="1446">
                  <a:moveTo>
                    <a:pt x="1273" y="1"/>
                  </a:moveTo>
                  <a:cubicBezTo>
                    <a:pt x="1228" y="1"/>
                    <a:pt x="1183" y="20"/>
                    <a:pt x="1153" y="57"/>
                  </a:cubicBezTo>
                  <a:lnTo>
                    <a:pt x="55" y="1394"/>
                  </a:lnTo>
                  <a:cubicBezTo>
                    <a:pt x="1" y="1459"/>
                    <a:pt x="11" y="1557"/>
                    <a:pt x="77" y="1610"/>
                  </a:cubicBezTo>
                  <a:cubicBezTo>
                    <a:pt x="105" y="1633"/>
                    <a:pt x="139" y="1645"/>
                    <a:pt x="174" y="1645"/>
                  </a:cubicBezTo>
                  <a:cubicBezTo>
                    <a:pt x="218" y="1645"/>
                    <a:pt x="263" y="1625"/>
                    <a:pt x="293" y="1588"/>
                  </a:cubicBezTo>
                  <a:lnTo>
                    <a:pt x="1392" y="252"/>
                  </a:lnTo>
                  <a:cubicBezTo>
                    <a:pt x="1445" y="186"/>
                    <a:pt x="1435" y="89"/>
                    <a:pt x="1370" y="35"/>
                  </a:cubicBezTo>
                  <a:cubicBezTo>
                    <a:pt x="1342" y="12"/>
                    <a:pt x="1307" y="1"/>
                    <a:pt x="1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28"/>
            <p:cNvSpPr/>
            <p:nvPr/>
          </p:nvSpPr>
          <p:spPr>
            <a:xfrm>
              <a:off x="7248973" y="4604002"/>
              <a:ext cx="110795" cy="126126"/>
            </a:xfrm>
            <a:custGeom>
              <a:rect b="b" l="l" r="r" t="t"/>
              <a:pathLst>
                <a:path extrusionOk="0" h="1645" w="1445">
                  <a:moveTo>
                    <a:pt x="174" y="1"/>
                  </a:moveTo>
                  <a:cubicBezTo>
                    <a:pt x="139" y="1"/>
                    <a:pt x="104" y="12"/>
                    <a:pt x="76" y="35"/>
                  </a:cubicBezTo>
                  <a:cubicBezTo>
                    <a:pt x="11" y="89"/>
                    <a:pt x="0" y="186"/>
                    <a:pt x="55" y="252"/>
                  </a:cubicBezTo>
                  <a:lnTo>
                    <a:pt x="1153" y="1588"/>
                  </a:lnTo>
                  <a:cubicBezTo>
                    <a:pt x="1184" y="1625"/>
                    <a:pt x="1228" y="1645"/>
                    <a:pt x="1273" y="1645"/>
                  </a:cubicBezTo>
                  <a:cubicBezTo>
                    <a:pt x="1307" y="1645"/>
                    <a:pt x="1341" y="1633"/>
                    <a:pt x="1369" y="1610"/>
                  </a:cubicBezTo>
                  <a:cubicBezTo>
                    <a:pt x="1435" y="1557"/>
                    <a:pt x="1445" y="1459"/>
                    <a:pt x="1390" y="1394"/>
                  </a:cubicBezTo>
                  <a:lnTo>
                    <a:pt x="292"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28"/>
            <p:cNvSpPr/>
            <p:nvPr/>
          </p:nvSpPr>
          <p:spPr>
            <a:xfrm>
              <a:off x="7336996" y="4604002"/>
              <a:ext cx="110872" cy="126126"/>
            </a:xfrm>
            <a:custGeom>
              <a:rect b="b" l="l" r="r" t="t"/>
              <a:pathLst>
                <a:path extrusionOk="0" h="1645" w="1446">
                  <a:moveTo>
                    <a:pt x="174" y="1"/>
                  </a:moveTo>
                  <a:cubicBezTo>
                    <a:pt x="139" y="1"/>
                    <a:pt x="105" y="12"/>
                    <a:pt x="77" y="35"/>
                  </a:cubicBezTo>
                  <a:cubicBezTo>
                    <a:pt x="11" y="89"/>
                    <a:pt x="1" y="186"/>
                    <a:pt x="55" y="252"/>
                  </a:cubicBezTo>
                  <a:lnTo>
                    <a:pt x="1153" y="1588"/>
                  </a:lnTo>
                  <a:cubicBezTo>
                    <a:pt x="1184" y="1625"/>
                    <a:pt x="1228" y="1645"/>
                    <a:pt x="1273" y="1645"/>
                  </a:cubicBezTo>
                  <a:cubicBezTo>
                    <a:pt x="1307" y="1645"/>
                    <a:pt x="1341" y="1633"/>
                    <a:pt x="1369" y="1610"/>
                  </a:cubicBezTo>
                  <a:cubicBezTo>
                    <a:pt x="1435" y="1557"/>
                    <a:pt x="1445" y="1459"/>
                    <a:pt x="1392" y="1394"/>
                  </a:cubicBezTo>
                  <a:lnTo>
                    <a:pt x="293" y="57"/>
                  </a:lnTo>
                  <a:cubicBezTo>
                    <a:pt x="262" y="20"/>
                    <a:pt x="219" y="1"/>
                    <a:pt x="1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28"/>
            <p:cNvSpPr/>
            <p:nvPr/>
          </p:nvSpPr>
          <p:spPr>
            <a:xfrm>
              <a:off x="8321582" y="5232318"/>
              <a:ext cx="39564" cy="36803"/>
            </a:xfrm>
            <a:custGeom>
              <a:rect b="b" l="l" r="r" t="t"/>
              <a:pathLst>
                <a:path extrusionOk="0" h="480" w="516">
                  <a:moveTo>
                    <a:pt x="259" y="1"/>
                  </a:moveTo>
                  <a:cubicBezTo>
                    <a:pt x="143" y="1"/>
                    <a:pt x="41" y="84"/>
                    <a:pt x="22" y="202"/>
                  </a:cubicBezTo>
                  <a:cubicBezTo>
                    <a:pt x="0" y="332"/>
                    <a:pt x="89" y="455"/>
                    <a:pt x="219" y="477"/>
                  </a:cubicBezTo>
                  <a:cubicBezTo>
                    <a:pt x="232" y="479"/>
                    <a:pt x="245" y="480"/>
                    <a:pt x="257" y="480"/>
                  </a:cubicBezTo>
                  <a:cubicBezTo>
                    <a:pt x="373" y="480"/>
                    <a:pt x="475" y="397"/>
                    <a:pt x="494" y="278"/>
                  </a:cubicBezTo>
                  <a:cubicBezTo>
                    <a:pt x="515" y="148"/>
                    <a:pt x="427" y="25"/>
                    <a:pt x="296" y="4"/>
                  </a:cubicBezTo>
                  <a:cubicBezTo>
                    <a:pt x="284" y="2"/>
                    <a:pt x="271" y="1"/>
                    <a:pt x="25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28"/>
            <p:cNvSpPr/>
            <p:nvPr/>
          </p:nvSpPr>
          <p:spPr>
            <a:xfrm>
              <a:off x="8268292" y="5155418"/>
              <a:ext cx="36804" cy="36879"/>
            </a:xfrm>
            <a:custGeom>
              <a:rect b="b" l="l" r="r" t="t"/>
              <a:pathLst>
                <a:path extrusionOk="0" h="481" w="480">
                  <a:moveTo>
                    <a:pt x="239" y="1"/>
                  </a:moveTo>
                  <a:cubicBezTo>
                    <a:pt x="107" y="1"/>
                    <a:pt x="1" y="108"/>
                    <a:pt x="1" y="240"/>
                  </a:cubicBezTo>
                  <a:cubicBezTo>
                    <a:pt x="1" y="373"/>
                    <a:pt x="107" y="480"/>
                    <a:pt x="239" y="480"/>
                  </a:cubicBezTo>
                  <a:cubicBezTo>
                    <a:pt x="372" y="480"/>
                    <a:pt x="479" y="373"/>
                    <a:pt x="479" y="240"/>
                  </a:cubicBezTo>
                  <a:cubicBezTo>
                    <a:pt x="479" y="108"/>
                    <a:pt x="372" y="1"/>
                    <a:pt x="2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28"/>
            <p:cNvSpPr/>
            <p:nvPr/>
          </p:nvSpPr>
          <p:spPr>
            <a:xfrm>
              <a:off x="6871732" y="5232702"/>
              <a:ext cx="40638" cy="36803"/>
            </a:xfrm>
            <a:custGeom>
              <a:rect b="b" l="l" r="r" t="t"/>
              <a:pathLst>
                <a:path extrusionOk="0" h="480" w="530">
                  <a:moveTo>
                    <a:pt x="266" y="0"/>
                  </a:moveTo>
                  <a:cubicBezTo>
                    <a:pt x="246" y="0"/>
                    <a:pt x="226" y="3"/>
                    <a:pt x="206" y="8"/>
                  </a:cubicBezTo>
                  <a:cubicBezTo>
                    <a:pt x="78" y="41"/>
                    <a:pt x="0" y="171"/>
                    <a:pt x="33" y="299"/>
                  </a:cubicBezTo>
                  <a:cubicBezTo>
                    <a:pt x="61" y="407"/>
                    <a:pt x="159" y="479"/>
                    <a:pt x="266" y="479"/>
                  </a:cubicBezTo>
                  <a:cubicBezTo>
                    <a:pt x="285" y="479"/>
                    <a:pt x="305" y="477"/>
                    <a:pt x="325" y="472"/>
                  </a:cubicBezTo>
                  <a:cubicBezTo>
                    <a:pt x="453" y="439"/>
                    <a:pt x="530" y="309"/>
                    <a:pt x="497" y="180"/>
                  </a:cubicBezTo>
                  <a:cubicBezTo>
                    <a:pt x="470" y="72"/>
                    <a:pt x="373" y="0"/>
                    <a:pt x="26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28"/>
            <p:cNvSpPr/>
            <p:nvPr/>
          </p:nvSpPr>
          <p:spPr>
            <a:xfrm>
              <a:off x="6928164" y="5155418"/>
              <a:ext cx="36881" cy="36879"/>
            </a:xfrm>
            <a:custGeom>
              <a:rect b="b" l="l" r="r" t="t"/>
              <a:pathLst>
                <a:path extrusionOk="0" h="481" w="481">
                  <a:moveTo>
                    <a:pt x="241" y="1"/>
                  </a:moveTo>
                  <a:cubicBezTo>
                    <a:pt x="108" y="1"/>
                    <a:pt x="1" y="108"/>
                    <a:pt x="1" y="240"/>
                  </a:cubicBezTo>
                  <a:cubicBezTo>
                    <a:pt x="1" y="373"/>
                    <a:pt x="108" y="480"/>
                    <a:pt x="241" y="480"/>
                  </a:cubicBezTo>
                  <a:cubicBezTo>
                    <a:pt x="373" y="480"/>
                    <a:pt x="480" y="373"/>
                    <a:pt x="480" y="240"/>
                  </a:cubicBezTo>
                  <a:cubicBezTo>
                    <a:pt x="480" y="108"/>
                    <a:pt x="373" y="1"/>
                    <a:pt x="2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28"/>
            <p:cNvSpPr/>
            <p:nvPr/>
          </p:nvSpPr>
          <p:spPr>
            <a:xfrm>
              <a:off x="6094399" y="4616499"/>
              <a:ext cx="196671" cy="336976"/>
            </a:xfrm>
            <a:custGeom>
              <a:rect b="b" l="l" r="r" t="t"/>
              <a:pathLst>
                <a:path extrusionOk="0" h="4395" w="2565">
                  <a:moveTo>
                    <a:pt x="0" y="0"/>
                  </a:moveTo>
                  <a:lnTo>
                    <a:pt x="0" y="4349"/>
                  </a:lnTo>
                  <a:lnTo>
                    <a:pt x="26" y="4395"/>
                  </a:lnTo>
                  <a:lnTo>
                    <a:pt x="25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28"/>
            <p:cNvSpPr/>
            <p:nvPr/>
          </p:nvSpPr>
          <p:spPr>
            <a:xfrm>
              <a:off x="6288464" y="4695087"/>
              <a:ext cx="398403" cy="414568"/>
            </a:xfrm>
            <a:custGeom>
              <a:rect b="b" l="l" r="r" t="t"/>
              <a:pathLst>
                <a:path extrusionOk="0" h="5407" w="5196">
                  <a:moveTo>
                    <a:pt x="470" y="1"/>
                  </a:moveTo>
                  <a:cubicBezTo>
                    <a:pt x="396" y="1"/>
                    <a:pt x="323" y="15"/>
                    <a:pt x="256" y="51"/>
                  </a:cubicBezTo>
                  <a:cubicBezTo>
                    <a:pt x="0" y="189"/>
                    <a:pt x="0" y="554"/>
                    <a:pt x="59" y="840"/>
                  </a:cubicBezTo>
                  <a:cubicBezTo>
                    <a:pt x="343" y="2246"/>
                    <a:pt x="1168" y="3501"/>
                    <a:pt x="2200" y="4500"/>
                  </a:cubicBezTo>
                  <a:cubicBezTo>
                    <a:pt x="2580" y="4869"/>
                    <a:pt x="3006" y="5216"/>
                    <a:pt x="3517" y="5353"/>
                  </a:cubicBezTo>
                  <a:cubicBezTo>
                    <a:pt x="3648" y="5388"/>
                    <a:pt x="3785" y="5406"/>
                    <a:pt x="3922" y="5406"/>
                  </a:cubicBezTo>
                  <a:cubicBezTo>
                    <a:pt x="4321" y="5406"/>
                    <a:pt x="4719" y="5254"/>
                    <a:pt x="4947" y="4933"/>
                  </a:cubicBezTo>
                  <a:cubicBezTo>
                    <a:pt x="5160" y="4635"/>
                    <a:pt x="5196" y="4244"/>
                    <a:pt x="5147" y="3882"/>
                  </a:cubicBezTo>
                  <a:cubicBezTo>
                    <a:pt x="5032" y="3016"/>
                    <a:pt x="4480" y="2251"/>
                    <a:pt x="3790" y="1717"/>
                  </a:cubicBezTo>
                  <a:cubicBezTo>
                    <a:pt x="3526" y="1513"/>
                    <a:pt x="3243" y="1337"/>
                    <a:pt x="2948" y="1183"/>
                  </a:cubicBezTo>
                  <a:lnTo>
                    <a:pt x="2948" y="1183"/>
                  </a:lnTo>
                  <a:lnTo>
                    <a:pt x="3501" y="1413"/>
                  </a:lnTo>
                  <a:cubicBezTo>
                    <a:pt x="2683" y="815"/>
                    <a:pt x="1766" y="356"/>
                    <a:pt x="798" y="62"/>
                  </a:cubicBezTo>
                  <a:cubicBezTo>
                    <a:pt x="693" y="30"/>
                    <a:pt x="579" y="1"/>
                    <a:pt x="4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28"/>
            <p:cNvSpPr/>
            <p:nvPr/>
          </p:nvSpPr>
          <p:spPr>
            <a:xfrm>
              <a:off x="6293524" y="4691177"/>
              <a:ext cx="519933" cy="455971"/>
            </a:xfrm>
            <a:custGeom>
              <a:rect b="b" l="l" r="r" t="t"/>
              <a:pathLst>
                <a:path extrusionOk="0" h="5947" w="6781">
                  <a:moveTo>
                    <a:pt x="868" y="1"/>
                  </a:moveTo>
                  <a:cubicBezTo>
                    <a:pt x="340" y="1"/>
                    <a:pt x="1" y="62"/>
                    <a:pt x="1" y="62"/>
                  </a:cubicBezTo>
                  <a:lnTo>
                    <a:pt x="6780" y="5946"/>
                  </a:lnTo>
                  <a:cubicBezTo>
                    <a:pt x="6204" y="632"/>
                    <a:pt x="2564" y="1"/>
                    <a:pt x="8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28"/>
            <p:cNvSpPr/>
            <p:nvPr/>
          </p:nvSpPr>
          <p:spPr>
            <a:xfrm>
              <a:off x="6210255" y="4695930"/>
              <a:ext cx="534348" cy="519686"/>
            </a:xfrm>
            <a:custGeom>
              <a:rect b="b" l="l" r="r" t="t"/>
              <a:pathLst>
                <a:path extrusionOk="0" h="6778" w="6969">
                  <a:moveTo>
                    <a:pt x="1087" y="0"/>
                  </a:moveTo>
                  <a:cubicBezTo>
                    <a:pt x="1087" y="0"/>
                    <a:pt x="0" y="6022"/>
                    <a:pt x="6969" y="6777"/>
                  </a:cubicBezTo>
                  <a:lnTo>
                    <a:pt x="108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28"/>
            <p:cNvSpPr/>
            <p:nvPr/>
          </p:nvSpPr>
          <p:spPr>
            <a:xfrm>
              <a:off x="6108891" y="4966578"/>
              <a:ext cx="170142" cy="260993"/>
            </a:xfrm>
            <a:custGeom>
              <a:rect b="b" l="l" r="r" t="t"/>
              <a:pathLst>
                <a:path extrusionOk="0" h="3404" w="2219">
                  <a:moveTo>
                    <a:pt x="1" y="0"/>
                  </a:moveTo>
                  <a:lnTo>
                    <a:pt x="1" y="3403"/>
                  </a:lnTo>
                  <a:lnTo>
                    <a:pt x="2218" y="870"/>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28"/>
            <p:cNvSpPr/>
            <p:nvPr/>
          </p:nvSpPr>
          <p:spPr>
            <a:xfrm>
              <a:off x="6140404" y="5015839"/>
              <a:ext cx="85416" cy="130880"/>
            </a:xfrm>
            <a:custGeom>
              <a:rect b="b" l="l" r="r" t="t"/>
              <a:pathLst>
                <a:path extrusionOk="0" h="1707" w="1114">
                  <a:moveTo>
                    <a:pt x="0" y="0"/>
                  </a:moveTo>
                  <a:lnTo>
                    <a:pt x="0" y="1707"/>
                  </a:lnTo>
                  <a:lnTo>
                    <a:pt x="1114" y="437"/>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28"/>
            <p:cNvSpPr/>
            <p:nvPr/>
          </p:nvSpPr>
          <p:spPr>
            <a:xfrm>
              <a:off x="6335389" y="5140390"/>
              <a:ext cx="110872" cy="126203"/>
            </a:xfrm>
            <a:custGeom>
              <a:rect b="b" l="l" r="r" t="t"/>
              <a:pathLst>
                <a:path extrusionOk="0" h="1646" w="1446">
                  <a:moveTo>
                    <a:pt x="173" y="1"/>
                  </a:moveTo>
                  <a:cubicBezTo>
                    <a:pt x="139" y="1"/>
                    <a:pt x="105" y="12"/>
                    <a:pt x="77" y="36"/>
                  </a:cubicBezTo>
                  <a:cubicBezTo>
                    <a:pt x="11" y="89"/>
                    <a:pt x="1" y="186"/>
                    <a:pt x="54" y="252"/>
                  </a:cubicBezTo>
                  <a:lnTo>
                    <a:pt x="1153" y="1589"/>
                  </a:lnTo>
                  <a:cubicBezTo>
                    <a:pt x="1183" y="1626"/>
                    <a:pt x="1227" y="1645"/>
                    <a:pt x="1272" y="1645"/>
                  </a:cubicBezTo>
                  <a:cubicBezTo>
                    <a:pt x="1307" y="1645"/>
                    <a:pt x="1342" y="1634"/>
                    <a:pt x="1370" y="1610"/>
                  </a:cubicBezTo>
                  <a:cubicBezTo>
                    <a:pt x="1435" y="1557"/>
                    <a:pt x="1445" y="1460"/>
                    <a:pt x="1391" y="1394"/>
                  </a:cubicBezTo>
                  <a:lnTo>
                    <a:pt x="293" y="57"/>
                  </a:lnTo>
                  <a:cubicBezTo>
                    <a:pt x="262" y="20"/>
                    <a:pt x="218" y="1"/>
                    <a:pt x="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28"/>
            <p:cNvSpPr/>
            <p:nvPr/>
          </p:nvSpPr>
          <p:spPr>
            <a:xfrm>
              <a:off x="6247366" y="5140390"/>
              <a:ext cx="110795" cy="126203"/>
            </a:xfrm>
            <a:custGeom>
              <a:rect b="b" l="l" r="r" t="t"/>
              <a:pathLst>
                <a:path extrusionOk="0" h="1646" w="1445">
                  <a:moveTo>
                    <a:pt x="173" y="1"/>
                  </a:moveTo>
                  <a:cubicBezTo>
                    <a:pt x="138" y="1"/>
                    <a:pt x="104" y="12"/>
                    <a:pt x="75" y="36"/>
                  </a:cubicBezTo>
                  <a:cubicBezTo>
                    <a:pt x="11" y="89"/>
                    <a:pt x="1" y="186"/>
                    <a:pt x="54" y="252"/>
                  </a:cubicBezTo>
                  <a:lnTo>
                    <a:pt x="1153" y="1589"/>
                  </a:lnTo>
                  <a:cubicBezTo>
                    <a:pt x="1184" y="1626"/>
                    <a:pt x="1227" y="1645"/>
                    <a:pt x="1272" y="1645"/>
                  </a:cubicBezTo>
                  <a:cubicBezTo>
                    <a:pt x="1307" y="1645"/>
                    <a:pt x="1341" y="1634"/>
                    <a:pt x="1369" y="1610"/>
                  </a:cubicBezTo>
                  <a:cubicBezTo>
                    <a:pt x="1435" y="1557"/>
                    <a:pt x="1445" y="1460"/>
                    <a:pt x="1391" y="1394"/>
                  </a:cubicBezTo>
                  <a:lnTo>
                    <a:pt x="293" y="57"/>
                  </a:lnTo>
                  <a:cubicBezTo>
                    <a:pt x="262" y="20"/>
                    <a:pt x="217" y="1"/>
                    <a:pt x="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28"/>
            <p:cNvSpPr/>
            <p:nvPr/>
          </p:nvSpPr>
          <p:spPr>
            <a:xfrm>
              <a:off x="6798047" y="4618953"/>
              <a:ext cx="36727" cy="36803"/>
            </a:xfrm>
            <a:custGeom>
              <a:rect b="b" l="l" r="r" t="t"/>
              <a:pathLst>
                <a:path extrusionOk="0" h="480" w="479">
                  <a:moveTo>
                    <a:pt x="240" y="0"/>
                  </a:moveTo>
                  <a:cubicBezTo>
                    <a:pt x="107" y="0"/>
                    <a:pt x="1" y="108"/>
                    <a:pt x="1" y="240"/>
                  </a:cubicBezTo>
                  <a:cubicBezTo>
                    <a:pt x="1" y="372"/>
                    <a:pt x="107" y="480"/>
                    <a:pt x="240" y="480"/>
                  </a:cubicBezTo>
                  <a:cubicBezTo>
                    <a:pt x="372" y="480"/>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28"/>
            <p:cNvSpPr/>
            <p:nvPr/>
          </p:nvSpPr>
          <p:spPr>
            <a:xfrm>
              <a:off x="6743454" y="4695930"/>
              <a:ext cx="36727" cy="36726"/>
            </a:xfrm>
            <a:custGeom>
              <a:rect b="b" l="l" r="r" t="t"/>
              <a:pathLst>
                <a:path extrusionOk="0" h="479" w="479">
                  <a:moveTo>
                    <a:pt x="240" y="0"/>
                  </a:moveTo>
                  <a:cubicBezTo>
                    <a:pt x="107" y="0"/>
                    <a:pt x="1" y="108"/>
                    <a:pt x="1" y="240"/>
                  </a:cubicBezTo>
                  <a:cubicBezTo>
                    <a:pt x="1" y="372"/>
                    <a:pt x="107" y="478"/>
                    <a:pt x="240" y="478"/>
                  </a:cubicBezTo>
                  <a:cubicBezTo>
                    <a:pt x="372" y="478"/>
                    <a:pt x="479" y="372"/>
                    <a:pt x="479" y="240"/>
                  </a:cubicBezTo>
                  <a:cubicBezTo>
                    <a:pt x="479" y="108"/>
                    <a:pt x="372" y="0"/>
                    <a:pt x="2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4228" name="Shape 4228"/>
        <p:cNvGrpSpPr/>
        <p:nvPr/>
      </p:nvGrpSpPr>
      <p:grpSpPr>
        <a:xfrm>
          <a:off x="0" y="0"/>
          <a:ext cx="0" cy="0"/>
          <a:chOff x="0" y="0"/>
          <a:chExt cx="0" cy="0"/>
        </a:xfrm>
      </p:grpSpPr>
      <p:sp>
        <p:nvSpPr>
          <p:cNvPr id="4229" name="Google Shape;4229;p29"/>
          <p:cNvSpPr txBox="1"/>
          <p:nvPr>
            <p:ph hasCustomPrompt="1" type="title"/>
          </p:nvPr>
        </p:nvSpPr>
        <p:spPr>
          <a:xfrm>
            <a:off x="713225" y="661000"/>
            <a:ext cx="38589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4500"/>
              <a:buNone/>
              <a:defRPr sz="4500">
                <a:solidFill>
                  <a:schemeClr val="accent2"/>
                </a:solidFill>
              </a:defRPr>
            </a:lvl1pPr>
            <a:lvl2pPr lvl="1" rtl="0" algn="ctr">
              <a:spcBef>
                <a:spcPts val="0"/>
              </a:spcBef>
              <a:spcAft>
                <a:spcPts val="0"/>
              </a:spcAft>
              <a:buClr>
                <a:schemeClr val="lt1"/>
              </a:buClr>
              <a:buSzPts val="4500"/>
              <a:buNone/>
              <a:defRPr sz="4500">
                <a:solidFill>
                  <a:schemeClr val="lt1"/>
                </a:solidFill>
              </a:defRPr>
            </a:lvl2pPr>
            <a:lvl3pPr lvl="2" rtl="0" algn="ctr">
              <a:spcBef>
                <a:spcPts val="0"/>
              </a:spcBef>
              <a:spcAft>
                <a:spcPts val="0"/>
              </a:spcAft>
              <a:buClr>
                <a:schemeClr val="lt1"/>
              </a:buClr>
              <a:buSzPts val="4500"/>
              <a:buNone/>
              <a:defRPr sz="4500">
                <a:solidFill>
                  <a:schemeClr val="lt1"/>
                </a:solidFill>
              </a:defRPr>
            </a:lvl3pPr>
            <a:lvl4pPr lvl="3" rtl="0" algn="ctr">
              <a:spcBef>
                <a:spcPts val="0"/>
              </a:spcBef>
              <a:spcAft>
                <a:spcPts val="0"/>
              </a:spcAft>
              <a:buClr>
                <a:schemeClr val="lt1"/>
              </a:buClr>
              <a:buSzPts val="4500"/>
              <a:buNone/>
              <a:defRPr sz="4500">
                <a:solidFill>
                  <a:schemeClr val="lt1"/>
                </a:solidFill>
              </a:defRPr>
            </a:lvl4pPr>
            <a:lvl5pPr lvl="4" rtl="0" algn="ctr">
              <a:spcBef>
                <a:spcPts val="0"/>
              </a:spcBef>
              <a:spcAft>
                <a:spcPts val="0"/>
              </a:spcAft>
              <a:buClr>
                <a:schemeClr val="lt1"/>
              </a:buClr>
              <a:buSzPts val="4500"/>
              <a:buNone/>
              <a:defRPr sz="4500">
                <a:solidFill>
                  <a:schemeClr val="lt1"/>
                </a:solidFill>
              </a:defRPr>
            </a:lvl5pPr>
            <a:lvl6pPr lvl="5" rtl="0" algn="ctr">
              <a:spcBef>
                <a:spcPts val="0"/>
              </a:spcBef>
              <a:spcAft>
                <a:spcPts val="0"/>
              </a:spcAft>
              <a:buClr>
                <a:schemeClr val="lt1"/>
              </a:buClr>
              <a:buSzPts val="4500"/>
              <a:buNone/>
              <a:defRPr sz="4500">
                <a:solidFill>
                  <a:schemeClr val="lt1"/>
                </a:solidFill>
              </a:defRPr>
            </a:lvl6pPr>
            <a:lvl7pPr lvl="6" rtl="0" algn="ctr">
              <a:spcBef>
                <a:spcPts val="0"/>
              </a:spcBef>
              <a:spcAft>
                <a:spcPts val="0"/>
              </a:spcAft>
              <a:buClr>
                <a:schemeClr val="lt1"/>
              </a:buClr>
              <a:buSzPts val="4500"/>
              <a:buNone/>
              <a:defRPr sz="4500">
                <a:solidFill>
                  <a:schemeClr val="lt1"/>
                </a:solidFill>
              </a:defRPr>
            </a:lvl7pPr>
            <a:lvl8pPr lvl="7" rtl="0" algn="ctr">
              <a:spcBef>
                <a:spcPts val="0"/>
              </a:spcBef>
              <a:spcAft>
                <a:spcPts val="0"/>
              </a:spcAft>
              <a:buClr>
                <a:schemeClr val="lt1"/>
              </a:buClr>
              <a:buSzPts val="4500"/>
              <a:buNone/>
              <a:defRPr sz="4500">
                <a:solidFill>
                  <a:schemeClr val="lt1"/>
                </a:solidFill>
              </a:defRPr>
            </a:lvl8pPr>
            <a:lvl9pPr lvl="8" rtl="0" algn="ctr">
              <a:spcBef>
                <a:spcPts val="0"/>
              </a:spcBef>
              <a:spcAft>
                <a:spcPts val="0"/>
              </a:spcAft>
              <a:buClr>
                <a:schemeClr val="lt1"/>
              </a:buClr>
              <a:buSzPts val="4500"/>
              <a:buNone/>
              <a:defRPr sz="4500">
                <a:solidFill>
                  <a:schemeClr val="lt1"/>
                </a:solidFill>
              </a:defRPr>
            </a:lvl9pPr>
          </a:lstStyle>
          <a:p>
            <a:r>
              <a:t>xx%</a:t>
            </a:r>
          </a:p>
        </p:txBody>
      </p:sp>
      <p:sp>
        <p:nvSpPr>
          <p:cNvPr id="4230" name="Google Shape;4230;p29"/>
          <p:cNvSpPr txBox="1"/>
          <p:nvPr>
            <p:ph idx="1" type="subTitle"/>
          </p:nvPr>
        </p:nvSpPr>
        <p:spPr>
          <a:xfrm>
            <a:off x="713225" y="1418999"/>
            <a:ext cx="38589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lgn="ctr">
              <a:lnSpc>
                <a:spcPct val="100000"/>
              </a:lnSpc>
              <a:spcBef>
                <a:spcPts val="0"/>
              </a:spcBef>
              <a:spcAft>
                <a:spcPts val="0"/>
              </a:spcAft>
              <a:buClr>
                <a:schemeClr val="dk1"/>
              </a:buClr>
              <a:buSzPts val="1600"/>
              <a:buNone/>
              <a:defRPr sz="1600">
                <a:solidFill>
                  <a:schemeClr val="dk1"/>
                </a:solidFill>
              </a:defRPr>
            </a:lvl2pPr>
            <a:lvl3pPr lvl="2" rtl="0" algn="ctr">
              <a:lnSpc>
                <a:spcPct val="100000"/>
              </a:lnSpc>
              <a:spcBef>
                <a:spcPts val="0"/>
              </a:spcBef>
              <a:spcAft>
                <a:spcPts val="0"/>
              </a:spcAft>
              <a:buClr>
                <a:schemeClr val="dk1"/>
              </a:buClr>
              <a:buSzPts val="1600"/>
              <a:buNone/>
              <a:defRPr sz="1600">
                <a:solidFill>
                  <a:schemeClr val="dk1"/>
                </a:solidFill>
              </a:defRPr>
            </a:lvl3pPr>
            <a:lvl4pPr lvl="3" rtl="0" algn="ctr">
              <a:lnSpc>
                <a:spcPct val="100000"/>
              </a:lnSpc>
              <a:spcBef>
                <a:spcPts val="0"/>
              </a:spcBef>
              <a:spcAft>
                <a:spcPts val="0"/>
              </a:spcAft>
              <a:buClr>
                <a:schemeClr val="dk1"/>
              </a:buClr>
              <a:buSzPts val="1600"/>
              <a:buNone/>
              <a:defRPr sz="1600">
                <a:solidFill>
                  <a:schemeClr val="dk1"/>
                </a:solidFill>
              </a:defRPr>
            </a:lvl4pPr>
            <a:lvl5pPr lvl="4" rtl="0" algn="ctr">
              <a:lnSpc>
                <a:spcPct val="100000"/>
              </a:lnSpc>
              <a:spcBef>
                <a:spcPts val="0"/>
              </a:spcBef>
              <a:spcAft>
                <a:spcPts val="0"/>
              </a:spcAft>
              <a:buClr>
                <a:schemeClr val="dk1"/>
              </a:buClr>
              <a:buSzPts val="1600"/>
              <a:buNone/>
              <a:defRPr sz="1600">
                <a:solidFill>
                  <a:schemeClr val="dk1"/>
                </a:solidFill>
              </a:defRPr>
            </a:lvl5pPr>
            <a:lvl6pPr lvl="5" rtl="0" algn="ctr">
              <a:lnSpc>
                <a:spcPct val="100000"/>
              </a:lnSpc>
              <a:spcBef>
                <a:spcPts val="0"/>
              </a:spcBef>
              <a:spcAft>
                <a:spcPts val="0"/>
              </a:spcAft>
              <a:buClr>
                <a:schemeClr val="dk1"/>
              </a:buClr>
              <a:buSzPts val="1600"/>
              <a:buNone/>
              <a:defRPr sz="1600">
                <a:solidFill>
                  <a:schemeClr val="dk1"/>
                </a:solidFill>
              </a:defRPr>
            </a:lvl6pPr>
            <a:lvl7pPr lvl="6" rtl="0" algn="ctr">
              <a:lnSpc>
                <a:spcPct val="100000"/>
              </a:lnSpc>
              <a:spcBef>
                <a:spcPts val="0"/>
              </a:spcBef>
              <a:spcAft>
                <a:spcPts val="0"/>
              </a:spcAft>
              <a:buClr>
                <a:schemeClr val="dk1"/>
              </a:buClr>
              <a:buSzPts val="1600"/>
              <a:buNone/>
              <a:defRPr sz="1600">
                <a:solidFill>
                  <a:schemeClr val="dk1"/>
                </a:solidFill>
              </a:defRPr>
            </a:lvl7pPr>
            <a:lvl8pPr lvl="7" rtl="0" algn="ctr">
              <a:lnSpc>
                <a:spcPct val="100000"/>
              </a:lnSpc>
              <a:spcBef>
                <a:spcPts val="0"/>
              </a:spcBef>
              <a:spcAft>
                <a:spcPts val="0"/>
              </a:spcAft>
              <a:buClr>
                <a:schemeClr val="dk1"/>
              </a:buClr>
              <a:buSzPts val="1600"/>
              <a:buNone/>
              <a:defRPr sz="1600">
                <a:solidFill>
                  <a:schemeClr val="dk1"/>
                </a:solidFill>
              </a:defRPr>
            </a:lvl8pPr>
            <a:lvl9pPr lvl="8" rtl="0" algn="ctr">
              <a:lnSpc>
                <a:spcPct val="100000"/>
              </a:lnSpc>
              <a:spcBef>
                <a:spcPts val="0"/>
              </a:spcBef>
              <a:spcAft>
                <a:spcPts val="0"/>
              </a:spcAft>
              <a:buClr>
                <a:schemeClr val="dk1"/>
              </a:buClr>
              <a:buSzPts val="1600"/>
              <a:buNone/>
              <a:defRPr sz="1600">
                <a:solidFill>
                  <a:schemeClr val="dk1"/>
                </a:solidFill>
              </a:defRPr>
            </a:lvl9pPr>
          </a:lstStyle>
          <a:p/>
        </p:txBody>
      </p:sp>
      <p:sp>
        <p:nvSpPr>
          <p:cNvPr id="4231" name="Google Shape;4231;p29"/>
          <p:cNvSpPr txBox="1"/>
          <p:nvPr>
            <p:ph hasCustomPrompt="1" idx="2" type="title"/>
          </p:nvPr>
        </p:nvSpPr>
        <p:spPr>
          <a:xfrm>
            <a:off x="713225" y="1958693"/>
            <a:ext cx="38589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4500"/>
              <a:buNone/>
              <a:defRPr sz="4500">
                <a:solidFill>
                  <a:schemeClr val="accent2"/>
                </a:solidFill>
              </a:defRPr>
            </a:lvl1pPr>
            <a:lvl2pPr lvl="1" rtl="0" algn="ctr">
              <a:spcBef>
                <a:spcPts val="0"/>
              </a:spcBef>
              <a:spcAft>
                <a:spcPts val="0"/>
              </a:spcAft>
              <a:buClr>
                <a:schemeClr val="lt1"/>
              </a:buClr>
              <a:buSzPts val="4500"/>
              <a:buNone/>
              <a:defRPr sz="4500">
                <a:solidFill>
                  <a:schemeClr val="lt1"/>
                </a:solidFill>
              </a:defRPr>
            </a:lvl2pPr>
            <a:lvl3pPr lvl="2" rtl="0" algn="ctr">
              <a:spcBef>
                <a:spcPts val="0"/>
              </a:spcBef>
              <a:spcAft>
                <a:spcPts val="0"/>
              </a:spcAft>
              <a:buClr>
                <a:schemeClr val="lt1"/>
              </a:buClr>
              <a:buSzPts val="4500"/>
              <a:buNone/>
              <a:defRPr sz="4500">
                <a:solidFill>
                  <a:schemeClr val="lt1"/>
                </a:solidFill>
              </a:defRPr>
            </a:lvl3pPr>
            <a:lvl4pPr lvl="3" rtl="0" algn="ctr">
              <a:spcBef>
                <a:spcPts val="0"/>
              </a:spcBef>
              <a:spcAft>
                <a:spcPts val="0"/>
              </a:spcAft>
              <a:buClr>
                <a:schemeClr val="lt1"/>
              </a:buClr>
              <a:buSzPts val="4500"/>
              <a:buNone/>
              <a:defRPr sz="4500">
                <a:solidFill>
                  <a:schemeClr val="lt1"/>
                </a:solidFill>
              </a:defRPr>
            </a:lvl4pPr>
            <a:lvl5pPr lvl="4" rtl="0" algn="ctr">
              <a:spcBef>
                <a:spcPts val="0"/>
              </a:spcBef>
              <a:spcAft>
                <a:spcPts val="0"/>
              </a:spcAft>
              <a:buClr>
                <a:schemeClr val="lt1"/>
              </a:buClr>
              <a:buSzPts val="4500"/>
              <a:buNone/>
              <a:defRPr sz="4500">
                <a:solidFill>
                  <a:schemeClr val="lt1"/>
                </a:solidFill>
              </a:defRPr>
            </a:lvl5pPr>
            <a:lvl6pPr lvl="5" rtl="0" algn="ctr">
              <a:spcBef>
                <a:spcPts val="0"/>
              </a:spcBef>
              <a:spcAft>
                <a:spcPts val="0"/>
              </a:spcAft>
              <a:buClr>
                <a:schemeClr val="lt1"/>
              </a:buClr>
              <a:buSzPts val="4500"/>
              <a:buNone/>
              <a:defRPr sz="4500">
                <a:solidFill>
                  <a:schemeClr val="lt1"/>
                </a:solidFill>
              </a:defRPr>
            </a:lvl6pPr>
            <a:lvl7pPr lvl="6" rtl="0" algn="ctr">
              <a:spcBef>
                <a:spcPts val="0"/>
              </a:spcBef>
              <a:spcAft>
                <a:spcPts val="0"/>
              </a:spcAft>
              <a:buClr>
                <a:schemeClr val="lt1"/>
              </a:buClr>
              <a:buSzPts val="4500"/>
              <a:buNone/>
              <a:defRPr sz="4500">
                <a:solidFill>
                  <a:schemeClr val="lt1"/>
                </a:solidFill>
              </a:defRPr>
            </a:lvl7pPr>
            <a:lvl8pPr lvl="7" rtl="0" algn="ctr">
              <a:spcBef>
                <a:spcPts val="0"/>
              </a:spcBef>
              <a:spcAft>
                <a:spcPts val="0"/>
              </a:spcAft>
              <a:buClr>
                <a:schemeClr val="lt1"/>
              </a:buClr>
              <a:buSzPts val="4500"/>
              <a:buNone/>
              <a:defRPr sz="4500">
                <a:solidFill>
                  <a:schemeClr val="lt1"/>
                </a:solidFill>
              </a:defRPr>
            </a:lvl8pPr>
            <a:lvl9pPr lvl="8" rtl="0" algn="ctr">
              <a:spcBef>
                <a:spcPts val="0"/>
              </a:spcBef>
              <a:spcAft>
                <a:spcPts val="0"/>
              </a:spcAft>
              <a:buClr>
                <a:schemeClr val="lt1"/>
              </a:buClr>
              <a:buSzPts val="4500"/>
              <a:buNone/>
              <a:defRPr sz="4500">
                <a:solidFill>
                  <a:schemeClr val="lt1"/>
                </a:solidFill>
              </a:defRPr>
            </a:lvl9pPr>
          </a:lstStyle>
          <a:p>
            <a:r>
              <a:t>xx%</a:t>
            </a:r>
          </a:p>
        </p:txBody>
      </p:sp>
      <p:sp>
        <p:nvSpPr>
          <p:cNvPr id="4232" name="Google Shape;4232;p29"/>
          <p:cNvSpPr txBox="1"/>
          <p:nvPr>
            <p:ph idx="3" type="subTitle"/>
          </p:nvPr>
        </p:nvSpPr>
        <p:spPr>
          <a:xfrm>
            <a:off x="713225" y="2719275"/>
            <a:ext cx="38589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lgn="ctr">
              <a:lnSpc>
                <a:spcPct val="100000"/>
              </a:lnSpc>
              <a:spcBef>
                <a:spcPts val="0"/>
              </a:spcBef>
              <a:spcAft>
                <a:spcPts val="0"/>
              </a:spcAft>
              <a:buClr>
                <a:schemeClr val="dk1"/>
              </a:buClr>
              <a:buSzPts val="1600"/>
              <a:buNone/>
              <a:defRPr sz="1600">
                <a:solidFill>
                  <a:schemeClr val="dk1"/>
                </a:solidFill>
              </a:defRPr>
            </a:lvl2pPr>
            <a:lvl3pPr lvl="2" rtl="0" algn="ctr">
              <a:lnSpc>
                <a:spcPct val="100000"/>
              </a:lnSpc>
              <a:spcBef>
                <a:spcPts val="0"/>
              </a:spcBef>
              <a:spcAft>
                <a:spcPts val="0"/>
              </a:spcAft>
              <a:buClr>
                <a:schemeClr val="dk1"/>
              </a:buClr>
              <a:buSzPts val="1600"/>
              <a:buNone/>
              <a:defRPr sz="1600">
                <a:solidFill>
                  <a:schemeClr val="dk1"/>
                </a:solidFill>
              </a:defRPr>
            </a:lvl3pPr>
            <a:lvl4pPr lvl="3" rtl="0" algn="ctr">
              <a:lnSpc>
                <a:spcPct val="100000"/>
              </a:lnSpc>
              <a:spcBef>
                <a:spcPts val="0"/>
              </a:spcBef>
              <a:spcAft>
                <a:spcPts val="0"/>
              </a:spcAft>
              <a:buClr>
                <a:schemeClr val="dk1"/>
              </a:buClr>
              <a:buSzPts val="1600"/>
              <a:buNone/>
              <a:defRPr sz="1600">
                <a:solidFill>
                  <a:schemeClr val="dk1"/>
                </a:solidFill>
              </a:defRPr>
            </a:lvl4pPr>
            <a:lvl5pPr lvl="4" rtl="0" algn="ctr">
              <a:lnSpc>
                <a:spcPct val="100000"/>
              </a:lnSpc>
              <a:spcBef>
                <a:spcPts val="0"/>
              </a:spcBef>
              <a:spcAft>
                <a:spcPts val="0"/>
              </a:spcAft>
              <a:buClr>
                <a:schemeClr val="dk1"/>
              </a:buClr>
              <a:buSzPts val="1600"/>
              <a:buNone/>
              <a:defRPr sz="1600">
                <a:solidFill>
                  <a:schemeClr val="dk1"/>
                </a:solidFill>
              </a:defRPr>
            </a:lvl5pPr>
            <a:lvl6pPr lvl="5" rtl="0" algn="ctr">
              <a:lnSpc>
                <a:spcPct val="100000"/>
              </a:lnSpc>
              <a:spcBef>
                <a:spcPts val="0"/>
              </a:spcBef>
              <a:spcAft>
                <a:spcPts val="0"/>
              </a:spcAft>
              <a:buClr>
                <a:schemeClr val="dk1"/>
              </a:buClr>
              <a:buSzPts val="1600"/>
              <a:buNone/>
              <a:defRPr sz="1600">
                <a:solidFill>
                  <a:schemeClr val="dk1"/>
                </a:solidFill>
              </a:defRPr>
            </a:lvl6pPr>
            <a:lvl7pPr lvl="6" rtl="0" algn="ctr">
              <a:lnSpc>
                <a:spcPct val="100000"/>
              </a:lnSpc>
              <a:spcBef>
                <a:spcPts val="0"/>
              </a:spcBef>
              <a:spcAft>
                <a:spcPts val="0"/>
              </a:spcAft>
              <a:buClr>
                <a:schemeClr val="dk1"/>
              </a:buClr>
              <a:buSzPts val="1600"/>
              <a:buNone/>
              <a:defRPr sz="1600">
                <a:solidFill>
                  <a:schemeClr val="dk1"/>
                </a:solidFill>
              </a:defRPr>
            </a:lvl7pPr>
            <a:lvl8pPr lvl="7" rtl="0" algn="ctr">
              <a:lnSpc>
                <a:spcPct val="100000"/>
              </a:lnSpc>
              <a:spcBef>
                <a:spcPts val="0"/>
              </a:spcBef>
              <a:spcAft>
                <a:spcPts val="0"/>
              </a:spcAft>
              <a:buClr>
                <a:schemeClr val="dk1"/>
              </a:buClr>
              <a:buSzPts val="1600"/>
              <a:buNone/>
              <a:defRPr sz="1600">
                <a:solidFill>
                  <a:schemeClr val="dk1"/>
                </a:solidFill>
              </a:defRPr>
            </a:lvl8pPr>
            <a:lvl9pPr lvl="8" rtl="0" algn="ctr">
              <a:lnSpc>
                <a:spcPct val="100000"/>
              </a:lnSpc>
              <a:spcBef>
                <a:spcPts val="0"/>
              </a:spcBef>
              <a:spcAft>
                <a:spcPts val="0"/>
              </a:spcAft>
              <a:buClr>
                <a:schemeClr val="dk1"/>
              </a:buClr>
              <a:buSzPts val="1600"/>
              <a:buNone/>
              <a:defRPr sz="1600">
                <a:solidFill>
                  <a:schemeClr val="dk1"/>
                </a:solidFill>
              </a:defRPr>
            </a:lvl9pPr>
          </a:lstStyle>
          <a:p/>
        </p:txBody>
      </p:sp>
      <p:sp>
        <p:nvSpPr>
          <p:cNvPr id="4233" name="Google Shape;4233;p29"/>
          <p:cNvSpPr txBox="1"/>
          <p:nvPr>
            <p:ph hasCustomPrompt="1" idx="4" type="title"/>
          </p:nvPr>
        </p:nvSpPr>
        <p:spPr>
          <a:xfrm>
            <a:off x="713225" y="3256408"/>
            <a:ext cx="3858900" cy="768900"/>
          </a:xfrm>
          <a:prstGeom prst="rect">
            <a:avLst/>
          </a:prstGeom>
          <a:noFill/>
        </p:spPr>
        <p:txBody>
          <a:bodyPr anchorCtr="0" anchor="b" bIns="91425" lIns="91425" spcFirstLastPara="1" rIns="91425" wrap="square" tIns="91425">
            <a:noAutofit/>
          </a:bodyPr>
          <a:lstStyle>
            <a:lvl1pPr lvl="0" rtl="0">
              <a:spcBef>
                <a:spcPts val="0"/>
              </a:spcBef>
              <a:spcAft>
                <a:spcPts val="0"/>
              </a:spcAft>
              <a:buClr>
                <a:schemeClr val="lt1"/>
              </a:buClr>
              <a:buSzPts val="4500"/>
              <a:buNone/>
              <a:defRPr sz="4500">
                <a:solidFill>
                  <a:schemeClr val="accent2"/>
                </a:solidFill>
              </a:defRPr>
            </a:lvl1pPr>
            <a:lvl2pPr lvl="1" rtl="0" algn="ctr">
              <a:spcBef>
                <a:spcPts val="0"/>
              </a:spcBef>
              <a:spcAft>
                <a:spcPts val="0"/>
              </a:spcAft>
              <a:buClr>
                <a:schemeClr val="lt1"/>
              </a:buClr>
              <a:buSzPts val="4500"/>
              <a:buNone/>
              <a:defRPr sz="4500">
                <a:solidFill>
                  <a:schemeClr val="lt1"/>
                </a:solidFill>
              </a:defRPr>
            </a:lvl2pPr>
            <a:lvl3pPr lvl="2" rtl="0" algn="ctr">
              <a:spcBef>
                <a:spcPts val="0"/>
              </a:spcBef>
              <a:spcAft>
                <a:spcPts val="0"/>
              </a:spcAft>
              <a:buClr>
                <a:schemeClr val="lt1"/>
              </a:buClr>
              <a:buSzPts val="4500"/>
              <a:buNone/>
              <a:defRPr sz="4500">
                <a:solidFill>
                  <a:schemeClr val="lt1"/>
                </a:solidFill>
              </a:defRPr>
            </a:lvl3pPr>
            <a:lvl4pPr lvl="3" rtl="0" algn="ctr">
              <a:spcBef>
                <a:spcPts val="0"/>
              </a:spcBef>
              <a:spcAft>
                <a:spcPts val="0"/>
              </a:spcAft>
              <a:buClr>
                <a:schemeClr val="lt1"/>
              </a:buClr>
              <a:buSzPts val="4500"/>
              <a:buNone/>
              <a:defRPr sz="4500">
                <a:solidFill>
                  <a:schemeClr val="lt1"/>
                </a:solidFill>
              </a:defRPr>
            </a:lvl4pPr>
            <a:lvl5pPr lvl="4" rtl="0" algn="ctr">
              <a:spcBef>
                <a:spcPts val="0"/>
              </a:spcBef>
              <a:spcAft>
                <a:spcPts val="0"/>
              </a:spcAft>
              <a:buClr>
                <a:schemeClr val="lt1"/>
              </a:buClr>
              <a:buSzPts val="4500"/>
              <a:buNone/>
              <a:defRPr sz="4500">
                <a:solidFill>
                  <a:schemeClr val="lt1"/>
                </a:solidFill>
              </a:defRPr>
            </a:lvl5pPr>
            <a:lvl6pPr lvl="5" rtl="0" algn="ctr">
              <a:spcBef>
                <a:spcPts val="0"/>
              </a:spcBef>
              <a:spcAft>
                <a:spcPts val="0"/>
              </a:spcAft>
              <a:buClr>
                <a:schemeClr val="lt1"/>
              </a:buClr>
              <a:buSzPts val="4500"/>
              <a:buNone/>
              <a:defRPr sz="4500">
                <a:solidFill>
                  <a:schemeClr val="lt1"/>
                </a:solidFill>
              </a:defRPr>
            </a:lvl6pPr>
            <a:lvl7pPr lvl="6" rtl="0" algn="ctr">
              <a:spcBef>
                <a:spcPts val="0"/>
              </a:spcBef>
              <a:spcAft>
                <a:spcPts val="0"/>
              </a:spcAft>
              <a:buClr>
                <a:schemeClr val="lt1"/>
              </a:buClr>
              <a:buSzPts val="4500"/>
              <a:buNone/>
              <a:defRPr sz="4500">
                <a:solidFill>
                  <a:schemeClr val="lt1"/>
                </a:solidFill>
              </a:defRPr>
            </a:lvl7pPr>
            <a:lvl8pPr lvl="7" rtl="0" algn="ctr">
              <a:spcBef>
                <a:spcPts val="0"/>
              </a:spcBef>
              <a:spcAft>
                <a:spcPts val="0"/>
              </a:spcAft>
              <a:buClr>
                <a:schemeClr val="lt1"/>
              </a:buClr>
              <a:buSzPts val="4500"/>
              <a:buNone/>
              <a:defRPr sz="4500">
                <a:solidFill>
                  <a:schemeClr val="lt1"/>
                </a:solidFill>
              </a:defRPr>
            </a:lvl8pPr>
            <a:lvl9pPr lvl="8" rtl="0" algn="ctr">
              <a:spcBef>
                <a:spcPts val="0"/>
              </a:spcBef>
              <a:spcAft>
                <a:spcPts val="0"/>
              </a:spcAft>
              <a:buClr>
                <a:schemeClr val="lt1"/>
              </a:buClr>
              <a:buSzPts val="4500"/>
              <a:buNone/>
              <a:defRPr sz="4500">
                <a:solidFill>
                  <a:schemeClr val="lt1"/>
                </a:solidFill>
              </a:defRPr>
            </a:lvl9pPr>
          </a:lstStyle>
          <a:p>
            <a:r>
              <a:t>xx%</a:t>
            </a:r>
          </a:p>
        </p:txBody>
      </p:sp>
      <p:sp>
        <p:nvSpPr>
          <p:cNvPr id="4234" name="Google Shape;4234;p29"/>
          <p:cNvSpPr txBox="1"/>
          <p:nvPr>
            <p:ph idx="5" type="subTitle"/>
          </p:nvPr>
        </p:nvSpPr>
        <p:spPr>
          <a:xfrm>
            <a:off x="713225" y="4019550"/>
            <a:ext cx="3858900" cy="37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sz="1600">
                <a:solidFill>
                  <a:schemeClr val="dk1"/>
                </a:solidFill>
              </a:defRPr>
            </a:lvl1pPr>
            <a:lvl2pPr lvl="1" rtl="0" algn="ctr">
              <a:lnSpc>
                <a:spcPct val="100000"/>
              </a:lnSpc>
              <a:spcBef>
                <a:spcPts val="0"/>
              </a:spcBef>
              <a:spcAft>
                <a:spcPts val="0"/>
              </a:spcAft>
              <a:buClr>
                <a:schemeClr val="dk1"/>
              </a:buClr>
              <a:buSzPts val="1600"/>
              <a:buNone/>
              <a:defRPr sz="1600">
                <a:solidFill>
                  <a:schemeClr val="dk1"/>
                </a:solidFill>
              </a:defRPr>
            </a:lvl2pPr>
            <a:lvl3pPr lvl="2" rtl="0" algn="ctr">
              <a:lnSpc>
                <a:spcPct val="100000"/>
              </a:lnSpc>
              <a:spcBef>
                <a:spcPts val="0"/>
              </a:spcBef>
              <a:spcAft>
                <a:spcPts val="0"/>
              </a:spcAft>
              <a:buClr>
                <a:schemeClr val="dk1"/>
              </a:buClr>
              <a:buSzPts val="1600"/>
              <a:buNone/>
              <a:defRPr sz="1600">
                <a:solidFill>
                  <a:schemeClr val="dk1"/>
                </a:solidFill>
              </a:defRPr>
            </a:lvl3pPr>
            <a:lvl4pPr lvl="3" rtl="0" algn="ctr">
              <a:lnSpc>
                <a:spcPct val="100000"/>
              </a:lnSpc>
              <a:spcBef>
                <a:spcPts val="0"/>
              </a:spcBef>
              <a:spcAft>
                <a:spcPts val="0"/>
              </a:spcAft>
              <a:buClr>
                <a:schemeClr val="dk1"/>
              </a:buClr>
              <a:buSzPts val="1600"/>
              <a:buNone/>
              <a:defRPr sz="1600">
                <a:solidFill>
                  <a:schemeClr val="dk1"/>
                </a:solidFill>
              </a:defRPr>
            </a:lvl4pPr>
            <a:lvl5pPr lvl="4" rtl="0" algn="ctr">
              <a:lnSpc>
                <a:spcPct val="100000"/>
              </a:lnSpc>
              <a:spcBef>
                <a:spcPts val="0"/>
              </a:spcBef>
              <a:spcAft>
                <a:spcPts val="0"/>
              </a:spcAft>
              <a:buClr>
                <a:schemeClr val="dk1"/>
              </a:buClr>
              <a:buSzPts val="1600"/>
              <a:buNone/>
              <a:defRPr sz="1600">
                <a:solidFill>
                  <a:schemeClr val="dk1"/>
                </a:solidFill>
              </a:defRPr>
            </a:lvl5pPr>
            <a:lvl6pPr lvl="5" rtl="0" algn="ctr">
              <a:lnSpc>
                <a:spcPct val="100000"/>
              </a:lnSpc>
              <a:spcBef>
                <a:spcPts val="0"/>
              </a:spcBef>
              <a:spcAft>
                <a:spcPts val="0"/>
              </a:spcAft>
              <a:buClr>
                <a:schemeClr val="dk1"/>
              </a:buClr>
              <a:buSzPts val="1600"/>
              <a:buNone/>
              <a:defRPr sz="1600">
                <a:solidFill>
                  <a:schemeClr val="dk1"/>
                </a:solidFill>
              </a:defRPr>
            </a:lvl6pPr>
            <a:lvl7pPr lvl="6" rtl="0" algn="ctr">
              <a:lnSpc>
                <a:spcPct val="100000"/>
              </a:lnSpc>
              <a:spcBef>
                <a:spcPts val="0"/>
              </a:spcBef>
              <a:spcAft>
                <a:spcPts val="0"/>
              </a:spcAft>
              <a:buClr>
                <a:schemeClr val="dk1"/>
              </a:buClr>
              <a:buSzPts val="1600"/>
              <a:buNone/>
              <a:defRPr sz="1600">
                <a:solidFill>
                  <a:schemeClr val="dk1"/>
                </a:solidFill>
              </a:defRPr>
            </a:lvl7pPr>
            <a:lvl8pPr lvl="7" rtl="0" algn="ctr">
              <a:lnSpc>
                <a:spcPct val="100000"/>
              </a:lnSpc>
              <a:spcBef>
                <a:spcPts val="0"/>
              </a:spcBef>
              <a:spcAft>
                <a:spcPts val="0"/>
              </a:spcAft>
              <a:buClr>
                <a:schemeClr val="dk1"/>
              </a:buClr>
              <a:buSzPts val="1600"/>
              <a:buNone/>
              <a:defRPr sz="1600">
                <a:solidFill>
                  <a:schemeClr val="dk1"/>
                </a:solidFill>
              </a:defRPr>
            </a:lvl8pPr>
            <a:lvl9pPr lvl="8" rtl="0" algn="ctr">
              <a:lnSpc>
                <a:spcPct val="100000"/>
              </a:lnSpc>
              <a:spcBef>
                <a:spcPts val="0"/>
              </a:spcBef>
              <a:spcAft>
                <a:spcPts val="0"/>
              </a:spcAft>
              <a:buClr>
                <a:schemeClr val="dk1"/>
              </a:buClr>
              <a:buSzPts val="1600"/>
              <a:buNone/>
              <a:defRPr sz="1600">
                <a:solidFill>
                  <a:schemeClr val="dk1"/>
                </a:solidFill>
              </a:defRPr>
            </a:lvl9pPr>
          </a:lstStyle>
          <a:p/>
        </p:txBody>
      </p:sp>
      <p:sp>
        <p:nvSpPr>
          <p:cNvPr id="4235" name="Google Shape;4235;p29"/>
          <p:cNvSpPr/>
          <p:nvPr>
            <p:ph idx="6" type="pic"/>
          </p:nvPr>
        </p:nvSpPr>
        <p:spPr>
          <a:xfrm>
            <a:off x="5340715" y="571500"/>
            <a:ext cx="3051600" cy="4000500"/>
          </a:xfrm>
          <a:prstGeom prst="ellipse">
            <a:avLst/>
          </a:prstGeom>
          <a:noFill/>
          <a:ln>
            <a:noFill/>
          </a:ln>
          <a:effectLst>
            <a:outerShdw blurRad="57150" rotWithShape="0" algn="bl" dir="5400000" dist="19050">
              <a:schemeClr val="dk1">
                <a:alpha val="50000"/>
              </a:schemeClr>
            </a:outerShdw>
          </a:effectLst>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4236" name="Shape 4236"/>
        <p:cNvGrpSpPr/>
        <p:nvPr/>
      </p:nvGrpSpPr>
      <p:grpSpPr>
        <a:xfrm>
          <a:off x="0" y="0"/>
          <a:ext cx="0" cy="0"/>
          <a:chOff x="0" y="0"/>
          <a:chExt cx="0" cy="0"/>
        </a:xfrm>
      </p:grpSpPr>
      <p:sp>
        <p:nvSpPr>
          <p:cNvPr id="4237" name="Google Shape;4237;p30"/>
          <p:cNvSpPr txBox="1"/>
          <p:nvPr>
            <p:ph hasCustomPrompt="1" type="title"/>
          </p:nvPr>
        </p:nvSpPr>
        <p:spPr>
          <a:xfrm>
            <a:off x="1567900" y="1897950"/>
            <a:ext cx="9144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000">
                <a:solidFill>
                  <a:schemeClr val="accent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238" name="Google Shape;4238;p30"/>
          <p:cNvSpPr txBox="1"/>
          <p:nvPr>
            <p:ph idx="1" type="subTitle"/>
          </p:nvPr>
        </p:nvSpPr>
        <p:spPr>
          <a:xfrm>
            <a:off x="938500" y="3503134"/>
            <a:ext cx="21732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239" name="Google Shape;4239;p30"/>
          <p:cNvSpPr txBox="1"/>
          <p:nvPr>
            <p:ph idx="2" type="subTitle"/>
          </p:nvPr>
        </p:nvSpPr>
        <p:spPr>
          <a:xfrm>
            <a:off x="938500" y="3045934"/>
            <a:ext cx="21732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240" name="Google Shape;4240;p30"/>
          <p:cNvSpPr txBox="1"/>
          <p:nvPr>
            <p:ph hasCustomPrompt="1" idx="3" type="title"/>
          </p:nvPr>
        </p:nvSpPr>
        <p:spPr>
          <a:xfrm>
            <a:off x="4114800" y="1897949"/>
            <a:ext cx="9144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000">
                <a:solidFill>
                  <a:schemeClr val="accent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241" name="Google Shape;4241;p30"/>
          <p:cNvSpPr txBox="1"/>
          <p:nvPr>
            <p:ph idx="4" type="subTitle"/>
          </p:nvPr>
        </p:nvSpPr>
        <p:spPr>
          <a:xfrm>
            <a:off x="3485400" y="3503134"/>
            <a:ext cx="21732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242" name="Google Shape;4242;p30"/>
          <p:cNvSpPr txBox="1"/>
          <p:nvPr>
            <p:ph idx="5" type="subTitle"/>
          </p:nvPr>
        </p:nvSpPr>
        <p:spPr>
          <a:xfrm>
            <a:off x="3485400" y="3045934"/>
            <a:ext cx="21732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243" name="Google Shape;4243;p30"/>
          <p:cNvSpPr txBox="1"/>
          <p:nvPr>
            <p:ph hasCustomPrompt="1" idx="6" type="title"/>
          </p:nvPr>
        </p:nvSpPr>
        <p:spPr>
          <a:xfrm>
            <a:off x="6661700" y="1897949"/>
            <a:ext cx="9144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000">
                <a:solidFill>
                  <a:schemeClr val="accent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244" name="Google Shape;4244;p30"/>
          <p:cNvSpPr txBox="1"/>
          <p:nvPr>
            <p:ph idx="7" type="subTitle"/>
          </p:nvPr>
        </p:nvSpPr>
        <p:spPr>
          <a:xfrm>
            <a:off x="6032300" y="3503134"/>
            <a:ext cx="21732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245" name="Google Shape;4245;p30"/>
          <p:cNvSpPr txBox="1"/>
          <p:nvPr>
            <p:ph idx="8" type="subTitle"/>
          </p:nvPr>
        </p:nvSpPr>
        <p:spPr>
          <a:xfrm>
            <a:off x="6032300" y="3045934"/>
            <a:ext cx="21732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246" name="Google Shape;4246;p30"/>
          <p:cNvSpPr txBox="1"/>
          <p:nvPr>
            <p:ph idx="9"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247" name="Google Shape;4247;p30"/>
          <p:cNvGrpSpPr/>
          <p:nvPr/>
        </p:nvGrpSpPr>
        <p:grpSpPr>
          <a:xfrm>
            <a:off x="30822" y="4362477"/>
            <a:ext cx="9113183" cy="1415786"/>
            <a:chOff x="30822" y="4362477"/>
            <a:chExt cx="9113183" cy="1415786"/>
          </a:xfrm>
        </p:grpSpPr>
        <p:grpSp>
          <p:nvGrpSpPr>
            <p:cNvPr id="4248" name="Google Shape;4248;p30"/>
            <p:cNvGrpSpPr/>
            <p:nvPr/>
          </p:nvGrpSpPr>
          <p:grpSpPr>
            <a:xfrm rot="2700000">
              <a:off x="7130018" y="4569179"/>
              <a:ext cx="999842" cy="1002381"/>
              <a:chOff x="5488005" y="5049300"/>
              <a:chExt cx="908150" cy="910457"/>
            </a:xfrm>
          </p:grpSpPr>
          <p:sp>
            <p:nvSpPr>
              <p:cNvPr id="4249" name="Google Shape;4249;p30"/>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30"/>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30"/>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30"/>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30"/>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30"/>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30"/>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30"/>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30"/>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30"/>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30"/>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30"/>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30"/>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30"/>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30"/>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30"/>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5" name="Google Shape;4265;p30"/>
            <p:cNvGrpSpPr/>
            <p:nvPr/>
          </p:nvGrpSpPr>
          <p:grpSpPr>
            <a:xfrm>
              <a:off x="4087522" y="4569208"/>
              <a:ext cx="999783" cy="1002322"/>
              <a:chOff x="5488005" y="5049300"/>
              <a:chExt cx="908150" cy="910457"/>
            </a:xfrm>
          </p:grpSpPr>
          <p:sp>
            <p:nvSpPr>
              <p:cNvPr id="4266" name="Google Shape;4266;p30"/>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30"/>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30"/>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30"/>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30"/>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30"/>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30"/>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30"/>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30"/>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30"/>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30"/>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30"/>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30"/>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30"/>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30"/>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30"/>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2" name="Google Shape;4282;p30"/>
            <p:cNvGrpSpPr/>
            <p:nvPr/>
          </p:nvGrpSpPr>
          <p:grpSpPr>
            <a:xfrm rot="2700000">
              <a:off x="5101668" y="4569179"/>
              <a:ext cx="999842" cy="1002381"/>
              <a:chOff x="5488005" y="5049300"/>
              <a:chExt cx="908150" cy="910457"/>
            </a:xfrm>
          </p:grpSpPr>
          <p:sp>
            <p:nvSpPr>
              <p:cNvPr id="4283" name="Google Shape;4283;p30"/>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30"/>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30"/>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30"/>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30"/>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30"/>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30"/>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30"/>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30"/>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30"/>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30"/>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30"/>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30"/>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30"/>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30"/>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30"/>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9" name="Google Shape;4299;p30"/>
            <p:cNvGrpSpPr/>
            <p:nvPr/>
          </p:nvGrpSpPr>
          <p:grpSpPr>
            <a:xfrm>
              <a:off x="6115872" y="4569208"/>
              <a:ext cx="999783" cy="1002322"/>
              <a:chOff x="5488005" y="5049300"/>
              <a:chExt cx="908150" cy="910457"/>
            </a:xfrm>
          </p:grpSpPr>
          <p:sp>
            <p:nvSpPr>
              <p:cNvPr id="4300" name="Google Shape;4300;p30"/>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30"/>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30"/>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30"/>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30"/>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30"/>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30"/>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30"/>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30"/>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30"/>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30"/>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30"/>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30"/>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30"/>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30"/>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30"/>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6" name="Google Shape;4316;p30"/>
            <p:cNvGrpSpPr/>
            <p:nvPr/>
          </p:nvGrpSpPr>
          <p:grpSpPr>
            <a:xfrm rot="2700000">
              <a:off x="3073318" y="4569179"/>
              <a:ext cx="999842" cy="1002381"/>
              <a:chOff x="5488005" y="5049300"/>
              <a:chExt cx="908150" cy="910457"/>
            </a:xfrm>
          </p:grpSpPr>
          <p:sp>
            <p:nvSpPr>
              <p:cNvPr id="4317" name="Google Shape;4317;p30"/>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30"/>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30"/>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30"/>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30"/>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30"/>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30"/>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30"/>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30"/>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30"/>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30"/>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30"/>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30"/>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30"/>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30"/>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30"/>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3" name="Google Shape;4333;p30"/>
            <p:cNvGrpSpPr/>
            <p:nvPr/>
          </p:nvGrpSpPr>
          <p:grpSpPr>
            <a:xfrm>
              <a:off x="30822" y="4569208"/>
              <a:ext cx="999783" cy="1002322"/>
              <a:chOff x="5488005" y="5049300"/>
              <a:chExt cx="908150" cy="910457"/>
            </a:xfrm>
          </p:grpSpPr>
          <p:sp>
            <p:nvSpPr>
              <p:cNvPr id="4334" name="Google Shape;4334;p30"/>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30"/>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30"/>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30"/>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30"/>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30"/>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30"/>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30"/>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30"/>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30"/>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30"/>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30"/>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30"/>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30"/>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30"/>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30"/>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0" name="Google Shape;4350;p30"/>
            <p:cNvGrpSpPr/>
            <p:nvPr/>
          </p:nvGrpSpPr>
          <p:grpSpPr>
            <a:xfrm rot="2700000">
              <a:off x="1044968" y="4569179"/>
              <a:ext cx="999842" cy="1002381"/>
              <a:chOff x="5488005" y="5049300"/>
              <a:chExt cx="908150" cy="910457"/>
            </a:xfrm>
          </p:grpSpPr>
          <p:sp>
            <p:nvSpPr>
              <p:cNvPr id="4351" name="Google Shape;4351;p30"/>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30"/>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30"/>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30"/>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30"/>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30"/>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30"/>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30"/>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30"/>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30"/>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30"/>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30"/>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30"/>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30"/>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30"/>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30"/>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7" name="Google Shape;4367;p30"/>
            <p:cNvGrpSpPr/>
            <p:nvPr/>
          </p:nvGrpSpPr>
          <p:grpSpPr>
            <a:xfrm>
              <a:off x="2059172" y="4569208"/>
              <a:ext cx="999783" cy="1002322"/>
              <a:chOff x="5488005" y="5049300"/>
              <a:chExt cx="908150" cy="910457"/>
            </a:xfrm>
          </p:grpSpPr>
          <p:sp>
            <p:nvSpPr>
              <p:cNvPr id="4368" name="Google Shape;4368;p30"/>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30"/>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30"/>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30"/>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30"/>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30"/>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30"/>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30"/>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30"/>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30"/>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30"/>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30"/>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30"/>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30"/>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30"/>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30"/>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4" name="Google Shape;4384;p30"/>
            <p:cNvGrpSpPr/>
            <p:nvPr/>
          </p:nvGrpSpPr>
          <p:grpSpPr>
            <a:xfrm>
              <a:off x="8144222" y="4569208"/>
              <a:ext cx="999783" cy="1002322"/>
              <a:chOff x="5488005" y="5049300"/>
              <a:chExt cx="908150" cy="910457"/>
            </a:xfrm>
          </p:grpSpPr>
          <p:sp>
            <p:nvSpPr>
              <p:cNvPr id="4385" name="Google Shape;4385;p30"/>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30"/>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30"/>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30"/>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30"/>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30"/>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30"/>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30"/>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30"/>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30"/>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30"/>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30"/>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30"/>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30"/>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30"/>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30"/>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4" name="Google Shape;74;p4"/>
          <p:cNvSpPr txBox="1"/>
          <p:nvPr>
            <p:ph idx="1" type="body"/>
          </p:nvPr>
        </p:nvSpPr>
        <p:spPr>
          <a:xfrm>
            <a:off x="720000" y="1053650"/>
            <a:ext cx="5826900" cy="3550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2"/>
              </a:buClr>
              <a:buSzPts val="1400"/>
              <a:buChar char="✤"/>
              <a:defRPr sz="13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75" name="Google Shape;75;p4"/>
          <p:cNvGrpSpPr/>
          <p:nvPr/>
        </p:nvGrpSpPr>
        <p:grpSpPr>
          <a:xfrm>
            <a:off x="30822" y="4362477"/>
            <a:ext cx="9113183" cy="1415786"/>
            <a:chOff x="30822" y="4362477"/>
            <a:chExt cx="9113183" cy="1415786"/>
          </a:xfrm>
        </p:grpSpPr>
        <p:grpSp>
          <p:nvGrpSpPr>
            <p:cNvPr id="76" name="Google Shape;76;p4"/>
            <p:cNvGrpSpPr/>
            <p:nvPr/>
          </p:nvGrpSpPr>
          <p:grpSpPr>
            <a:xfrm rot="2700000">
              <a:off x="7130018" y="4569179"/>
              <a:ext cx="999842" cy="1002381"/>
              <a:chOff x="5488005" y="5049300"/>
              <a:chExt cx="908150" cy="910457"/>
            </a:xfrm>
          </p:grpSpPr>
          <p:sp>
            <p:nvSpPr>
              <p:cNvPr id="77" name="Google Shape;77;p4"/>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 name="Google Shape;93;p4"/>
            <p:cNvGrpSpPr/>
            <p:nvPr/>
          </p:nvGrpSpPr>
          <p:grpSpPr>
            <a:xfrm>
              <a:off x="4087522" y="4569208"/>
              <a:ext cx="999783" cy="1002322"/>
              <a:chOff x="5488005" y="5049300"/>
              <a:chExt cx="908150" cy="910457"/>
            </a:xfrm>
          </p:grpSpPr>
          <p:sp>
            <p:nvSpPr>
              <p:cNvPr id="94" name="Google Shape;94;p4"/>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 name="Google Shape;110;p4"/>
            <p:cNvGrpSpPr/>
            <p:nvPr/>
          </p:nvGrpSpPr>
          <p:grpSpPr>
            <a:xfrm rot="2700000">
              <a:off x="5101668" y="4569179"/>
              <a:ext cx="999842" cy="1002381"/>
              <a:chOff x="5488005" y="5049300"/>
              <a:chExt cx="908150" cy="910457"/>
            </a:xfrm>
          </p:grpSpPr>
          <p:sp>
            <p:nvSpPr>
              <p:cNvPr id="111" name="Google Shape;111;p4"/>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4"/>
            <p:cNvGrpSpPr/>
            <p:nvPr/>
          </p:nvGrpSpPr>
          <p:grpSpPr>
            <a:xfrm>
              <a:off x="6115872" y="4569208"/>
              <a:ext cx="999783" cy="1002322"/>
              <a:chOff x="5488005" y="5049300"/>
              <a:chExt cx="908150" cy="910457"/>
            </a:xfrm>
          </p:grpSpPr>
          <p:sp>
            <p:nvSpPr>
              <p:cNvPr id="128" name="Google Shape;128;p4"/>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4"/>
            <p:cNvGrpSpPr/>
            <p:nvPr/>
          </p:nvGrpSpPr>
          <p:grpSpPr>
            <a:xfrm rot="2700000">
              <a:off x="3073318" y="4569179"/>
              <a:ext cx="999842" cy="1002381"/>
              <a:chOff x="5488005" y="5049300"/>
              <a:chExt cx="908150" cy="910457"/>
            </a:xfrm>
          </p:grpSpPr>
          <p:sp>
            <p:nvSpPr>
              <p:cNvPr id="145" name="Google Shape;145;p4"/>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4"/>
            <p:cNvGrpSpPr/>
            <p:nvPr/>
          </p:nvGrpSpPr>
          <p:grpSpPr>
            <a:xfrm>
              <a:off x="30822" y="4569208"/>
              <a:ext cx="999783" cy="1002322"/>
              <a:chOff x="5488005" y="5049300"/>
              <a:chExt cx="908150" cy="910457"/>
            </a:xfrm>
          </p:grpSpPr>
          <p:sp>
            <p:nvSpPr>
              <p:cNvPr id="162" name="Google Shape;162;p4"/>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4"/>
            <p:cNvGrpSpPr/>
            <p:nvPr/>
          </p:nvGrpSpPr>
          <p:grpSpPr>
            <a:xfrm rot="2700000">
              <a:off x="1044968" y="4569179"/>
              <a:ext cx="999842" cy="1002381"/>
              <a:chOff x="5488005" y="5049300"/>
              <a:chExt cx="908150" cy="910457"/>
            </a:xfrm>
          </p:grpSpPr>
          <p:sp>
            <p:nvSpPr>
              <p:cNvPr id="179" name="Google Shape;179;p4"/>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4"/>
            <p:cNvGrpSpPr/>
            <p:nvPr/>
          </p:nvGrpSpPr>
          <p:grpSpPr>
            <a:xfrm>
              <a:off x="2059172" y="4569208"/>
              <a:ext cx="999783" cy="1002322"/>
              <a:chOff x="5488005" y="5049300"/>
              <a:chExt cx="908150" cy="910457"/>
            </a:xfrm>
          </p:grpSpPr>
          <p:sp>
            <p:nvSpPr>
              <p:cNvPr id="196" name="Google Shape;196;p4"/>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 name="Google Shape;212;p4"/>
            <p:cNvGrpSpPr/>
            <p:nvPr/>
          </p:nvGrpSpPr>
          <p:grpSpPr>
            <a:xfrm>
              <a:off x="8144222" y="4569208"/>
              <a:ext cx="999783" cy="1002322"/>
              <a:chOff x="5488005" y="5049300"/>
              <a:chExt cx="908150" cy="910457"/>
            </a:xfrm>
          </p:grpSpPr>
          <p:sp>
            <p:nvSpPr>
              <p:cNvPr id="213" name="Google Shape;213;p4"/>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4401" name="Shape 4401"/>
        <p:cNvGrpSpPr/>
        <p:nvPr/>
      </p:nvGrpSpPr>
      <p:grpSpPr>
        <a:xfrm>
          <a:off x="0" y="0"/>
          <a:ext cx="0" cy="0"/>
          <a:chOff x="0" y="0"/>
          <a:chExt cx="0" cy="0"/>
        </a:xfrm>
      </p:grpSpPr>
      <p:sp>
        <p:nvSpPr>
          <p:cNvPr id="4402" name="Google Shape;4402;p31"/>
          <p:cNvSpPr txBox="1"/>
          <p:nvPr>
            <p:ph type="title"/>
          </p:nvPr>
        </p:nvSpPr>
        <p:spPr>
          <a:xfrm flipH="1">
            <a:off x="5528815" y="2112525"/>
            <a:ext cx="2863500" cy="164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403" name="Google Shape;4403;p31"/>
          <p:cNvSpPr txBox="1"/>
          <p:nvPr>
            <p:ph hasCustomPrompt="1" idx="2" type="title"/>
          </p:nvPr>
        </p:nvSpPr>
        <p:spPr>
          <a:xfrm flipH="1">
            <a:off x="6473665" y="1102125"/>
            <a:ext cx="973800" cy="568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000">
                <a:solidFill>
                  <a:schemeClr val="accent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04" name="Google Shape;4404;p31"/>
          <p:cNvSpPr txBox="1"/>
          <p:nvPr>
            <p:ph idx="1" type="subTitle"/>
          </p:nvPr>
        </p:nvSpPr>
        <p:spPr>
          <a:xfrm flipH="1">
            <a:off x="5773315" y="3760850"/>
            <a:ext cx="2374500" cy="59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05" name="Google Shape;4405;p31"/>
          <p:cNvSpPr/>
          <p:nvPr>
            <p:ph idx="3" type="pic"/>
          </p:nvPr>
        </p:nvSpPr>
        <p:spPr>
          <a:xfrm>
            <a:off x="713225" y="571500"/>
            <a:ext cx="3051600" cy="4000500"/>
          </a:xfrm>
          <a:prstGeom prst="ellipse">
            <a:avLst/>
          </a:prstGeom>
          <a:noFill/>
          <a:ln>
            <a:noFill/>
          </a:ln>
          <a:effectLst>
            <a:outerShdw blurRad="57150" rotWithShape="0" algn="bl" dir="5400000" dist="19050">
              <a:schemeClr val="dk1">
                <a:alpha val="50000"/>
              </a:schemeClr>
            </a:outerShdw>
          </a:effectLst>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4406" name="Shape 4406"/>
        <p:cNvGrpSpPr/>
        <p:nvPr/>
      </p:nvGrpSpPr>
      <p:grpSpPr>
        <a:xfrm>
          <a:off x="0" y="0"/>
          <a:ext cx="0" cy="0"/>
          <a:chOff x="0" y="0"/>
          <a:chExt cx="0" cy="0"/>
        </a:xfrm>
      </p:grpSpPr>
      <p:sp>
        <p:nvSpPr>
          <p:cNvPr id="4407" name="Google Shape;4407;p32"/>
          <p:cNvSpPr txBox="1"/>
          <p:nvPr>
            <p:ph type="title"/>
          </p:nvPr>
        </p:nvSpPr>
        <p:spPr>
          <a:xfrm>
            <a:off x="4572045" y="659950"/>
            <a:ext cx="3858600" cy="93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408" name="Google Shape;4408;p32"/>
          <p:cNvSpPr txBox="1"/>
          <p:nvPr>
            <p:ph idx="1" type="subTitle"/>
          </p:nvPr>
        </p:nvSpPr>
        <p:spPr>
          <a:xfrm>
            <a:off x="4571995" y="1499750"/>
            <a:ext cx="3858600" cy="96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09" name="Google Shape;4409;p32"/>
          <p:cNvSpPr txBox="1"/>
          <p:nvPr/>
        </p:nvSpPr>
        <p:spPr>
          <a:xfrm>
            <a:off x="4575425" y="3611950"/>
            <a:ext cx="3858900" cy="7314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200">
                <a:solidFill>
                  <a:schemeClr val="dk1"/>
                </a:solidFill>
                <a:latin typeface="Arimo"/>
                <a:ea typeface="Arimo"/>
                <a:cs typeface="Arimo"/>
                <a:sym typeface="Arimo"/>
              </a:rPr>
              <a:t>CREDITS:</a:t>
            </a:r>
            <a:r>
              <a:rPr lang="en" sz="1200">
                <a:solidFill>
                  <a:schemeClr val="dk1"/>
                </a:solidFill>
                <a:latin typeface="Arimo"/>
                <a:ea typeface="Arimo"/>
                <a:cs typeface="Arimo"/>
                <a:sym typeface="Arimo"/>
              </a:rPr>
              <a:t> This presentation template was created by </a:t>
            </a:r>
            <a:r>
              <a:rPr b="1" lang="en" sz="1200" u="sng">
                <a:solidFill>
                  <a:schemeClr val="hlink"/>
                </a:solidFill>
                <a:latin typeface="Arimo"/>
                <a:ea typeface="Arimo"/>
                <a:cs typeface="Arimo"/>
                <a:sym typeface="Arimo"/>
                <a:hlinkClick r:id="rId2"/>
              </a:rPr>
              <a:t>Slidesgo</a:t>
            </a:r>
            <a:r>
              <a:rPr lang="en" sz="1200">
                <a:solidFill>
                  <a:schemeClr val="dk1"/>
                </a:solidFill>
                <a:latin typeface="Arimo"/>
                <a:ea typeface="Arimo"/>
                <a:cs typeface="Arimo"/>
                <a:sym typeface="Arimo"/>
              </a:rPr>
              <a:t>, and includes icons by </a:t>
            </a:r>
            <a:r>
              <a:rPr b="1" lang="en" sz="1200" u="sng">
                <a:solidFill>
                  <a:schemeClr val="dk1"/>
                </a:solidFill>
                <a:latin typeface="Arimo"/>
                <a:ea typeface="Arimo"/>
                <a:cs typeface="Arimo"/>
                <a:sym typeface="Arimo"/>
                <a:hlinkClick r:id="rId3">
                  <a:extLst>
                    <a:ext uri="{A12FA001-AC4F-418D-AE19-62706E023703}">
                      <ahyp:hlinkClr val="tx"/>
                    </a:ext>
                  </a:extLst>
                </a:hlinkClick>
              </a:rPr>
              <a:t>Flaticon</a:t>
            </a:r>
            <a:r>
              <a:rPr lang="en" sz="1200">
                <a:solidFill>
                  <a:schemeClr val="dk1"/>
                </a:solidFill>
                <a:latin typeface="Arimo"/>
                <a:ea typeface="Arimo"/>
                <a:cs typeface="Arimo"/>
                <a:sym typeface="Arimo"/>
              </a:rPr>
              <a:t>, and infographics &amp; images by </a:t>
            </a:r>
            <a:r>
              <a:rPr b="1" lang="en" sz="1200" u="sng">
                <a:solidFill>
                  <a:schemeClr val="dk1"/>
                </a:solidFill>
                <a:latin typeface="Arimo"/>
                <a:ea typeface="Arimo"/>
                <a:cs typeface="Arimo"/>
                <a:sym typeface="Arimo"/>
                <a:hlinkClick r:id="rId4">
                  <a:extLst>
                    <a:ext uri="{A12FA001-AC4F-418D-AE19-62706E023703}">
                      <ahyp:hlinkClr val="tx"/>
                    </a:ext>
                  </a:extLst>
                </a:hlinkClick>
              </a:rPr>
              <a:t>Freepik</a:t>
            </a:r>
            <a:r>
              <a:rPr lang="en" sz="1200" u="sng">
                <a:solidFill>
                  <a:schemeClr val="dk1"/>
                </a:solidFill>
                <a:latin typeface="Arimo"/>
                <a:ea typeface="Arimo"/>
                <a:cs typeface="Arimo"/>
                <a:sym typeface="Arimo"/>
              </a:rPr>
              <a:t> </a:t>
            </a:r>
            <a:endParaRPr b="1" sz="1200" u="sng">
              <a:solidFill>
                <a:schemeClr val="dk1"/>
              </a:solidFill>
              <a:latin typeface="Arimo"/>
              <a:ea typeface="Arimo"/>
              <a:cs typeface="Arimo"/>
              <a:sym typeface="Arimo"/>
            </a:endParaRPr>
          </a:p>
        </p:txBody>
      </p:sp>
      <p:sp>
        <p:nvSpPr>
          <p:cNvPr id="4410" name="Google Shape;4410;p32"/>
          <p:cNvSpPr/>
          <p:nvPr>
            <p:ph idx="2" type="pic"/>
          </p:nvPr>
        </p:nvSpPr>
        <p:spPr>
          <a:xfrm>
            <a:off x="713275" y="638850"/>
            <a:ext cx="2948700" cy="3865800"/>
          </a:xfrm>
          <a:prstGeom prst="ellipse">
            <a:avLst/>
          </a:prstGeom>
          <a:noFill/>
          <a:ln>
            <a:noFill/>
          </a:ln>
          <a:effectLst>
            <a:outerShdw blurRad="57150" rotWithShape="0" algn="bl" dir="5400000" dist="19050">
              <a:schemeClr val="dk1">
                <a:alpha val="50000"/>
              </a:schemeClr>
            </a:outerShdw>
          </a:effectLst>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4411" name="Shape 4411"/>
        <p:cNvGrpSpPr/>
        <p:nvPr/>
      </p:nvGrpSpPr>
      <p:grpSpPr>
        <a:xfrm>
          <a:off x="0" y="0"/>
          <a:ext cx="0" cy="0"/>
          <a:chOff x="0" y="0"/>
          <a:chExt cx="0" cy="0"/>
        </a:xfrm>
      </p:grpSpPr>
      <p:grpSp>
        <p:nvGrpSpPr>
          <p:cNvPr id="4412" name="Google Shape;4412;p33"/>
          <p:cNvGrpSpPr/>
          <p:nvPr/>
        </p:nvGrpSpPr>
        <p:grpSpPr>
          <a:xfrm>
            <a:off x="0" y="8"/>
            <a:ext cx="9165946" cy="5253134"/>
            <a:chOff x="0" y="8"/>
            <a:chExt cx="9165946" cy="5253134"/>
          </a:xfrm>
        </p:grpSpPr>
        <p:grpSp>
          <p:nvGrpSpPr>
            <p:cNvPr id="4413" name="Google Shape;4413;p33"/>
            <p:cNvGrpSpPr/>
            <p:nvPr/>
          </p:nvGrpSpPr>
          <p:grpSpPr>
            <a:xfrm>
              <a:off x="8195537" y="141697"/>
              <a:ext cx="970409" cy="4969756"/>
              <a:chOff x="8195537" y="141697"/>
              <a:chExt cx="970409" cy="4969756"/>
            </a:xfrm>
          </p:grpSpPr>
          <p:grpSp>
            <p:nvGrpSpPr>
              <p:cNvPr id="4414" name="Google Shape;4414;p33"/>
              <p:cNvGrpSpPr/>
              <p:nvPr/>
            </p:nvGrpSpPr>
            <p:grpSpPr>
              <a:xfrm>
                <a:off x="8338097" y="141697"/>
                <a:ext cx="685290" cy="4969756"/>
                <a:chOff x="8338097" y="141697"/>
                <a:chExt cx="685290" cy="4969756"/>
              </a:xfrm>
            </p:grpSpPr>
            <p:grpSp>
              <p:nvGrpSpPr>
                <p:cNvPr id="4415" name="Google Shape;4415;p33"/>
                <p:cNvGrpSpPr/>
                <p:nvPr/>
              </p:nvGrpSpPr>
              <p:grpSpPr>
                <a:xfrm>
                  <a:off x="8338097" y="4424422"/>
                  <a:ext cx="685290" cy="687031"/>
                  <a:chOff x="5488005" y="5049300"/>
                  <a:chExt cx="908150" cy="910457"/>
                </a:xfrm>
              </p:grpSpPr>
              <p:sp>
                <p:nvSpPr>
                  <p:cNvPr id="4416" name="Google Shape;4416;p3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3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3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3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3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3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3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3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3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3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3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3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3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3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3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3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2" name="Google Shape;4432;p33"/>
                <p:cNvGrpSpPr/>
                <p:nvPr/>
              </p:nvGrpSpPr>
              <p:grpSpPr>
                <a:xfrm>
                  <a:off x="8338097" y="2283060"/>
                  <a:ext cx="685290" cy="687031"/>
                  <a:chOff x="5488005" y="5049300"/>
                  <a:chExt cx="908150" cy="910457"/>
                </a:xfrm>
              </p:grpSpPr>
              <p:sp>
                <p:nvSpPr>
                  <p:cNvPr id="4433" name="Google Shape;4433;p3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3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3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3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3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3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3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3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3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3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3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3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3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3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3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3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9" name="Google Shape;4449;p33"/>
                <p:cNvGrpSpPr/>
                <p:nvPr/>
              </p:nvGrpSpPr>
              <p:grpSpPr>
                <a:xfrm>
                  <a:off x="8338097" y="141697"/>
                  <a:ext cx="685290" cy="687031"/>
                  <a:chOff x="5488005" y="5049300"/>
                  <a:chExt cx="908150" cy="910457"/>
                </a:xfrm>
              </p:grpSpPr>
              <p:sp>
                <p:nvSpPr>
                  <p:cNvPr id="4450" name="Google Shape;4450;p3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3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3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3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3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3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3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3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3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3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3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3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3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3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3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3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66" name="Google Shape;4466;p33"/>
              <p:cNvGrpSpPr/>
              <p:nvPr/>
            </p:nvGrpSpPr>
            <p:grpSpPr>
              <a:xfrm>
                <a:off x="8195537" y="1070689"/>
                <a:ext cx="970409" cy="3111771"/>
                <a:chOff x="8195537" y="1070689"/>
                <a:chExt cx="970409" cy="3111771"/>
              </a:xfrm>
            </p:grpSpPr>
            <p:grpSp>
              <p:nvGrpSpPr>
                <p:cNvPr id="4467" name="Google Shape;4467;p33"/>
                <p:cNvGrpSpPr/>
                <p:nvPr/>
              </p:nvGrpSpPr>
              <p:grpSpPr>
                <a:xfrm rot="2700000">
                  <a:off x="8338086" y="3353730"/>
                  <a:ext cx="685312" cy="687053"/>
                  <a:chOff x="5488005" y="5049300"/>
                  <a:chExt cx="908150" cy="910457"/>
                </a:xfrm>
              </p:grpSpPr>
              <p:sp>
                <p:nvSpPr>
                  <p:cNvPr id="4468" name="Google Shape;4468;p3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3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3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3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3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3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3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3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3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3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3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3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3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3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3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3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4" name="Google Shape;4484;p33"/>
                <p:cNvGrpSpPr/>
                <p:nvPr/>
              </p:nvGrpSpPr>
              <p:grpSpPr>
                <a:xfrm rot="2700000">
                  <a:off x="8338086" y="1212367"/>
                  <a:ext cx="685312" cy="687053"/>
                  <a:chOff x="5488005" y="5049300"/>
                  <a:chExt cx="908150" cy="910457"/>
                </a:xfrm>
              </p:grpSpPr>
              <p:sp>
                <p:nvSpPr>
                  <p:cNvPr id="4485" name="Google Shape;4485;p3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3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3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3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3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3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3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3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3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3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3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3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3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3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3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3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4501" name="Google Shape;4501;p33"/>
            <p:cNvGrpSpPr/>
            <p:nvPr/>
          </p:nvGrpSpPr>
          <p:grpSpPr>
            <a:xfrm>
              <a:off x="0" y="8"/>
              <a:ext cx="970409" cy="5253134"/>
              <a:chOff x="0" y="8"/>
              <a:chExt cx="970409" cy="5253134"/>
            </a:xfrm>
          </p:grpSpPr>
          <p:grpSp>
            <p:nvGrpSpPr>
              <p:cNvPr id="4502" name="Google Shape;4502;p33"/>
              <p:cNvGrpSpPr/>
              <p:nvPr/>
            </p:nvGrpSpPr>
            <p:grpSpPr>
              <a:xfrm>
                <a:off x="0" y="8"/>
                <a:ext cx="970409" cy="5253134"/>
                <a:chOff x="0" y="8"/>
                <a:chExt cx="970409" cy="5253134"/>
              </a:xfrm>
            </p:grpSpPr>
            <p:grpSp>
              <p:nvGrpSpPr>
                <p:cNvPr id="4503" name="Google Shape;4503;p33"/>
                <p:cNvGrpSpPr/>
                <p:nvPr/>
              </p:nvGrpSpPr>
              <p:grpSpPr>
                <a:xfrm rot="2700000">
                  <a:off x="142548" y="4424411"/>
                  <a:ext cx="685312" cy="687053"/>
                  <a:chOff x="5488005" y="5049300"/>
                  <a:chExt cx="908150" cy="910457"/>
                </a:xfrm>
              </p:grpSpPr>
              <p:sp>
                <p:nvSpPr>
                  <p:cNvPr id="4504" name="Google Shape;4504;p3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3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3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3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3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3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3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3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3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3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3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3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3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3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3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3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0" name="Google Shape;4520;p33"/>
                <p:cNvGrpSpPr/>
                <p:nvPr/>
              </p:nvGrpSpPr>
              <p:grpSpPr>
                <a:xfrm rot="2700000">
                  <a:off x="142548" y="2283048"/>
                  <a:ext cx="685312" cy="687053"/>
                  <a:chOff x="5488005" y="5049300"/>
                  <a:chExt cx="908150" cy="910457"/>
                </a:xfrm>
              </p:grpSpPr>
              <p:sp>
                <p:nvSpPr>
                  <p:cNvPr id="4521" name="Google Shape;4521;p3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3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3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3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3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3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3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3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3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3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3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3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3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3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3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3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7" name="Google Shape;4537;p33"/>
                <p:cNvGrpSpPr/>
                <p:nvPr/>
              </p:nvGrpSpPr>
              <p:grpSpPr>
                <a:xfrm rot="2700000">
                  <a:off x="142548" y="141686"/>
                  <a:ext cx="685312" cy="687053"/>
                  <a:chOff x="5488005" y="5049300"/>
                  <a:chExt cx="908150" cy="910457"/>
                </a:xfrm>
              </p:grpSpPr>
              <p:sp>
                <p:nvSpPr>
                  <p:cNvPr id="4538" name="Google Shape;4538;p3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3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3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3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3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3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3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3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3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3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3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3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3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3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3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3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54" name="Google Shape;4554;p33"/>
              <p:cNvGrpSpPr/>
              <p:nvPr/>
            </p:nvGrpSpPr>
            <p:grpSpPr>
              <a:xfrm>
                <a:off x="142559" y="1212378"/>
                <a:ext cx="685290" cy="2828393"/>
                <a:chOff x="142559" y="1212378"/>
                <a:chExt cx="685290" cy="2828393"/>
              </a:xfrm>
            </p:grpSpPr>
            <p:grpSp>
              <p:nvGrpSpPr>
                <p:cNvPr id="4555" name="Google Shape;4555;p33"/>
                <p:cNvGrpSpPr/>
                <p:nvPr/>
              </p:nvGrpSpPr>
              <p:grpSpPr>
                <a:xfrm>
                  <a:off x="142559" y="3353741"/>
                  <a:ext cx="685290" cy="687031"/>
                  <a:chOff x="5488005" y="5049300"/>
                  <a:chExt cx="908150" cy="910457"/>
                </a:xfrm>
              </p:grpSpPr>
              <p:sp>
                <p:nvSpPr>
                  <p:cNvPr id="4556" name="Google Shape;4556;p3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3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3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3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3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3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3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3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3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3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3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3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3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3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3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3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2" name="Google Shape;4572;p33"/>
                <p:cNvGrpSpPr/>
                <p:nvPr/>
              </p:nvGrpSpPr>
              <p:grpSpPr>
                <a:xfrm>
                  <a:off x="142559" y="1212378"/>
                  <a:ext cx="685290" cy="687031"/>
                  <a:chOff x="5488005" y="5049300"/>
                  <a:chExt cx="908150" cy="910457"/>
                </a:xfrm>
              </p:grpSpPr>
              <p:sp>
                <p:nvSpPr>
                  <p:cNvPr id="4573" name="Google Shape;4573;p33"/>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33"/>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33"/>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33"/>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33"/>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33"/>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33"/>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33"/>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33"/>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33"/>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33"/>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33"/>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33"/>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33"/>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33"/>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33"/>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4589" name="Shape 4589"/>
        <p:cNvGrpSpPr/>
        <p:nvPr/>
      </p:nvGrpSpPr>
      <p:grpSpPr>
        <a:xfrm>
          <a:off x="0" y="0"/>
          <a:ext cx="0" cy="0"/>
          <a:chOff x="0" y="0"/>
          <a:chExt cx="0" cy="0"/>
        </a:xfrm>
      </p:grpSpPr>
      <p:grpSp>
        <p:nvGrpSpPr>
          <p:cNvPr id="4590" name="Google Shape;4590;p34"/>
          <p:cNvGrpSpPr/>
          <p:nvPr/>
        </p:nvGrpSpPr>
        <p:grpSpPr>
          <a:xfrm>
            <a:off x="11" y="4051801"/>
            <a:ext cx="9143999" cy="1255649"/>
            <a:chOff x="11" y="4051801"/>
            <a:chExt cx="9143999" cy="1255649"/>
          </a:xfrm>
        </p:grpSpPr>
        <p:grpSp>
          <p:nvGrpSpPr>
            <p:cNvPr id="4591" name="Google Shape;4591;p34"/>
            <p:cNvGrpSpPr/>
            <p:nvPr/>
          </p:nvGrpSpPr>
          <p:grpSpPr>
            <a:xfrm>
              <a:off x="3142078" y="4235650"/>
              <a:ext cx="4831953" cy="887951"/>
              <a:chOff x="3142078" y="4235650"/>
              <a:chExt cx="4831953" cy="887951"/>
            </a:xfrm>
          </p:grpSpPr>
          <p:grpSp>
            <p:nvGrpSpPr>
              <p:cNvPr id="4592" name="Google Shape;4592;p34"/>
              <p:cNvGrpSpPr/>
              <p:nvPr/>
            </p:nvGrpSpPr>
            <p:grpSpPr>
              <a:xfrm>
                <a:off x="7086253" y="4235650"/>
                <a:ext cx="887778" cy="887951"/>
                <a:chOff x="7238844" y="5499640"/>
                <a:chExt cx="685331" cy="685465"/>
              </a:xfrm>
            </p:grpSpPr>
            <p:sp>
              <p:nvSpPr>
                <p:cNvPr id="4593" name="Google Shape;4593;p34"/>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34"/>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34"/>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34"/>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34"/>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34"/>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34"/>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34"/>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34"/>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34"/>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34"/>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34"/>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34"/>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34"/>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34"/>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34"/>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34"/>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34"/>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34"/>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34"/>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34"/>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6" name="Google Shape;4616;p34"/>
              <p:cNvGrpSpPr/>
              <p:nvPr/>
            </p:nvGrpSpPr>
            <p:grpSpPr>
              <a:xfrm>
                <a:off x="3142078" y="4235650"/>
                <a:ext cx="887778" cy="887951"/>
                <a:chOff x="7238844" y="5499640"/>
                <a:chExt cx="685331" cy="685465"/>
              </a:xfrm>
            </p:grpSpPr>
            <p:sp>
              <p:nvSpPr>
                <p:cNvPr id="4617" name="Google Shape;4617;p34"/>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34"/>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34"/>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34"/>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34"/>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34"/>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34"/>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34"/>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34"/>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34"/>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34"/>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34"/>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34"/>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34"/>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34"/>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34"/>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34"/>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34"/>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34"/>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34"/>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34"/>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40" name="Google Shape;4640;p34"/>
            <p:cNvGrpSpPr/>
            <p:nvPr/>
          </p:nvGrpSpPr>
          <p:grpSpPr>
            <a:xfrm>
              <a:off x="1169991" y="4235650"/>
              <a:ext cx="4831953" cy="887951"/>
              <a:chOff x="1169991" y="4235650"/>
              <a:chExt cx="4831953" cy="887951"/>
            </a:xfrm>
          </p:grpSpPr>
          <p:grpSp>
            <p:nvGrpSpPr>
              <p:cNvPr id="4641" name="Google Shape;4641;p34"/>
              <p:cNvGrpSpPr/>
              <p:nvPr/>
            </p:nvGrpSpPr>
            <p:grpSpPr>
              <a:xfrm>
                <a:off x="5114166" y="4235650"/>
                <a:ext cx="887778" cy="887951"/>
                <a:chOff x="5560467" y="4306490"/>
                <a:chExt cx="685331" cy="685465"/>
              </a:xfrm>
            </p:grpSpPr>
            <p:sp>
              <p:nvSpPr>
                <p:cNvPr id="4642" name="Google Shape;4642;p34"/>
                <p:cNvSpPr/>
                <p:nvPr/>
              </p:nvSpPr>
              <p:spPr>
                <a:xfrm>
                  <a:off x="6108363" y="4443788"/>
                  <a:ext cx="137435" cy="410917"/>
                </a:xfrm>
                <a:custGeom>
                  <a:rect b="b" l="l" r="r" t="t"/>
                  <a:pathLst>
                    <a:path extrusionOk="0" h="9182" w="3071">
                      <a:moveTo>
                        <a:pt x="3071" y="1"/>
                      </a:moveTo>
                      <a:lnTo>
                        <a:pt x="1" y="3060"/>
                      </a:lnTo>
                      <a:lnTo>
                        <a:pt x="1" y="6123"/>
                      </a:lnTo>
                      <a:lnTo>
                        <a:pt x="3071" y="9181"/>
                      </a:lnTo>
                      <a:lnTo>
                        <a:pt x="30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34"/>
                <p:cNvSpPr/>
                <p:nvPr/>
              </p:nvSpPr>
              <p:spPr>
                <a:xfrm>
                  <a:off x="5560467" y="4443788"/>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34"/>
                <p:cNvSpPr/>
                <p:nvPr/>
              </p:nvSpPr>
              <p:spPr>
                <a:xfrm>
                  <a:off x="5697631" y="4854564"/>
                  <a:ext cx="410917" cy="137390"/>
                </a:xfrm>
                <a:custGeom>
                  <a:rect b="b" l="l" r="r" t="t"/>
                  <a:pathLst>
                    <a:path extrusionOk="0" h="3070" w="9182">
                      <a:moveTo>
                        <a:pt x="3060" y="0"/>
                      </a:moveTo>
                      <a:lnTo>
                        <a:pt x="1" y="3069"/>
                      </a:lnTo>
                      <a:lnTo>
                        <a:pt x="9182" y="3069"/>
                      </a:lnTo>
                      <a:lnTo>
                        <a:pt x="61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34"/>
                <p:cNvSpPr/>
                <p:nvPr/>
              </p:nvSpPr>
              <p:spPr>
                <a:xfrm>
                  <a:off x="5697631" y="4306534"/>
                  <a:ext cx="410917" cy="137390"/>
                </a:xfrm>
                <a:custGeom>
                  <a:rect b="b" l="l" r="r" t="t"/>
                  <a:pathLst>
                    <a:path extrusionOk="0" h="3070" w="9182">
                      <a:moveTo>
                        <a:pt x="1" y="1"/>
                      </a:moveTo>
                      <a:lnTo>
                        <a:pt x="3060" y="3070"/>
                      </a:lnTo>
                      <a:lnTo>
                        <a:pt x="6123" y="3070"/>
                      </a:lnTo>
                      <a:lnTo>
                        <a:pt x="91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34"/>
                <p:cNvSpPr/>
                <p:nvPr/>
              </p:nvSpPr>
              <p:spPr>
                <a:xfrm>
                  <a:off x="5560646" y="4854922"/>
                  <a:ext cx="136987" cy="137032"/>
                </a:xfrm>
                <a:custGeom>
                  <a:rect b="b" l="l" r="r" t="t"/>
                  <a:pathLst>
                    <a:path extrusionOk="0" h="3062" w="3061">
                      <a:moveTo>
                        <a:pt x="1" y="0"/>
                      </a:moveTo>
                      <a:lnTo>
                        <a:pt x="1" y="3061"/>
                      </a:lnTo>
                      <a:lnTo>
                        <a:pt x="3060" y="3061"/>
                      </a:lnTo>
                      <a:lnTo>
                        <a:pt x="30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34"/>
                <p:cNvSpPr/>
                <p:nvPr/>
              </p:nvSpPr>
              <p:spPr>
                <a:xfrm>
                  <a:off x="6108542" y="4306490"/>
                  <a:ext cx="137032" cy="136987"/>
                </a:xfrm>
                <a:custGeom>
                  <a:rect b="b" l="l" r="r" t="t"/>
                  <a:pathLst>
                    <a:path extrusionOk="0" h="3061" w="3062">
                      <a:moveTo>
                        <a:pt x="1" y="1"/>
                      </a:moveTo>
                      <a:lnTo>
                        <a:pt x="1" y="3061"/>
                      </a:lnTo>
                      <a:lnTo>
                        <a:pt x="3062" y="3061"/>
                      </a:lnTo>
                      <a:lnTo>
                        <a:pt x="30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34"/>
                <p:cNvSpPr/>
                <p:nvPr/>
              </p:nvSpPr>
              <p:spPr>
                <a:xfrm>
                  <a:off x="5560646" y="4306490"/>
                  <a:ext cx="136987" cy="136987"/>
                </a:xfrm>
                <a:custGeom>
                  <a:rect b="b" l="l" r="r" t="t"/>
                  <a:pathLst>
                    <a:path extrusionOk="0" h="3061" w="3061">
                      <a:moveTo>
                        <a:pt x="1" y="1"/>
                      </a:moveTo>
                      <a:lnTo>
                        <a:pt x="1" y="3061"/>
                      </a:lnTo>
                      <a:lnTo>
                        <a:pt x="3060" y="3061"/>
                      </a:lnTo>
                      <a:lnTo>
                        <a:pt x="306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34"/>
                <p:cNvSpPr/>
                <p:nvPr/>
              </p:nvSpPr>
              <p:spPr>
                <a:xfrm>
                  <a:off x="6108542" y="4854922"/>
                  <a:ext cx="137032" cy="137032"/>
                </a:xfrm>
                <a:custGeom>
                  <a:rect b="b" l="l" r="r" t="t"/>
                  <a:pathLst>
                    <a:path extrusionOk="0" h="3062" w="3062">
                      <a:moveTo>
                        <a:pt x="1" y="0"/>
                      </a:moveTo>
                      <a:lnTo>
                        <a:pt x="1" y="3061"/>
                      </a:lnTo>
                      <a:lnTo>
                        <a:pt x="3062" y="3061"/>
                      </a:lnTo>
                      <a:lnTo>
                        <a:pt x="30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34"/>
                <p:cNvSpPr/>
                <p:nvPr/>
              </p:nvSpPr>
              <p:spPr>
                <a:xfrm>
                  <a:off x="5697587" y="4717937"/>
                  <a:ext cx="137032" cy="136987"/>
                </a:xfrm>
                <a:custGeom>
                  <a:rect b="b" l="l" r="r" t="t"/>
                  <a:pathLst>
                    <a:path extrusionOk="0" h="3061" w="3062">
                      <a:moveTo>
                        <a:pt x="0" y="1"/>
                      </a:moveTo>
                      <a:lnTo>
                        <a:pt x="0" y="3060"/>
                      </a:lnTo>
                      <a:lnTo>
                        <a:pt x="3061" y="3060"/>
                      </a:lnTo>
                      <a:lnTo>
                        <a:pt x="30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34"/>
                <p:cNvSpPr/>
                <p:nvPr/>
              </p:nvSpPr>
              <p:spPr>
                <a:xfrm>
                  <a:off x="5971647" y="4443877"/>
                  <a:ext cx="136943" cy="136987"/>
                </a:xfrm>
                <a:custGeom>
                  <a:rect b="b" l="l" r="r" t="t"/>
                  <a:pathLst>
                    <a:path extrusionOk="0" h="3061" w="3060">
                      <a:moveTo>
                        <a:pt x="0" y="1"/>
                      </a:moveTo>
                      <a:lnTo>
                        <a:pt x="0" y="3061"/>
                      </a:lnTo>
                      <a:lnTo>
                        <a:pt x="3060" y="3061"/>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34"/>
                <p:cNvSpPr/>
                <p:nvPr/>
              </p:nvSpPr>
              <p:spPr>
                <a:xfrm>
                  <a:off x="5697587" y="4443877"/>
                  <a:ext cx="137032" cy="136987"/>
                </a:xfrm>
                <a:custGeom>
                  <a:rect b="b" l="l" r="r" t="t"/>
                  <a:pathLst>
                    <a:path extrusionOk="0" h="3061" w="3062">
                      <a:moveTo>
                        <a:pt x="0" y="1"/>
                      </a:moveTo>
                      <a:lnTo>
                        <a:pt x="0" y="3061"/>
                      </a:lnTo>
                      <a:lnTo>
                        <a:pt x="3061" y="3061"/>
                      </a:lnTo>
                      <a:lnTo>
                        <a:pt x="30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34"/>
                <p:cNvSpPr/>
                <p:nvPr/>
              </p:nvSpPr>
              <p:spPr>
                <a:xfrm>
                  <a:off x="5971647" y="4717937"/>
                  <a:ext cx="136943" cy="136987"/>
                </a:xfrm>
                <a:custGeom>
                  <a:rect b="b" l="l" r="r" t="t"/>
                  <a:pathLst>
                    <a:path extrusionOk="0" h="3061" w="3060">
                      <a:moveTo>
                        <a:pt x="0" y="1"/>
                      </a:moveTo>
                      <a:lnTo>
                        <a:pt x="0" y="3060"/>
                      </a:lnTo>
                      <a:lnTo>
                        <a:pt x="3060" y="3060"/>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34"/>
                <p:cNvSpPr/>
                <p:nvPr/>
              </p:nvSpPr>
              <p:spPr>
                <a:xfrm>
                  <a:off x="5834259" y="4581400"/>
                  <a:ext cx="136987" cy="136943"/>
                </a:xfrm>
                <a:custGeom>
                  <a:rect b="b" l="l" r="r" t="t"/>
                  <a:pathLst>
                    <a:path extrusionOk="0" h="3060" w="3061">
                      <a:moveTo>
                        <a:pt x="0" y="0"/>
                      </a:moveTo>
                      <a:lnTo>
                        <a:pt x="0" y="3060"/>
                      </a:lnTo>
                      <a:lnTo>
                        <a:pt x="3061" y="3060"/>
                      </a:lnTo>
                      <a:lnTo>
                        <a:pt x="306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34"/>
                <p:cNvSpPr/>
                <p:nvPr/>
              </p:nvSpPr>
              <p:spPr>
                <a:xfrm>
                  <a:off x="5665544" y="4548552"/>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34"/>
                <p:cNvSpPr/>
                <p:nvPr/>
              </p:nvSpPr>
              <p:spPr>
                <a:xfrm>
                  <a:off x="5869344" y="4616440"/>
                  <a:ext cx="66905" cy="66860"/>
                </a:xfrm>
                <a:custGeom>
                  <a:rect b="b" l="l" r="r" t="t"/>
                  <a:pathLst>
                    <a:path extrusionOk="0" h="1494" w="1495">
                      <a:moveTo>
                        <a:pt x="748" y="1"/>
                      </a:moveTo>
                      <a:cubicBezTo>
                        <a:pt x="336" y="1"/>
                        <a:pt x="1" y="335"/>
                        <a:pt x="1" y="747"/>
                      </a:cubicBezTo>
                      <a:cubicBezTo>
                        <a:pt x="1" y="1159"/>
                        <a:pt x="336" y="1493"/>
                        <a:pt x="748" y="1493"/>
                      </a:cubicBezTo>
                      <a:cubicBezTo>
                        <a:pt x="1160" y="1493"/>
                        <a:pt x="1494" y="1159"/>
                        <a:pt x="1494" y="747"/>
                      </a:cubicBezTo>
                      <a:cubicBezTo>
                        <a:pt x="1494" y="335"/>
                        <a:pt x="1160" y="1"/>
                        <a:pt x="7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34"/>
                <p:cNvSpPr/>
                <p:nvPr/>
              </p:nvSpPr>
              <p:spPr>
                <a:xfrm>
                  <a:off x="5592151" y="4338040"/>
                  <a:ext cx="73886" cy="73886"/>
                </a:xfrm>
                <a:custGeom>
                  <a:rect b="b" l="l" r="r" t="t"/>
                  <a:pathLst>
                    <a:path extrusionOk="0" h="1651" w="1651">
                      <a:moveTo>
                        <a:pt x="0" y="1"/>
                      </a:moveTo>
                      <a:lnTo>
                        <a:pt x="0" y="1651"/>
                      </a:lnTo>
                      <a:lnTo>
                        <a:pt x="1651" y="1651"/>
                      </a:lnTo>
                      <a:lnTo>
                        <a:pt x="16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34"/>
                <p:cNvSpPr/>
                <p:nvPr/>
              </p:nvSpPr>
              <p:spPr>
                <a:xfrm>
                  <a:off x="6140137" y="4338040"/>
                  <a:ext cx="73931" cy="73886"/>
                </a:xfrm>
                <a:custGeom>
                  <a:rect b="b" l="l" r="r" t="t"/>
                  <a:pathLst>
                    <a:path extrusionOk="0" h="1651" w="1652">
                      <a:moveTo>
                        <a:pt x="1" y="1"/>
                      </a:moveTo>
                      <a:lnTo>
                        <a:pt x="1" y="1651"/>
                      </a:lnTo>
                      <a:lnTo>
                        <a:pt x="1651" y="1651"/>
                      </a:lnTo>
                      <a:lnTo>
                        <a:pt x="16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34"/>
                <p:cNvSpPr/>
                <p:nvPr/>
              </p:nvSpPr>
              <p:spPr>
                <a:xfrm>
                  <a:off x="5592151" y="4886472"/>
                  <a:ext cx="73886" cy="73886"/>
                </a:xfrm>
                <a:custGeom>
                  <a:rect b="b" l="l" r="r" t="t"/>
                  <a:pathLst>
                    <a:path extrusionOk="0" h="1651" w="1651">
                      <a:moveTo>
                        <a:pt x="0" y="0"/>
                      </a:moveTo>
                      <a:lnTo>
                        <a:pt x="0" y="1651"/>
                      </a:lnTo>
                      <a:lnTo>
                        <a:pt x="1651" y="1651"/>
                      </a:lnTo>
                      <a:lnTo>
                        <a:pt x="16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34"/>
                <p:cNvSpPr/>
                <p:nvPr/>
              </p:nvSpPr>
              <p:spPr>
                <a:xfrm>
                  <a:off x="6140137" y="4886472"/>
                  <a:ext cx="73931" cy="73886"/>
                </a:xfrm>
                <a:custGeom>
                  <a:rect b="b" l="l" r="r" t="t"/>
                  <a:pathLst>
                    <a:path extrusionOk="0" h="1651" w="1652">
                      <a:moveTo>
                        <a:pt x="1" y="0"/>
                      </a:moveTo>
                      <a:lnTo>
                        <a:pt x="1" y="1651"/>
                      </a:lnTo>
                      <a:lnTo>
                        <a:pt x="1651" y="1651"/>
                      </a:lnTo>
                      <a:lnTo>
                        <a:pt x="16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34"/>
                <p:cNvSpPr/>
                <p:nvPr/>
              </p:nvSpPr>
              <p:spPr>
                <a:xfrm>
                  <a:off x="5802395" y="4411701"/>
                  <a:ext cx="201431" cy="32222"/>
                </a:xfrm>
                <a:custGeom>
                  <a:rect b="b" l="l" r="r" t="t"/>
                  <a:pathLst>
                    <a:path extrusionOk="0" h="720" w="4501">
                      <a:moveTo>
                        <a:pt x="0" y="1"/>
                      </a:moveTo>
                      <a:lnTo>
                        <a:pt x="719" y="720"/>
                      </a:lnTo>
                      <a:lnTo>
                        <a:pt x="3782" y="720"/>
                      </a:lnTo>
                      <a:lnTo>
                        <a:pt x="45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34"/>
                <p:cNvSpPr/>
                <p:nvPr/>
              </p:nvSpPr>
              <p:spPr>
                <a:xfrm>
                  <a:off x="5801321" y="4853445"/>
                  <a:ext cx="205727" cy="34459"/>
                </a:xfrm>
                <a:custGeom>
                  <a:rect b="b" l="l" r="r" t="t"/>
                  <a:pathLst>
                    <a:path extrusionOk="0" h="770" w="4597">
                      <a:moveTo>
                        <a:pt x="767" y="1"/>
                      </a:moveTo>
                      <a:lnTo>
                        <a:pt x="1" y="770"/>
                      </a:lnTo>
                      <a:lnTo>
                        <a:pt x="4597" y="770"/>
                      </a:lnTo>
                      <a:lnTo>
                        <a:pt x="3830" y="1"/>
                      </a:lnTo>
                      <a:close/>
                    </a:path>
                  </a:pathLst>
                </a:custGeom>
                <a:solidFill>
                  <a:srgbClr val="006B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34"/>
                <p:cNvSpPr/>
                <p:nvPr/>
              </p:nvSpPr>
              <p:spPr>
                <a:xfrm>
                  <a:off x="5801321" y="4853445"/>
                  <a:ext cx="205727" cy="34459"/>
                </a:xfrm>
                <a:custGeom>
                  <a:rect b="b" l="l" r="r" t="t"/>
                  <a:pathLst>
                    <a:path extrusionOk="0" h="770" w="4597">
                      <a:moveTo>
                        <a:pt x="767" y="1"/>
                      </a:moveTo>
                      <a:lnTo>
                        <a:pt x="1" y="770"/>
                      </a:lnTo>
                      <a:lnTo>
                        <a:pt x="4597" y="770"/>
                      </a:lnTo>
                      <a:lnTo>
                        <a:pt x="383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34"/>
                <p:cNvSpPr/>
                <p:nvPr/>
              </p:nvSpPr>
              <p:spPr>
                <a:xfrm>
                  <a:off x="6108542" y="4548552"/>
                  <a:ext cx="32356" cy="201386"/>
                </a:xfrm>
                <a:custGeom>
                  <a:rect b="b" l="l" r="r" t="t"/>
                  <a:pathLst>
                    <a:path extrusionOk="0" h="4500" w="723">
                      <a:moveTo>
                        <a:pt x="722" y="1"/>
                      </a:moveTo>
                      <a:lnTo>
                        <a:pt x="1" y="719"/>
                      </a:lnTo>
                      <a:lnTo>
                        <a:pt x="1" y="3782"/>
                      </a:lnTo>
                      <a:lnTo>
                        <a:pt x="722" y="4500"/>
                      </a:lnTo>
                      <a:lnTo>
                        <a:pt x="72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5" name="Google Shape;4665;p34"/>
              <p:cNvGrpSpPr/>
              <p:nvPr/>
            </p:nvGrpSpPr>
            <p:grpSpPr>
              <a:xfrm>
                <a:off x="1169991" y="4235650"/>
                <a:ext cx="887778" cy="887951"/>
                <a:chOff x="5560467" y="4306490"/>
                <a:chExt cx="685331" cy="685465"/>
              </a:xfrm>
            </p:grpSpPr>
            <p:sp>
              <p:nvSpPr>
                <p:cNvPr id="4666" name="Google Shape;4666;p34"/>
                <p:cNvSpPr/>
                <p:nvPr/>
              </p:nvSpPr>
              <p:spPr>
                <a:xfrm>
                  <a:off x="6108363" y="4443788"/>
                  <a:ext cx="137435" cy="410917"/>
                </a:xfrm>
                <a:custGeom>
                  <a:rect b="b" l="l" r="r" t="t"/>
                  <a:pathLst>
                    <a:path extrusionOk="0" h="9182" w="3071">
                      <a:moveTo>
                        <a:pt x="3071" y="1"/>
                      </a:moveTo>
                      <a:lnTo>
                        <a:pt x="1" y="3060"/>
                      </a:lnTo>
                      <a:lnTo>
                        <a:pt x="1" y="6123"/>
                      </a:lnTo>
                      <a:lnTo>
                        <a:pt x="3071" y="9181"/>
                      </a:lnTo>
                      <a:lnTo>
                        <a:pt x="30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34"/>
                <p:cNvSpPr/>
                <p:nvPr/>
              </p:nvSpPr>
              <p:spPr>
                <a:xfrm>
                  <a:off x="5560467" y="4443788"/>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34"/>
                <p:cNvSpPr/>
                <p:nvPr/>
              </p:nvSpPr>
              <p:spPr>
                <a:xfrm>
                  <a:off x="5697631" y="4854564"/>
                  <a:ext cx="410917" cy="137390"/>
                </a:xfrm>
                <a:custGeom>
                  <a:rect b="b" l="l" r="r" t="t"/>
                  <a:pathLst>
                    <a:path extrusionOk="0" h="3070" w="9182">
                      <a:moveTo>
                        <a:pt x="3060" y="0"/>
                      </a:moveTo>
                      <a:lnTo>
                        <a:pt x="1" y="3069"/>
                      </a:lnTo>
                      <a:lnTo>
                        <a:pt x="9182" y="3069"/>
                      </a:lnTo>
                      <a:lnTo>
                        <a:pt x="61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34"/>
                <p:cNvSpPr/>
                <p:nvPr/>
              </p:nvSpPr>
              <p:spPr>
                <a:xfrm>
                  <a:off x="5697631" y="4306534"/>
                  <a:ext cx="410917" cy="137390"/>
                </a:xfrm>
                <a:custGeom>
                  <a:rect b="b" l="l" r="r" t="t"/>
                  <a:pathLst>
                    <a:path extrusionOk="0" h="3070" w="9182">
                      <a:moveTo>
                        <a:pt x="1" y="1"/>
                      </a:moveTo>
                      <a:lnTo>
                        <a:pt x="3060" y="3070"/>
                      </a:lnTo>
                      <a:lnTo>
                        <a:pt x="6123" y="3070"/>
                      </a:lnTo>
                      <a:lnTo>
                        <a:pt x="91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34"/>
                <p:cNvSpPr/>
                <p:nvPr/>
              </p:nvSpPr>
              <p:spPr>
                <a:xfrm>
                  <a:off x="5560646" y="4854922"/>
                  <a:ext cx="136987" cy="137032"/>
                </a:xfrm>
                <a:custGeom>
                  <a:rect b="b" l="l" r="r" t="t"/>
                  <a:pathLst>
                    <a:path extrusionOk="0" h="3062" w="3061">
                      <a:moveTo>
                        <a:pt x="1" y="0"/>
                      </a:moveTo>
                      <a:lnTo>
                        <a:pt x="1" y="3061"/>
                      </a:lnTo>
                      <a:lnTo>
                        <a:pt x="3060" y="3061"/>
                      </a:lnTo>
                      <a:lnTo>
                        <a:pt x="30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34"/>
                <p:cNvSpPr/>
                <p:nvPr/>
              </p:nvSpPr>
              <p:spPr>
                <a:xfrm>
                  <a:off x="6108542" y="4306490"/>
                  <a:ext cx="137032" cy="136987"/>
                </a:xfrm>
                <a:custGeom>
                  <a:rect b="b" l="l" r="r" t="t"/>
                  <a:pathLst>
                    <a:path extrusionOk="0" h="3061" w="3062">
                      <a:moveTo>
                        <a:pt x="1" y="1"/>
                      </a:moveTo>
                      <a:lnTo>
                        <a:pt x="1" y="3061"/>
                      </a:lnTo>
                      <a:lnTo>
                        <a:pt x="3062" y="3061"/>
                      </a:lnTo>
                      <a:lnTo>
                        <a:pt x="30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34"/>
                <p:cNvSpPr/>
                <p:nvPr/>
              </p:nvSpPr>
              <p:spPr>
                <a:xfrm>
                  <a:off x="5560646" y="4306490"/>
                  <a:ext cx="136987" cy="136987"/>
                </a:xfrm>
                <a:custGeom>
                  <a:rect b="b" l="l" r="r" t="t"/>
                  <a:pathLst>
                    <a:path extrusionOk="0" h="3061" w="3061">
                      <a:moveTo>
                        <a:pt x="1" y="1"/>
                      </a:moveTo>
                      <a:lnTo>
                        <a:pt x="1" y="3061"/>
                      </a:lnTo>
                      <a:lnTo>
                        <a:pt x="3060" y="3061"/>
                      </a:lnTo>
                      <a:lnTo>
                        <a:pt x="306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34"/>
                <p:cNvSpPr/>
                <p:nvPr/>
              </p:nvSpPr>
              <p:spPr>
                <a:xfrm>
                  <a:off x="6108542" y="4854922"/>
                  <a:ext cx="137032" cy="137032"/>
                </a:xfrm>
                <a:custGeom>
                  <a:rect b="b" l="l" r="r" t="t"/>
                  <a:pathLst>
                    <a:path extrusionOk="0" h="3062" w="3062">
                      <a:moveTo>
                        <a:pt x="1" y="0"/>
                      </a:moveTo>
                      <a:lnTo>
                        <a:pt x="1" y="3061"/>
                      </a:lnTo>
                      <a:lnTo>
                        <a:pt x="3062" y="3061"/>
                      </a:lnTo>
                      <a:lnTo>
                        <a:pt x="30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34"/>
                <p:cNvSpPr/>
                <p:nvPr/>
              </p:nvSpPr>
              <p:spPr>
                <a:xfrm>
                  <a:off x="5697587" y="4717937"/>
                  <a:ext cx="137032" cy="136987"/>
                </a:xfrm>
                <a:custGeom>
                  <a:rect b="b" l="l" r="r" t="t"/>
                  <a:pathLst>
                    <a:path extrusionOk="0" h="3061" w="3062">
                      <a:moveTo>
                        <a:pt x="0" y="1"/>
                      </a:moveTo>
                      <a:lnTo>
                        <a:pt x="0" y="3060"/>
                      </a:lnTo>
                      <a:lnTo>
                        <a:pt x="3061" y="3060"/>
                      </a:lnTo>
                      <a:lnTo>
                        <a:pt x="30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34"/>
                <p:cNvSpPr/>
                <p:nvPr/>
              </p:nvSpPr>
              <p:spPr>
                <a:xfrm>
                  <a:off x="5971647" y="4443877"/>
                  <a:ext cx="136943" cy="136987"/>
                </a:xfrm>
                <a:custGeom>
                  <a:rect b="b" l="l" r="r" t="t"/>
                  <a:pathLst>
                    <a:path extrusionOk="0" h="3061" w="3060">
                      <a:moveTo>
                        <a:pt x="0" y="1"/>
                      </a:moveTo>
                      <a:lnTo>
                        <a:pt x="0" y="3061"/>
                      </a:lnTo>
                      <a:lnTo>
                        <a:pt x="3060" y="3061"/>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34"/>
                <p:cNvSpPr/>
                <p:nvPr/>
              </p:nvSpPr>
              <p:spPr>
                <a:xfrm>
                  <a:off x="5697587" y="4443877"/>
                  <a:ext cx="137032" cy="136987"/>
                </a:xfrm>
                <a:custGeom>
                  <a:rect b="b" l="l" r="r" t="t"/>
                  <a:pathLst>
                    <a:path extrusionOk="0" h="3061" w="3062">
                      <a:moveTo>
                        <a:pt x="0" y="1"/>
                      </a:moveTo>
                      <a:lnTo>
                        <a:pt x="0" y="3061"/>
                      </a:lnTo>
                      <a:lnTo>
                        <a:pt x="3061" y="3061"/>
                      </a:lnTo>
                      <a:lnTo>
                        <a:pt x="30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34"/>
                <p:cNvSpPr/>
                <p:nvPr/>
              </p:nvSpPr>
              <p:spPr>
                <a:xfrm>
                  <a:off x="5971647" y="4717937"/>
                  <a:ext cx="136943" cy="136987"/>
                </a:xfrm>
                <a:custGeom>
                  <a:rect b="b" l="l" r="r" t="t"/>
                  <a:pathLst>
                    <a:path extrusionOk="0" h="3061" w="3060">
                      <a:moveTo>
                        <a:pt x="0" y="1"/>
                      </a:moveTo>
                      <a:lnTo>
                        <a:pt x="0" y="3060"/>
                      </a:lnTo>
                      <a:lnTo>
                        <a:pt x="3060" y="3060"/>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34"/>
                <p:cNvSpPr/>
                <p:nvPr/>
              </p:nvSpPr>
              <p:spPr>
                <a:xfrm>
                  <a:off x="5834259" y="4581400"/>
                  <a:ext cx="136987" cy="136943"/>
                </a:xfrm>
                <a:custGeom>
                  <a:rect b="b" l="l" r="r" t="t"/>
                  <a:pathLst>
                    <a:path extrusionOk="0" h="3060" w="3061">
                      <a:moveTo>
                        <a:pt x="0" y="0"/>
                      </a:moveTo>
                      <a:lnTo>
                        <a:pt x="0" y="3060"/>
                      </a:lnTo>
                      <a:lnTo>
                        <a:pt x="3061" y="3060"/>
                      </a:lnTo>
                      <a:lnTo>
                        <a:pt x="306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34"/>
                <p:cNvSpPr/>
                <p:nvPr/>
              </p:nvSpPr>
              <p:spPr>
                <a:xfrm>
                  <a:off x="5665544" y="4548552"/>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34"/>
                <p:cNvSpPr/>
                <p:nvPr/>
              </p:nvSpPr>
              <p:spPr>
                <a:xfrm>
                  <a:off x="5869344" y="4616440"/>
                  <a:ext cx="66905" cy="66860"/>
                </a:xfrm>
                <a:custGeom>
                  <a:rect b="b" l="l" r="r" t="t"/>
                  <a:pathLst>
                    <a:path extrusionOk="0" h="1494" w="1495">
                      <a:moveTo>
                        <a:pt x="748" y="1"/>
                      </a:moveTo>
                      <a:cubicBezTo>
                        <a:pt x="336" y="1"/>
                        <a:pt x="1" y="335"/>
                        <a:pt x="1" y="747"/>
                      </a:cubicBezTo>
                      <a:cubicBezTo>
                        <a:pt x="1" y="1159"/>
                        <a:pt x="336" y="1493"/>
                        <a:pt x="748" y="1493"/>
                      </a:cubicBezTo>
                      <a:cubicBezTo>
                        <a:pt x="1160" y="1493"/>
                        <a:pt x="1494" y="1159"/>
                        <a:pt x="1494" y="747"/>
                      </a:cubicBezTo>
                      <a:cubicBezTo>
                        <a:pt x="1494" y="335"/>
                        <a:pt x="1160" y="1"/>
                        <a:pt x="7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34"/>
                <p:cNvSpPr/>
                <p:nvPr/>
              </p:nvSpPr>
              <p:spPr>
                <a:xfrm>
                  <a:off x="5592151" y="4338040"/>
                  <a:ext cx="73886" cy="73886"/>
                </a:xfrm>
                <a:custGeom>
                  <a:rect b="b" l="l" r="r" t="t"/>
                  <a:pathLst>
                    <a:path extrusionOk="0" h="1651" w="1651">
                      <a:moveTo>
                        <a:pt x="0" y="1"/>
                      </a:moveTo>
                      <a:lnTo>
                        <a:pt x="0" y="1651"/>
                      </a:lnTo>
                      <a:lnTo>
                        <a:pt x="1651" y="1651"/>
                      </a:lnTo>
                      <a:lnTo>
                        <a:pt x="16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34"/>
                <p:cNvSpPr/>
                <p:nvPr/>
              </p:nvSpPr>
              <p:spPr>
                <a:xfrm>
                  <a:off x="6140137" y="4338040"/>
                  <a:ext cx="73931" cy="73886"/>
                </a:xfrm>
                <a:custGeom>
                  <a:rect b="b" l="l" r="r" t="t"/>
                  <a:pathLst>
                    <a:path extrusionOk="0" h="1651" w="1652">
                      <a:moveTo>
                        <a:pt x="1" y="1"/>
                      </a:moveTo>
                      <a:lnTo>
                        <a:pt x="1" y="1651"/>
                      </a:lnTo>
                      <a:lnTo>
                        <a:pt x="1651" y="1651"/>
                      </a:lnTo>
                      <a:lnTo>
                        <a:pt x="16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34"/>
                <p:cNvSpPr/>
                <p:nvPr/>
              </p:nvSpPr>
              <p:spPr>
                <a:xfrm>
                  <a:off x="5592151" y="4886472"/>
                  <a:ext cx="73886" cy="73886"/>
                </a:xfrm>
                <a:custGeom>
                  <a:rect b="b" l="l" r="r" t="t"/>
                  <a:pathLst>
                    <a:path extrusionOk="0" h="1651" w="1651">
                      <a:moveTo>
                        <a:pt x="0" y="0"/>
                      </a:moveTo>
                      <a:lnTo>
                        <a:pt x="0" y="1651"/>
                      </a:lnTo>
                      <a:lnTo>
                        <a:pt x="1651" y="1651"/>
                      </a:lnTo>
                      <a:lnTo>
                        <a:pt x="16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34"/>
                <p:cNvSpPr/>
                <p:nvPr/>
              </p:nvSpPr>
              <p:spPr>
                <a:xfrm>
                  <a:off x="6140137" y="4886472"/>
                  <a:ext cx="73931" cy="73886"/>
                </a:xfrm>
                <a:custGeom>
                  <a:rect b="b" l="l" r="r" t="t"/>
                  <a:pathLst>
                    <a:path extrusionOk="0" h="1651" w="1652">
                      <a:moveTo>
                        <a:pt x="1" y="0"/>
                      </a:moveTo>
                      <a:lnTo>
                        <a:pt x="1" y="1651"/>
                      </a:lnTo>
                      <a:lnTo>
                        <a:pt x="1651" y="1651"/>
                      </a:lnTo>
                      <a:lnTo>
                        <a:pt x="16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34"/>
                <p:cNvSpPr/>
                <p:nvPr/>
              </p:nvSpPr>
              <p:spPr>
                <a:xfrm>
                  <a:off x="5802395" y="4411701"/>
                  <a:ext cx="201431" cy="32222"/>
                </a:xfrm>
                <a:custGeom>
                  <a:rect b="b" l="l" r="r" t="t"/>
                  <a:pathLst>
                    <a:path extrusionOk="0" h="720" w="4501">
                      <a:moveTo>
                        <a:pt x="0" y="1"/>
                      </a:moveTo>
                      <a:lnTo>
                        <a:pt x="719" y="720"/>
                      </a:lnTo>
                      <a:lnTo>
                        <a:pt x="3782" y="720"/>
                      </a:lnTo>
                      <a:lnTo>
                        <a:pt x="45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34"/>
                <p:cNvSpPr/>
                <p:nvPr/>
              </p:nvSpPr>
              <p:spPr>
                <a:xfrm>
                  <a:off x="5801321" y="4853445"/>
                  <a:ext cx="205727" cy="34459"/>
                </a:xfrm>
                <a:custGeom>
                  <a:rect b="b" l="l" r="r" t="t"/>
                  <a:pathLst>
                    <a:path extrusionOk="0" h="770" w="4597">
                      <a:moveTo>
                        <a:pt x="767" y="1"/>
                      </a:moveTo>
                      <a:lnTo>
                        <a:pt x="1" y="770"/>
                      </a:lnTo>
                      <a:lnTo>
                        <a:pt x="4597" y="770"/>
                      </a:lnTo>
                      <a:lnTo>
                        <a:pt x="3830" y="1"/>
                      </a:lnTo>
                      <a:close/>
                    </a:path>
                  </a:pathLst>
                </a:custGeom>
                <a:solidFill>
                  <a:srgbClr val="006B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34"/>
                <p:cNvSpPr/>
                <p:nvPr/>
              </p:nvSpPr>
              <p:spPr>
                <a:xfrm>
                  <a:off x="5801321" y="4853445"/>
                  <a:ext cx="205727" cy="34459"/>
                </a:xfrm>
                <a:custGeom>
                  <a:rect b="b" l="l" r="r" t="t"/>
                  <a:pathLst>
                    <a:path extrusionOk="0" h="770" w="4597">
                      <a:moveTo>
                        <a:pt x="767" y="1"/>
                      </a:moveTo>
                      <a:lnTo>
                        <a:pt x="1" y="770"/>
                      </a:lnTo>
                      <a:lnTo>
                        <a:pt x="4597" y="770"/>
                      </a:lnTo>
                      <a:lnTo>
                        <a:pt x="383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34"/>
                <p:cNvSpPr/>
                <p:nvPr/>
              </p:nvSpPr>
              <p:spPr>
                <a:xfrm>
                  <a:off x="6108542" y="4548552"/>
                  <a:ext cx="32356" cy="201386"/>
                </a:xfrm>
                <a:custGeom>
                  <a:rect b="b" l="l" r="r" t="t"/>
                  <a:pathLst>
                    <a:path extrusionOk="0" h="4500" w="723">
                      <a:moveTo>
                        <a:pt x="722" y="1"/>
                      </a:moveTo>
                      <a:lnTo>
                        <a:pt x="1" y="719"/>
                      </a:lnTo>
                      <a:lnTo>
                        <a:pt x="1" y="3782"/>
                      </a:lnTo>
                      <a:lnTo>
                        <a:pt x="722" y="4500"/>
                      </a:lnTo>
                      <a:lnTo>
                        <a:pt x="72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89" name="Google Shape;4689;p34"/>
            <p:cNvGrpSpPr/>
            <p:nvPr/>
          </p:nvGrpSpPr>
          <p:grpSpPr>
            <a:xfrm>
              <a:off x="1972099" y="4051801"/>
              <a:ext cx="5199824" cy="1255649"/>
              <a:chOff x="1972099" y="4051801"/>
              <a:chExt cx="5199824" cy="1255649"/>
            </a:xfrm>
          </p:grpSpPr>
          <p:grpSp>
            <p:nvGrpSpPr>
              <p:cNvPr id="4690" name="Google Shape;4690;p34"/>
              <p:cNvGrpSpPr/>
              <p:nvPr/>
            </p:nvGrpSpPr>
            <p:grpSpPr>
              <a:xfrm rot="2700000">
                <a:off x="6100203" y="4235644"/>
                <a:ext cx="887791" cy="887964"/>
                <a:chOff x="7238844" y="5499640"/>
                <a:chExt cx="685331" cy="685465"/>
              </a:xfrm>
            </p:grpSpPr>
            <p:sp>
              <p:nvSpPr>
                <p:cNvPr id="4691" name="Google Shape;4691;p34"/>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34"/>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34"/>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34"/>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34"/>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34"/>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34"/>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34"/>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34"/>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34"/>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34"/>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34"/>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34"/>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34"/>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34"/>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34"/>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34"/>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34"/>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34"/>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34"/>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34"/>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4" name="Google Shape;4714;p34"/>
              <p:cNvGrpSpPr/>
              <p:nvPr/>
            </p:nvGrpSpPr>
            <p:grpSpPr>
              <a:xfrm rot="2700000">
                <a:off x="2156028" y="4235644"/>
                <a:ext cx="887791" cy="887964"/>
                <a:chOff x="7238844" y="5499640"/>
                <a:chExt cx="685331" cy="685465"/>
              </a:xfrm>
            </p:grpSpPr>
            <p:sp>
              <p:nvSpPr>
                <p:cNvPr id="4715" name="Google Shape;4715;p34"/>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34"/>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34"/>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34"/>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34"/>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34"/>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34"/>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34"/>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34"/>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34"/>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34"/>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34"/>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34"/>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34"/>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34"/>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34"/>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34"/>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34"/>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34"/>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34"/>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34"/>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38" name="Google Shape;4738;p34"/>
            <p:cNvGrpSpPr/>
            <p:nvPr/>
          </p:nvGrpSpPr>
          <p:grpSpPr>
            <a:xfrm>
              <a:off x="11" y="4051801"/>
              <a:ext cx="9143999" cy="1255649"/>
              <a:chOff x="11" y="4051801"/>
              <a:chExt cx="9143999" cy="1255649"/>
            </a:xfrm>
          </p:grpSpPr>
          <p:grpSp>
            <p:nvGrpSpPr>
              <p:cNvPr id="4739" name="Google Shape;4739;p34"/>
              <p:cNvGrpSpPr/>
              <p:nvPr/>
            </p:nvGrpSpPr>
            <p:grpSpPr>
              <a:xfrm rot="2700000">
                <a:off x="8072291" y="4235644"/>
                <a:ext cx="887791" cy="887964"/>
                <a:chOff x="7238844" y="5499640"/>
                <a:chExt cx="685331" cy="685465"/>
              </a:xfrm>
            </p:grpSpPr>
            <p:sp>
              <p:nvSpPr>
                <p:cNvPr id="4740" name="Google Shape;4740;p34"/>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34"/>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34"/>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34"/>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34"/>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34"/>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34"/>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34"/>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34"/>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34"/>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34"/>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34"/>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34"/>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34"/>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34"/>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34"/>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34"/>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34"/>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34"/>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34"/>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34"/>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3" name="Google Shape;4763;p34"/>
              <p:cNvGrpSpPr/>
              <p:nvPr/>
            </p:nvGrpSpPr>
            <p:grpSpPr>
              <a:xfrm rot="2700000">
                <a:off x="4128115" y="4235644"/>
                <a:ext cx="887791" cy="887964"/>
                <a:chOff x="7238844" y="5499640"/>
                <a:chExt cx="685331" cy="685465"/>
              </a:xfrm>
            </p:grpSpPr>
            <p:sp>
              <p:nvSpPr>
                <p:cNvPr id="4764" name="Google Shape;4764;p34"/>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34"/>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34"/>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34"/>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34"/>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34"/>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34"/>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34"/>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34"/>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34"/>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34"/>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34"/>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34"/>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34"/>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34"/>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34"/>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34"/>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34"/>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34"/>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34"/>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34"/>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87" name="Google Shape;4787;p34"/>
              <p:cNvGrpSpPr/>
              <p:nvPr/>
            </p:nvGrpSpPr>
            <p:grpSpPr>
              <a:xfrm rot="2700000">
                <a:off x="183940" y="4235644"/>
                <a:ext cx="887791" cy="887964"/>
                <a:chOff x="7238844" y="5499640"/>
                <a:chExt cx="685331" cy="685465"/>
              </a:xfrm>
            </p:grpSpPr>
            <p:sp>
              <p:nvSpPr>
                <p:cNvPr id="4788" name="Google Shape;4788;p34"/>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34"/>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34"/>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34"/>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34"/>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34"/>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34"/>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34"/>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34"/>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34"/>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34"/>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34"/>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34"/>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34"/>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34"/>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34"/>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34"/>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34"/>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34"/>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34"/>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34"/>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34"/>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9" name="Shape 229"/>
        <p:cNvGrpSpPr/>
        <p:nvPr/>
      </p:nvGrpSpPr>
      <p:grpSpPr>
        <a:xfrm>
          <a:off x="0" y="0"/>
          <a:ext cx="0" cy="0"/>
          <a:chOff x="0" y="0"/>
          <a:chExt cx="0" cy="0"/>
        </a:xfrm>
      </p:grpSpPr>
      <p:sp>
        <p:nvSpPr>
          <p:cNvPr id="230" name="Google Shape;230;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1" name="Google Shape;231;p5"/>
          <p:cNvSpPr txBox="1"/>
          <p:nvPr>
            <p:ph idx="1" type="subTitle"/>
          </p:nvPr>
        </p:nvSpPr>
        <p:spPr>
          <a:xfrm>
            <a:off x="5055284" y="3707199"/>
            <a:ext cx="25056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2" name="Google Shape;232;p5"/>
          <p:cNvSpPr txBox="1"/>
          <p:nvPr>
            <p:ph idx="2" type="subTitle"/>
          </p:nvPr>
        </p:nvSpPr>
        <p:spPr>
          <a:xfrm>
            <a:off x="1583300" y="3707199"/>
            <a:ext cx="2505600" cy="548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3" name="Google Shape;233;p5"/>
          <p:cNvSpPr txBox="1"/>
          <p:nvPr>
            <p:ph idx="3" type="subTitle"/>
          </p:nvPr>
        </p:nvSpPr>
        <p:spPr>
          <a:xfrm>
            <a:off x="5055275" y="3250000"/>
            <a:ext cx="25056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34" name="Google Shape;234;p5"/>
          <p:cNvSpPr txBox="1"/>
          <p:nvPr>
            <p:ph idx="4" type="subTitle"/>
          </p:nvPr>
        </p:nvSpPr>
        <p:spPr>
          <a:xfrm>
            <a:off x="1583075" y="3250000"/>
            <a:ext cx="2505600" cy="457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sz="2400">
                <a:solidFill>
                  <a:schemeClr val="dk1"/>
                </a:solidFill>
                <a:latin typeface="Lobster Two"/>
                <a:ea typeface="Lobster Two"/>
                <a:cs typeface="Lobster Two"/>
                <a:sym typeface="Lobster Two"/>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235" name="Google Shape;235;p5"/>
          <p:cNvGrpSpPr/>
          <p:nvPr/>
        </p:nvGrpSpPr>
        <p:grpSpPr>
          <a:xfrm>
            <a:off x="-650902" y="4362350"/>
            <a:ext cx="10445810" cy="2052796"/>
            <a:chOff x="-650902" y="4362350"/>
            <a:chExt cx="10445810" cy="2052796"/>
          </a:xfrm>
        </p:grpSpPr>
        <p:grpSp>
          <p:nvGrpSpPr>
            <p:cNvPr id="236" name="Google Shape;236;p5"/>
            <p:cNvGrpSpPr/>
            <p:nvPr/>
          </p:nvGrpSpPr>
          <p:grpSpPr>
            <a:xfrm>
              <a:off x="-650902" y="4362350"/>
              <a:ext cx="2250860" cy="2052796"/>
              <a:chOff x="6765125" y="6564"/>
              <a:chExt cx="2148177" cy="1959149"/>
            </a:xfrm>
          </p:grpSpPr>
          <p:sp>
            <p:nvSpPr>
              <p:cNvPr id="237" name="Google Shape;237;p5"/>
              <p:cNvSpPr/>
              <p:nvPr/>
            </p:nvSpPr>
            <p:spPr>
              <a:xfrm>
                <a:off x="6765125" y="963043"/>
                <a:ext cx="98590" cy="98500"/>
              </a:xfrm>
              <a:custGeom>
                <a:rect b="b" l="l" r="r" t="t"/>
                <a:pathLst>
                  <a:path extrusionOk="0" h="2201" w="2203">
                    <a:moveTo>
                      <a:pt x="1" y="0"/>
                    </a:moveTo>
                    <a:lnTo>
                      <a:pt x="1" y="2201"/>
                    </a:lnTo>
                    <a:lnTo>
                      <a:pt x="2202" y="2201"/>
                    </a:lnTo>
                    <a:lnTo>
                      <a:pt x="2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6765125" y="867498"/>
                <a:ext cx="98590" cy="98545"/>
              </a:xfrm>
              <a:custGeom>
                <a:rect b="b" l="l" r="r" t="t"/>
                <a:pathLst>
                  <a:path extrusionOk="0" h="2202" w="2203">
                    <a:moveTo>
                      <a:pt x="1" y="1"/>
                    </a:moveTo>
                    <a:lnTo>
                      <a:pt x="1" y="2202"/>
                    </a:lnTo>
                    <a:lnTo>
                      <a:pt x="2202" y="2202"/>
                    </a:lnTo>
                    <a:lnTo>
                      <a:pt x="22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8814757" y="963043"/>
                <a:ext cx="98545" cy="98500"/>
              </a:xfrm>
              <a:custGeom>
                <a:rect b="b" l="l" r="r" t="t"/>
                <a:pathLst>
                  <a:path extrusionOk="0" h="2201" w="2202">
                    <a:moveTo>
                      <a:pt x="1" y="0"/>
                    </a:moveTo>
                    <a:lnTo>
                      <a:pt x="1" y="2201"/>
                    </a:lnTo>
                    <a:lnTo>
                      <a:pt x="2202" y="2201"/>
                    </a:lnTo>
                    <a:lnTo>
                      <a:pt x="22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8814757" y="868528"/>
                <a:ext cx="98545" cy="98545"/>
              </a:xfrm>
              <a:custGeom>
                <a:rect b="b" l="l" r="r" t="t"/>
                <a:pathLst>
                  <a:path extrusionOk="0" h="2202" w="2202">
                    <a:moveTo>
                      <a:pt x="1" y="0"/>
                    </a:moveTo>
                    <a:lnTo>
                      <a:pt x="1" y="2201"/>
                    </a:lnTo>
                    <a:lnTo>
                      <a:pt x="2202" y="2201"/>
                    </a:lnTo>
                    <a:lnTo>
                      <a:pt x="2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7273639" y="1530854"/>
                <a:ext cx="1131119" cy="434860"/>
              </a:xfrm>
              <a:custGeom>
                <a:rect b="b" l="l" r="r" t="t"/>
                <a:pathLst>
                  <a:path extrusionOk="0" h="9717" w="25275">
                    <a:moveTo>
                      <a:pt x="12638" y="0"/>
                    </a:moveTo>
                    <a:cubicBezTo>
                      <a:pt x="9286" y="0"/>
                      <a:pt x="6072" y="511"/>
                      <a:pt x="3702" y="1423"/>
                    </a:cubicBezTo>
                    <a:cubicBezTo>
                      <a:pt x="1332" y="2334"/>
                      <a:pt x="0" y="3569"/>
                      <a:pt x="0" y="4858"/>
                    </a:cubicBezTo>
                    <a:cubicBezTo>
                      <a:pt x="0" y="6146"/>
                      <a:pt x="1332" y="7382"/>
                      <a:pt x="3702" y="8294"/>
                    </a:cubicBezTo>
                    <a:cubicBezTo>
                      <a:pt x="6072" y="9204"/>
                      <a:pt x="9286" y="9716"/>
                      <a:pt x="12638" y="9716"/>
                    </a:cubicBezTo>
                    <a:cubicBezTo>
                      <a:pt x="15990" y="9716"/>
                      <a:pt x="19203" y="9204"/>
                      <a:pt x="21574" y="8294"/>
                    </a:cubicBezTo>
                    <a:cubicBezTo>
                      <a:pt x="23943" y="7382"/>
                      <a:pt x="25275" y="6146"/>
                      <a:pt x="25275" y="4858"/>
                    </a:cubicBezTo>
                    <a:cubicBezTo>
                      <a:pt x="25275" y="3569"/>
                      <a:pt x="23943" y="2334"/>
                      <a:pt x="21574" y="1423"/>
                    </a:cubicBezTo>
                    <a:cubicBezTo>
                      <a:pt x="19203" y="511"/>
                      <a:pt x="15990" y="0"/>
                      <a:pt x="126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7273639" y="6564"/>
                <a:ext cx="1131119" cy="434860"/>
              </a:xfrm>
              <a:custGeom>
                <a:rect b="b" l="l" r="r" t="t"/>
                <a:pathLst>
                  <a:path extrusionOk="0" h="9717" w="25275">
                    <a:moveTo>
                      <a:pt x="12638" y="1"/>
                    </a:moveTo>
                    <a:cubicBezTo>
                      <a:pt x="9286" y="1"/>
                      <a:pt x="6072" y="512"/>
                      <a:pt x="3702" y="1424"/>
                    </a:cubicBezTo>
                    <a:cubicBezTo>
                      <a:pt x="1332" y="2334"/>
                      <a:pt x="0" y="3570"/>
                      <a:pt x="0" y="4858"/>
                    </a:cubicBezTo>
                    <a:cubicBezTo>
                      <a:pt x="0" y="6147"/>
                      <a:pt x="1332" y="7382"/>
                      <a:pt x="3702" y="8294"/>
                    </a:cubicBezTo>
                    <a:cubicBezTo>
                      <a:pt x="6072" y="9205"/>
                      <a:pt x="9286" y="9717"/>
                      <a:pt x="12638" y="9717"/>
                    </a:cubicBezTo>
                    <a:cubicBezTo>
                      <a:pt x="15990" y="9717"/>
                      <a:pt x="19203" y="9205"/>
                      <a:pt x="21574" y="8294"/>
                    </a:cubicBezTo>
                    <a:cubicBezTo>
                      <a:pt x="23943" y="7382"/>
                      <a:pt x="25275" y="6147"/>
                      <a:pt x="25275" y="4858"/>
                    </a:cubicBezTo>
                    <a:cubicBezTo>
                      <a:pt x="25275" y="3570"/>
                      <a:pt x="23943" y="2334"/>
                      <a:pt x="21574" y="1424"/>
                    </a:cubicBezTo>
                    <a:cubicBezTo>
                      <a:pt x="19203" y="512"/>
                      <a:pt x="15990" y="1"/>
                      <a:pt x="126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6859641" y="420563"/>
                <a:ext cx="434860" cy="1131164"/>
              </a:xfrm>
              <a:custGeom>
                <a:rect b="b" l="l" r="r" t="t"/>
                <a:pathLst>
                  <a:path extrusionOk="0" h="25276" w="9717">
                    <a:moveTo>
                      <a:pt x="4859" y="1"/>
                    </a:moveTo>
                    <a:cubicBezTo>
                      <a:pt x="3570" y="1"/>
                      <a:pt x="2335" y="1333"/>
                      <a:pt x="1423" y="3702"/>
                    </a:cubicBezTo>
                    <a:cubicBezTo>
                      <a:pt x="512" y="6072"/>
                      <a:pt x="0" y="9286"/>
                      <a:pt x="0" y="12638"/>
                    </a:cubicBezTo>
                    <a:cubicBezTo>
                      <a:pt x="0" y="15989"/>
                      <a:pt x="512" y="19204"/>
                      <a:pt x="1423" y="21573"/>
                    </a:cubicBezTo>
                    <a:cubicBezTo>
                      <a:pt x="2335" y="23944"/>
                      <a:pt x="3570" y="25275"/>
                      <a:pt x="4859" y="25275"/>
                    </a:cubicBezTo>
                    <a:cubicBezTo>
                      <a:pt x="6147" y="25275"/>
                      <a:pt x="7383" y="23944"/>
                      <a:pt x="8294" y="21573"/>
                    </a:cubicBezTo>
                    <a:cubicBezTo>
                      <a:pt x="9205" y="19204"/>
                      <a:pt x="9716" y="15989"/>
                      <a:pt x="9716" y="12638"/>
                    </a:cubicBezTo>
                    <a:cubicBezTo>
                      <a:pt x="9716" y="9286"/>
                      <a:pt x="9205" y="6072"/>
                      <a:pt x="8294" y="3702"/>
                    </a:cubicBezTo>
                    <a:cubicBezTo>
                      <a:pt x="7383" y="1333"/>
                      <a:pt x="6147" y="1"/>
                      <a:pt x="48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8383886" y="420563"/>
                <a:ext cx="434860" cy="1131164"/>
              </a:xfrm>
              <a:custGeom>
                <a:rect b="b" l="l" r="r" t="t"/>
                <a:pathLst>
                  <a:path extrusionOk="0" h="25276" w="9717">
                    <a:moveTo>
                      <a:pt x="4859" y="1"/>
                    </a:moveTo>
                    <a:cubicBezTo>
                      <a:pt x="3570" y="1"/>
                      <a:pt x="2335" y="1333"/>
                      <a:pt x="1423" y="3702"/>
                    </a:cubicBezTo>
                    <a:cubicBezTo>
                      <a:pt x="513" y="6072"/>
                      <a:pt x="1" y="9286"/>
                      <a:pt x="1" y="12638"/>
                    </a:cubicBezTo>
                    <a:cubicBezTo>
                      <a:pt x="1" y="15989"/>
                      <a:pt x="513" y="19204"/>
                      <a:pt x="1423" y="21573"/>
                    </a:cubicBezTo>
                    <a:cubicBezTo>
                      <a:pt x="2335" y="23944"/>
                      <a:pt x="3570" y="25275"/>
                      <a:pt x="4859" y="25275"/>
                    </a:cubicBezTo>
                    <a:cubicBezTo>
                      <a:pt x="6148" y="25275"/>
                      <a:pt x="7383" y="23944"/>
                      <a:pt x="8294" y="21573"/>
                    </a:cubicBezTo>
                    <a:cubicBezTo>
                      <a:pt x="9206" y="19204"/>
                      <a:pt x="9717" y="15989"/>
                      <a:pt x="9717" y="12638"/>
                    </a:cubicBezTo>
                    <a:cubicBezTo>
                      <a:pt x="9717" y="9286"/>
                      <a:pt x="9206" y="6072"/>
                      <a:pt x="8294" y="3702"/>
                    </a:cubicBezTo>
                    <a:cubicBezTo>
                      <a:pt x="7383" y="1333"/>
                      <a:pt x="6148" y="1"/>
                      <a:pt x="48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6958139" y="83985"/>
                <a:ext cx="1762130" cy="1762130"/>
              </a:xfrm>
              <a:custGeom>
                <a:rect b="b" l="l" r="r" t="t"/>
                <a:pathLst>
                  <a:path extrusionOk="0" h="39375" w="39375">
                    <a:moveTo>
                      <a:pt x="1" y="1"/>
                    </a:moveTo>
                    <a:lnTo>
                      <a:pt x="1" y="39375"/>
                    </a:lnTo>
                    <a:lnTo>
                      <a:pt x="39374" y="39375"/>
                    </a:lnTo>
                    <a:lnTo>
                      <a:pt x="3937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7056638" y="182484"/>
                <a:ext cx="1565129" cy="1565129"/>
              </a:xfrm>
              <a:custGeom>
                <a:rect b="b" l="l" r="r" t="t"/>
                <a:pathLst>
                  <a:path extrusionOk="0" h="34973" w="34973">
                    <a:moveTo>
                      <a:pt x="1" y="0"/>
                    </a:moveTo>
                    <a:lnTo>
                      <a:pt x="1" y="34972"/>
                    </a:lnTo>
                    <a:lnTo>
                      <a:pt x="34973" y="34972"/>
                    </a:lnTo>
                    <a:lnTo>
                      <a:pt x="3497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7063351" y="185169"/>
                <a:ext cx="1559848" cy="1559893"/>
              </a:xfrm>
              <a:custGeom>
                <a:rect b="b" l="l" r="r" t="t"/>
                <a:pathLst>
                  <a:path extrusionOk="0" h="34856" w="34855">
                    <a:moveTo>
                      <a:pt x="17427" y="1"/>
                    </a:moveTo>
                    <a:cubicBezTo>
                      <a:pt x="12805" y="1"/>
                      <a:pt x="8373" y="1836"/>
                      <a:pt x="5105" y="5105"/>
                    </a:cubicBezTo>
                    <a:cubicBezTo>
                      <a:pt x="1836" y="8373"/>
                      <a:pt x="1" y="12805"/>
                      <a:pt x="1" y="17427"/>
                    </a:cubicBezTo>
                    <a:cubicBezTo>
                      <a:pt x="1" y="22049"/>
                      <a:pt x="1836" y="26482"/>
                      <a:pt x="5105" y="29751"/>
                    </a:cubicBezTo>
                    <a:cubicBezTo>
                      <a:pt x="8373" y="33018"/>
                      <a:pt x="12805" y="34855"/>
                      <a:pt x="17427" y="34855"/>
                    </a:cubicBezTo>
                    <a:cubicBezTo>
                      <a:pt x="22049" y="34855"/>
                      <a:pt x="26483" y="33018"/>
                      <a:pt x="29750" y="29751"/>
                    </a:cubicBezTo>
                    <a:cubicBezTo>
                      <a:pt x="33018" y="26482"/>
                      <a:pt x="34855" y="22049"/>
                      <a:pt x="34855" y="17427"/>
                    </a:cubicBezTo>
                    <a:cubicBezTo>
                      <a:pt x="34855" y="12805"/>
                      <a:pt x="33018" y="8373"/>
                      <a:pt x="29750" y="5105"/>
                    </a:cubicBezTo>
                    <a:cubicBezTo>
                      <a:pt x="26483" y="1836"/>
                      <a:pt x="22049" y="1"/>
                      <a:pt x="174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7831963" y="1073535"/>
                <a:ext cx="14097" cy="673615"/>
              </a:xfrm>
              <a:custGeom>
                <a:rect b="b" l="l" r="r" t="t"/>
                <a:pathLst>
                  <a:path extrusionOk="0" h="15052" w="315">
                    <a:moveTo>
                      <a:pt x="0" y="0"/>
                    </a:moveTo>
                    <a:lnTo>
                      <a:pt x="0" y="15051"/>
                    </a:lnTo>
                    <a:lnTo>
                      <a:pt x="315" y="15051"/>
                    </a:lnTo>
                    <a:lnTo>
                      <a:pt x="31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7831963" y="185124"/>
                <a:ext cx="14097" cy="673659"/>
              </a:xfrm>
              <a:custGeom>
                <a:rect b="b" l="l" r="r" t="t"/>
                <a:pathLst>
                  <a:path extrusionOk="0" h="15053" w="315">
                    <a:moveTo>
                      <a:pt x="0" y="1"/>
                    </a:moveTo>
                    <a:lnTo>
                      <a:pt x="0" y="15053"/>
                    </a:lnTo>
                    <a:lnTo>
                      <a:pt x="315" y="15053"/>
                    </a:lnTo>
                    <a:lnTo>
                      <a:pt x="3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7056638" y="972083"/>
                <a:ext cx="673704" cy="14052"/>
              </a:xfrm>
              <a:custGeom>
                <a:rect b="b" l="l" r="r" t="t"/>
                <a:pathLst>
                  <a:path extrusionOk="0" h="314" w="15054">
                    <a:moveTo>
                      <a:pt x="1" y="0"/>
                    </a:moveTo>
                    <a:lnTo>
                      <a:pt x="1" y="314"/>
                    </a:lnTo>
                    <a:lnTo>
                      <a:pt x="15053" y="314"/>
                    </a:lnTo>
                    <a:lnTo>
                      <a:pt x="150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7947691" y="972083"/>
                <a:ext cx="673659" cy="14052"/>
              </a:xfrm>
              <a:custGeom>
                <a:rect b="b" l="l" r="r" t="t"/>
                <a:pathLst>
                  <a:path extrusionOk="0" h="314" w="15053">
                    <a:moveTo>
                      <a:pt x="1" y="0"/>
                    </a:moveTo>
                    <a:lnTo>
                      <a:pt x="1" y="314"/>
                    </a:lnTo>
                    <a:lnTo>
                      <a:pt x="15053" y="314"/>
                    </a:lnTo>
                    <a:lnTo>
                      <a:pt x="150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8404696" y="182484"/>
                <a:ext cx="217050" cy="217050"/>
              </a:xfrm>
              <a:custGeom>
                <a:rect b="b" l="l" r="r" t="t"/>
                <a:pathLst>
                  <a:path extrusionOk="0" h="4850" w="4850">
                    <a:moveTo>
                      <a:pt x="1" y="0"/>
                    </a:moveTo>
                    <a:lnTo>
                      <a:pt x="1" y="4850"/>
                    </a:lnTo>
                    <a:lnTo>
                      <a:pt x="4850" y="4850"/>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8187695" y="399485"/>
                <a:ext cx="217050" cy="217094"/>
              </a:xfrm>
              <a:custGeom>
                <a:rect b="b" l="l" r="r" t="t"/>
                <a:pathLst>
                  <a:path extrusionOk="0" h="4851" w="4850">
                    <a:moveTo>
                      <a:pt x="0" y="1"/>
                    </a:moveTo>
                    <a:lnTo>
                      <a:pt x="0" y="4850"/>
                    </a:lnTo>
                    <a:lnTo>
                      <a:pt x="4850" y="4850"/>
                    </a:lnTo>
                    <a:lnTo>
                      <a:pt x="48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7970738" y="616531"/>
                <a:ext cx="217094" cy="217050"/>
              </a:xfrm>
              <a:custGeom>
                <a:rect b="b" l="l" r="r" t="t"/>
                <a:pathLst>
                  <a:path extrusionOk="0" h="4850" w="4851">
                    <a:moveTo>
                      <a:pt x="1" y="0"/>
                    </a:moveTo>
                    <a:lnTo>
                      <a:pt x="1" y="4849"/>
                    </a:lnTo>
                    <a:lnTo>
                      <a:pt x="4850" y="4849"/>
                    </a:lnTo>
                    <a:lnTo>
                      <a:pt x="48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7730689" y="856534"/>
                <a:ext cx="217050" cy="217094"/>
              </a:xfrm>
              <a:custGeom>
                <a:rect b="b" l="l" r="r" t="t"/>
                <a:pathLst>
                  <a:path extrusionOk="0" h="4851" w="4850">
                    <a:moveTo>
                      <a:pt x="0" y="1"/>
                    </a:moveTo>
                    <a:lnTo>
                      <a:pt x="0" y="4850"/>
                    </a:lnTo>
                    <a:lnTo>
                      <a:pt x="4850" y="4850"/>
                    </a:lnTo>
                    <a:lnTo>
                      <a:pt x="4850" y="1"/>
                    </a:lnTo>
                    <a:close/>
                  </a:path>
                </a:pathLst>
              </a:custGeom>
              <a:solidFill>
                <a:srgbClr val="3598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7490641" y="1096583"/>
                <a:ext cx="217094" cy="217050"/>
              </a:xfrm>
              <a:custGeom>
                <a:rect b="b" l="l" r="r" t="t"/>
                <a:pathLst>
                  <a:path extrusionOk="0" h="4850" w="4851">
                    <a:moveTo>
                      <a:pt x="1" y="0"/>
                    </a:moveTo>
                    <a:lnTo>
                      <a:pt x="1" y="4850"/>
                    </a:lnTo>
                    <a:lnTo>
                      <a:pt x="4850" y="4850"/>
                    </a:lnTo>
                    <a:lnTo>
                      <a:pt x="48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7273684" y="1313539"/>
                <a:ext cx="217005" cy="217050"/>
              </a:xfrm>
              <a:custGeom>
                <a:rect b="b" l="l" r="r" t="t"/>
                <a:pathLst>
                  <a:path extrusionOk="0" h="4850" w="4849">
                    <a:moveTo>
                      <a:pt x="0" y="1"/>
                    </a:moveTo>
                    <a:lnTo>
                      <a:pt x="0" y="4849"/>
                    </a:lnTo>
                    <a:lnTo>
                      <a:pt x="4849" y="4849"/>
                    </a:lnTo>
                    <a:lnTo>
                      <a:pt x="48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
              <p:cNvSpPr/>
              <p:nvPr/>
            </p:nvSpPr>
            <p:spPr>
              <a:xfrm>
                <a:off x="7056638" y="1530540"/>
                <a:ext cx="217094" cy="217050"/>
              </a:xfrm>
              <a:custGeom>
                <a:rect b="b" l="l" r="r" t="t"/>
                <a:pathLst>
                  <a:path extrusionOk="0" h="4850" w="4851">
                    <a:moveTo>
                      <a:pt x="1" y="0"/>
                    </a:moveTo>
                    <a:lnTo>
                      <a:pt x="1" y="4849"/>
                    </a:lnTo>
                    <a:lnTo>
                      <a:pt x="4850" y="4849"/>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7056638" y="182484"/>
                <a:ext cx="217094" cy="217050"/>
              </a:xfrm>
              <a:custGeom>
                <a:rect b="b" l="l" r="r" t="t"/>
                <a:pathLst>
                  <a:path extrusionOk="0" h="4850" w="4851">
                    <a:moveTo>
                      <a:pt x="1" y="0"/>
                    </a:moveTo>
                    <a:lnTo>
                      <a:pt x="1" y="4850"/>
                    </a:lnTo>
                    <a:lnTo>
                      <a:pt x="4850" y="4850"/>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
              <p:cNvSpPr/>
              <p:nvPr/>
            </p:nvSpPr>
            <p:spPr>
              <a:xfrm>
                <a:off x="7273684" y="399485"/>
                <a:ext cx="217005" cy="217094"/>
              </a:xfrm>
              <a:custGeom>
                <a:rect b="b" l="l" r="r" t="t"/>
                <a:pathLst>
                  <a:path extrusionOk="0" h="4851" w="4849">
                    <a:moveTo>
                      <a:pt x="0" y="1"/>
                    </a:moveTo>
                    <a:lnTo>
                      <a:pt x="0" y="4850"/>
                    </a:lnTo>
                    <a:lnTo>
                      <a:pt x="4849" y="4850"/>
                    </a:lnTo>
                    <a:lnTo>
                      <a:pt x="48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
              <p:cNvSpPr/>
              <p:nvPr/>
            </p:nvSpPr>
            <p:spPr>
              <a:xfrm>
                <a:off x="7490641" y="616531"/>
                <a:ext cx="217094" cy="217050"/>
              </a:xfrm>
              <a:custGeom>
                <a:rect b="b" l="l" r="r" t="t"/>
                <a:pathLst>
                  <a:path extrusionOk="0" h="4850" w="4851">
                    <a:moveTo>
                      <a:pt x="1" y="0"/>
                    </a:moveTo>
                    <a:lnTo>
                      <a:pt x="1" y="4849"/>
                    </a:lnTo>
                    <a:lnTo>
                      <a:pt x="4850" y="4849"/>
                    </a:lnTo>
                    <a:lnTo>
                      <a:pt x="4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7707687" y="833442"/>
                <a:ext cx="263100" cy="263145"/>
              </a:xfrm>
              <a:custGeom>
                <a:rect b="b" l="l" r="r" t="t"/>
                <a:pathLst>
                  <a:path extrusionOk="0" h="5880" w="5879">
                    <a:moveTo>
                      <a:pt x="0" y="0"/>
                    </a:moveTo>
                    <a:lnTo>
                      <a:pt x="0" y="5879"/>
                    </a:lnTo>
                    <a:lnTo>
                      <a:pt x="5879" y="5879"/>
                    </a:lnTo>
                    <a:lnTo>
                      <a:pt x="58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7707687" y="833442"/>
                <a:ext cx="129335" cy="129424"/>
              </a:xfrm>
              <a:custGeom>
                <a:rect b="b" l="l" r="r" t="t"/>
                <a:pathLst>
                  <a:path extrusionOk="0" h="2892" w="2890">
                    <a:moveTo>
                      <a:pt x="0" y="0"/>
                    </a:moveTo>
                    <a:lnTo>
                      <a:pt x="0" y="2891"/>
                    </a:lnTo>
                    <a:lnTo>
                      <a:pt x="2890" y="2891"/>
                    </a:lnTo>
                    <a:lnTo>
                      <a:pt x="28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7836975" y="962864"/>
                <a:ext cx="134123" cy="134034"/>
              </a:xfrm>
              <a:custGeom>
                <a:rect b="b" l="l" r="r" t="t"/>
                <a:pathLst>
                  <a:path extrusionOk="0" h="2995" w="2997">
                    <a:moveTo>
                      <a:pt x="1" y="0"/>
                    </a:moveTo>
                    <a:lnTo>
                      <a:pt x="1" y="2994"/>
                    </a:lnTo>
                    <a:lnTo>
                      <a:pt x="2996" y="2994"/>
                    </a:lnTo>
                    <a:lnTo>
                      <a:pt x="29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7970738" y="1096583"/>
                <a:ext cx="217094" cy="217050"/>
              </a:xfrm>
              <a:custGeom>
                <a:rect b="b" l="l" r="r" t="t"/>
                <a:pathLst>
                  <a:path extrusionOk="0" h="4850" w="4851">
                    <a:moveTo>
                      <a:pt x="1" y="0"/>
                    </a:moveTo>
                    <a:lnTo>
                      <a:pt x="1" y="4850"/>
                    </a:lnTo>
                    <a:lnTo>
                      <a:pt x="4850" y="4850"/>
                    </a:lnTo>
                    <a:lnTo>
                      <a:pt x="4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8187695" y="1313539"/>
                <a:ext cx="217050" cy="217050"/>
              </a:xfrm>
              <a:custGeom>
                <a:rect b="b" l="l" r="r" t="t"/>
                <a:pathLst>
                  <a:path extrusionOk="0" h="4850" w="4850">
                    <a:moveTo>
                      <a:pt x="0" y="1"/>
                    </a:moveTo>
                    <a:lnTo>
                      <a:pt x="0" y="4849"/>
                    </a:lnTo>
                    <a:lnTo>
                      <a:pt x="4850" y="4849"/>
                    </a:lnTo>
                    <a:lnTo>
                      <a:pt x="48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8404696" y="1530540"/>
                <a:ext cx="217050" cy="217050"/>
              </a:xfrm>
              <a:custGeom>
                <a:rect b="b" l="l" r="r" t="t"/>
                <a:pathLst>
                  <a:path extrusionOk="0" h="4850" w="4850">
                    <a:moveTo>
                      <a:pt x="1" y="0"/>
                    </a:moveTo>
                    <a:lnTo>
                      <a:pt x="1" y="4849"/>
                    </a:lnTo>
                    <a:lnTo>
                      <a:pt x="4850" y="4849"/>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6957736" y="1747541"/>
                <a:ext cx="98545" cy="98545"/>
              </a:xfrm>
              <a:custGeom>
                <a:rect b="b" l="l" r="r" t="t"/>
                <a:pathLst>
                  <a:path extrusionOk="0" h="2202" w="2202">
                    <a:moveTo>
                      <a:pt x="0" y="0"/>
                    </a:moveTo>
                    <a:lnTo>
                      <a:pt x="0" y="2202"/>
                    </a:lnTo>
                    <a:lnTo>
                      <a:pt x="2202" y="2202"/>
                    </a:lnTo>
                    <a:lnTo>
                      <a:pt x="22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7055922" y="1649401"/>
                <a:ext cx="98500" cy="98545"/>
              </a:xfrm>
              <a:custGeom>
                <a:rect b="b" l="l" r="r" t="t"/>
                <a:pathLst>
                  <a:path extrusionOk="0" h="2202" w="2201">
                    <a:moveTo>
                      <a:pt x="1" y="0"/>
                    </a:moveTo>
                    <a:lnTo>
                      <a:pt x="1" y="2202"/>
                    </a:lnTo>
                    <a:lnTo>
                      <a:pt x="2201" y="2202"/>
                    </a:lnTo>
                    <a:lnTo>
                      <a:pt x="22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8621295" y="1747541"/>
                <a:ext cx="98590" cy="98545"/>
              </a:xfrm>
              <a:custGeom>
                <a:rect b="b" l="l" r="r" t="t"/>
                <a:pathLst>
                  <a:path extrusionOk="0" h="2202" w="2203">
                    <a:moveTo>
                      <a:pt x="1" y="0"/>
                    </a:moveTo>
                    <a:lnTo>
                      <a:pt x="1" y="2202"/>
                    </a:lnTo>
                    <a:lnTo>
                      <a:pt x="2202" y="2202"/>
                    </a:lnTo>
                    <a:lnTo>
                      <a:pt x="22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8522796" y="1649043"/>
                <a:ext cx="98545" cy="98545"/>
              </a:xfrm>
              <a:custGeom>
                <a:rect b="b" l="l" r="r" t="t"/>
                <a:pathLst>
                  <a:path extrusionOk="0" h="2202" w="2202">
                    <a:moveTo>
                      <a:pt x="0" y="0"/>
                    </a:moveTo>
                    <a:lnTo>
                      <a:pt x="0" y="2201"/>
                    </a:lnTo>
                    <a:lnTo>
                      <a:pt x="2202" y="2201"/>
                    </a:lnTo>
                    <a:lnTo>
                      <a:pt x="22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8621295" y="83985"/>
                <a:ext cx="98590" cy="98545"/>
              </a:xfrm>
              <a:custGeom>
                <a:rect b="b" l="l" r="r" t="t"/>
                <a:pathLst>
                  <a:path extrusionOk="0" h="2202" w="2203">
                    <a:moveTo>
                      <a:pt x="1" y="1"/>
                    </a:moveTo>
                    <a:lnTo>
                      <a:pt x="1" y="2201"/>
                    </a:lnTo>
                    <a:lnTo>
                      <a:pt x="2202" y="2201"/>
                    </a:lnTo>
                    <a:lnTo>
                      <a:pt x="22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8522796" y="182484"/>
                <a:ext cx="98545" cy="98545"/>
              </a:xfrm>
              <a:custGeom>
                <a:rect b="b" l="l" r="r" t="t"/>
                <a:pathLst>
                  <a:path extrusionOk="0" h="2202" w="2202">
                    <a:moveTo>
                      <a:pt x="0" y="0"/>
                    </a:moveTo>
                    <a:lnTo>
                      <a:pt x="0" y="2202"/>
                    </a:lnTo>
                    <a:lnTo>
                      <a:pt x="2202" y="2202"/>
                    </a:lnTo>
                    <a:lnTo>
                      <a:pt x="22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6957736" y="83985"/>
                <a:ext cx="98545" cy="98545"/>
              </a:xfrm>
              <a:custGeom>
                <a:rect b="b" l="l" r="r" t="t"/>
                <a:pathLst>
                  <a:path extrusionOk="0" h="2202" w="2202">
                    <a:moveTo>
                      <a:pt x="0" y="1"/>
                    </a:moveTo>
                    <a:lnTo>
                      <a:pt x="0" y="2201"/>
                    </a:lnTo>
                    <a:lnTo>
                      <a:pt x="2202" y="2201"/>
                    </a:lnTo>
                    <a:lnTo>
                      <a:pt x="22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7056638" y="182484"/>
                <a:ext cx="98545" cy="98545"/>
              </a:xfrm>
              <a:custGeom>
                <a:rect b="b" l="l" r="r" t="t"/>
                <a:pathLst>
                  <a:path extrusionOk="0" h="2202" w="2202">
                    <a:moveTo>
                      <a:pt x="1" y="0"/>
                    </a:moveTo>
                    <a:lnTo>
                      <a:pt x="1" y="2202"/>
                    </a:lnTo>
                    <a:lnTo>
                      <a:pt x="2201" y="2202"/>
                    </a:lnTo>
                    <a:lnTo>
                      <a:pt x="22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7569404" y="986091"/>
                <a:ext cx="84672" cy="101722"/>
              </a:xfrm>
              <a:custGeom>
                <a:rect b="b" l="l" r="r" t="t"/>
                <a:pathLst>
                  <a:path extrusionOk="0" h="2273" w="1892">
                    <a:moveTo>
                      <a:pt x="1892" y="1"/>
                    </a:moveTo>
                    <a:cubicBezTo>
                      <a:pt x="1891" y="1"/>
                      <a:pt x="533" y="303"/>
                      <a:pt x="1" y="2273"/>
                    </a:cubicBezTo>
                    <a:lnTo>
                      <a:pt x="1" y="2273"/>
                    </a:lnTo>
                    <a:cubicBezTo>
                      <a:pt x="1" y="2272"/>
                      <a:pt x="1707" y="1433"/>
                      <a:pt x="1892" y="1"/>
                    </a:cubicBezTo>
                    <a:close/>
                    <a:moveTo>
                      <a:pt x="1" y="2273"/>
                    </a:moveTo>
                    <a:lnTo>
                      <a:pt x="1" y="2273"/>
                    </a:lnTo>
                    <a:cubicBezTo>
                      <a:pt x="1" y="2273"/>
                      <a:pt x="1" y="2273"/>
                      <a:pt x="1" y="2273"/>
                    </a:cubicBezTo>
                    <a:cubicBezTo>
                      <a:pt x="1" y="2273"/>
                      <a:pt x="1" y="2273"/>
                      <a:pt x="1" y="22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7461463" y="986091"/>
                <a:ext cx="84672" cy="101722"/>
              </a:xfrm>
              <a:custGeom>
                <a:rect b="b" l="l" r="r" t="t"/>
                <a:pathLst>
                  <a:path extrusionOk="0" h="2273" w="1892">
                    <a:moveTo>
                      <a:pt x="1891" y="1"/>
                    </a:moveTo>
                    <a:cubicBezTo>
                      <a:pt x="1891" y="1"/>
                      <a:pt x="533" y="303"/>
                      <a:pt x="0" y="2273"/>
                    </a:cubicBezTo>
                    <a:lnTo>
                      <a:pt x="0" y="2273"/>
                    </a:lnTo>
                    <a:cubicBezTo>
                      <a:pt x="1" y="2272"/>
                      <a:pt x="1707" y="1433"/>
                      <a:pt x="1891" y="1"/>
                    </a:cubicBezTo>
                    <a:close/>
                    <a:moveTo>
                      <a:pt x="0" y="2273"/>
                    </a:moveTo>
                    <a:lnTo>
                      <a:pt x="0" y="2273"/>
                    </a:lnTo>
                    <a:cubicBezTo>
                      <a:pt x="0" y="2273"/>
                      <a:pt x="0" y="2273"/>
                      <a:pt x="0" y="2273"/>
                    </a:cubicBezTo>
                    <a:cubicBezTo>
                      <a:pt x="0" y="2273"/>
                      <a:pt x="0" y="2273"/>
                      <a:pt x="0" y="22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7353432" y="986091"/>
                <a:ext cx="84672" cy="101722"/>
              </a:xfrm>
              <a:custGeom>
                <a:rect b="b" l="l" r="r" t="t"/>
                <a:pathLst>
                  <a:path extrusionOk="0" h="2273" w="1892">
                    <a:moveTo>
                      <a:pt x="1892" y="1"/>
                    </a:moveTo>
                    <a:cubicBezTo>
                      <a:pt x="1892" y="1"/>
                      <a:pt x="533" y="303"/>
                      <a:pt x="1" y="2273"/>
                    </a:cubicBezTo>
                    <a:cubicBezTo>
                      <a:pt x="1" y="2273"/>
                      <a:pt x="1708" y="1434"/>
                      <a:pt x="18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7245490" y="986091"/>
                <a:ext cx="84672" cy="101722"/>
              </a:xfrm>
              <a:custGeom>
                <a:rect b="b" l="l" r="r" t="t"/>
                <a:pathLst>
                  <a:path extrusionOk="0" h="2273" w="1892">
                    <a:moveTo>
                      <a:pt x="1891" y="1"/>
                    </a:moveTo>
                    <a:cubicBezTo>
                      <a:pt x="1891" y="1"/>
                      <a:pt x="533" y="303"/>
                      <a:pt x="0" y="2273"/>
                    </a:cubicBezTo>
                    <a:cubicBezTo>
                      <a:pt x="0" y="2273"/>
                      <a:pt x="1708" y="1434"/>
                      <a:pt x="18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7137460" y="986091"/>
                <a:ext cx="84716" cy="101722"/>
              </a:xfrm>
              <a:custGeom>
                <a:rect b="b" l="l" r="r" t="t"/>
                <a:pathLst>
                  <a:path extrusionOk="0" h="2273" w="1893">
                    <a:moveTo>
                      <a:pt x="1893" y="1"/>
                    </a:moveTo>
                    <a:cubicBezTo>
                      <a:pt x="1893" y="1"/>
                      <a:pt x="535" y="303"/>
                      <a:pt x="1" y="2273"/>
                    </a:cubicBezTo>
                    <a:cubicBezTo>
                      <a:pt x="2" y="2273"/>
                      <a:pt x="1710" y="1434"/>
                      <a:pt x="18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7569404" y="870452"/>
                <a:ext cx="84672" cy="101678"/>
              </a:xfrm>
              <a:custGeom>
                <a:rect b="b" l="l" r="r" t="t"/>
                <a:pathLst>
                  <a:path extrusionOk="0" h="2272" w="1892">
                    <a:moveTo>
                      <a:pt x="1" y="0"/>
                    </a:moveTo>
                    <a:cubicBezTo>
                      <a:pt x="1" y="0"/>
                      <a:pt x="1" y="0"/>
                      <a:pt x="1" y="0"/>
                    </a:cubicBezTo>
                    <a:cubicBezTo>
                      <a:pt x="533" y="1970"/>
                      <a:pt x="1892" y="2271"/>
                      <a:pt x="1892" y="2271"/>
                    </a:cubicBezTo>
                    <a:cubicBezTo>
                      <a:pt x="1707" y="839"/>
                      <a:pt x="4"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7461463" y="870452"/>
                <a:ext cx="84672" cy="101678"/>
              </a:xfrm>
              <a:custGeom>
                <a:rect b="b" l="l" r="r" t="t"/>
                <a:pathLst>
                  <a:path extrusionOk="0" h="2272" w="1892">
                    <a:moveTo>
                      <a:pt x="0" y="0"/>
                    </a:moveTo>
                    <a:cubicBezTo>
                      <a:pt x="0" y="0"/>
                      <a:pt x="0" y="0"/>
                      <a:pt x="0" y="0"/>
                    </a:cubicBezTo>
                    <a:cubicBezTo>
                      <a:pt x="533" y="1970"/>
                      <a:pt x="1891" y="2271"/>
                      <a:pt x="1891" y="2271"/>
                    </a:cubicBezTo>
                    <a:cubicBezTo>
                      <a:pt x="1707" y="839"/>
                      <a:pt x="3"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7353432" y="870452"/>
                <a:ext cx="84672" cy="101678"/>
              </a:xfrm>
              <a:custGeom>
                <a:rect b="b" l="l" r="r" t="t"/>
                <a:pathLst>
                  <a:path extrusionOk="0" h="2272" w="1892">
                    <a:moveTo>
                      <a:pt x="1" y="0"/>
                    </a:moveTo>
                    <a:cubicBezTo>
                      <a:pt x="1" y="0"/>
                      <a:pt x="1" y="0"/>
                      <a:pt x="1" y="0"/>
                    </a:cubicBezTo>
                    <a:cubicBezTo>
                      <a:pt x="533" y="1970"/>
                      <a:pt x="1892" y="2271"/>
                      <a:pt x="1892" y="2271"/>
                    </a:cubicBezTo>
                    <a:cubicBezTo>
                      <a:pt x="1709" y="839"/>
                      <a:pt x="5"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7245490" y="870452"/>
                <a:ext cx="84672" cy="101678"/>
              </a:xfrm>
              <a:custGeom>
                <a:rect b="b" l="l" r="r" t="t"/>
                <a:pathLst>
                  <a:path extrusionOk="0" h="2272" w="1892">
                    <a:moveTo>
                      <a:pt x="0" y="0"/>
                    </a:moveTo>
                    <a:cubicBezTo>
                      <a:pt x="0" y="0"/>
                      <a:pt x="0" y="0"/>
                      <a:pt x="0" y="0"/>
                    </a:cubicBezTo>
                    <a:cubicBezTo>
                      <a:pt x="533" y="1970"/>
                      <a:pt x="1891" y="2271"/>
                      <a:pt x="1891" y="2271"/>
                    </a:cubicBezTo>
                    <a:cubicBezTo>
                      <a:pt x="1708" y="839"/>
                      <a:pt x="5"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7137460" y="870452"/>
                <a:ext cx="84716" cy="101678"/>
              </a:xfrm>
              <a:custGeom>
                <a:rect b="b" l="l" r="r" t="t"/>
                <a:pathLst>
                  <a:path extrusionOk="0" h="2272" w="1893">
                    <a:moveTo>
                      <a:pt x="1" y="0"/>
                    </a:moveTo>
                    <a:cubicBezTo>
                      <a:pt x="1" y="0"/>
                      <a:pt x="1" y="0"/>
                      <a:pt x="1" y="0"/>
                    </a:cubicBezTo>
                    <a:cubicBezTo>
                      <a:pt x="535" y="1970"/>
                      <a:pt x="1893" y="2271"/>
                      <a:pt x="1893" y="2271"/>
                    </a:cubicBezTo>
                    <a:cubicBezTo>
                      <a:pt x="1710" y="839"/>
                      <a:pt x="6"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8023948" y="870452"/>
                <a:ext cx="84672" cy="101678"/>
              </a:xfrm>
              <a:custGeom>
                <a:rect b="b" l="l" r="r" t="t"/>
                <a:pathLst>
                  <a:path extrusionOk="0" h="2272" w="1892">
                    <a:moveTo>
                      <a:pt x="1891" y="0"/>
                    </a:moveTo>
                    <a:cubicBezTo>
                      <a:pt x="1888" y="0"/>
                      <a:pt x="184" y="839"/>
                      <a:pt x="0" y="2271"/>
                    </a:cubicBezTo>
                    <a:cubicBezTo>
                      <a:pt x="0" y="2271"/>
                      <a:pt x="1359" y="1970"/>
                      <a:pt x="1891" y="0"/>
                    </a:cubicBezTo>
                    <a:cubicBezTo>
                      <a:pt x="1891" y="0"/>
                      <a:pt x="1891"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8131889" y="870452"/>
                <a:ext cx="84672" cy="101678"/>
              </a:xfrm>
              <a:custGeom>
                <a:rect b="b" l="l" r="r" t="t"/>
                <a:pathLst>
                  <a:path extrusionOk="0" h="2272" w="1892">
                    <a:moveTo>
                      <a:pt x="1892" y="0"/>
                    </a:moveTo>
                    <a:cubicBezTo>
                      <a:pt x="1888" y="0"/>
                      <a:pt x="185" y="839"/>
                      <a:pt x="1" y="2271"/>
                    </a:cubicBezTo>
                    <a:cubicBezTo>
                      <a:pt x="1" y="2271"/>
                      <a:pt x="1359" y="1970"/>
                      <a:pt x="1892" y="0"/>
                    </a:cubicBezTo>
                    <a:cubicBezTo>
                      <a:pt x="1892" y="0"/>
                      <a:pt x="1892" y="0"/>
                      <a:pt x="18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8239920" y="870452"/>
                <a:ext cx="84627" cy="101678"/>
              </a:xfrm>
              <a:custGeom>
                <a:rect b="b" l="l" r="r" t="t"/>
                <a:pathLst>
                  <a:path extrusionOk="0" h="2272" w="1891">
                    <a:moveTo>
                      <a:pt x="1891" y="0"/>
                    </a:moveTo>
                    <a:cubicBezTo>
                      <a:pt x="1887" y="0"/>
                      <a:pt x="183" y="839"/>
                      <a:pt x="0" y="2271"/>
                    </a:cubicBezTo>
                    <a:cubicBezTo>
                      <a:pt x="0" y="2271"/>
                      <a:pt x="1358" y="1970"/>
                      <a:pt x="1891" y="0"/>
                    </a:cubicBezTo>
                    <a:cubicBezTo>
                      <a:pt x="1891" y="0"/>
                      <a:pt x="1891" y="0"/>
                      <a:pt x="18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8347861" y="870452"/>
                <a:ext cx="84672" cy="101678"/>
              </a:xfrm>
              <a:custGeom>
                <a:rect b="b" l="l" r="r" t="t"/>
                <a:pathLst>
                  <a:path extrusionOk="0" h="2272" w="1892">
                    <a:moveTo>
                      <a:pt x="1891" y="0"/>
                    </a:moveTo>
                    <a:cubicBezTo>
                      <a:pt x="1887" y="0"/>
                      <a:pt x="184" y="839"/>
                      <a:pt x="0" y="2271"/>
                    </a:cubicBezTo>
                    <a:cubicBezTo>
                      <a:pt x="0" y="2271"/>
                      <a:pt x="1359" y="1970"/>
                      <a:pt x="1891" y="0"/>
                    </a:cubicBezTo>
                    <a:cubicBezTo>
                      <a:pt x="1891" y="0"/>
                      <a:pt x="1891"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8455802" y="870452"/>
                <a:ext cx="84672" cy="101678"/>
              </a:xfrm>
              <a:custGeom>
                <a:rect b="b" l="l" r="r" t="t"/>
                <a:pathLst>
                  <a:path extrusionOk="0" h="2272" w="1892">
                    <a:moveTo>
                      <a:pt x="1892" y="0"/>
                    </a:moveTo>
                    <a:cubicBezTo>
                      <a:pt x="1888" y="0"/>
                      <a:pt x="184" y="839"/>
                      <a:pt x="1" y="2271"/>
                    </a:cubicBezTo>
                    <a:cubicBezTo>
                      <a:pt x="1" y="2271"/>
                      <a:pt x="1359" y="1970"/>
                      <a:pt x="1892" y="0"/>
                    </a:cubicBezTo>
                    <a:cubicBezTo>
                      <a:pt x="1892" y="0"/>
                      <a:pt x="1892" y="0"/>
                      <a:pt x="18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8023948" y="986091"/>
                <a:ext cx="84672" cy="101722"/>
              </a:xfrm>
              <a:custGeom>
                <a:rect b="b" l="l" r="r" t="t"/>
                <a:pathLst>
                  <a:path extrusionOk="0" h="2273" w="1892">
                    <a:moveTo>
                      <a:pt x="0" y="1"/>
                    </a:moveTo>
                    <a:lnTo>
                      <a:pt x="0" y="1"/>
                    </a:lnTo>
                    <a:cubicBezTo>
                      <a:pt x="184" y="1433"/>
                      <a:pt x="1891" y="2272"/>
                      <a:pt x="1891" y="2273"/>
                    </a:cubicBezTo>
                    <a:lnTo>
                      <a:pt x="1891" y="2273"/>
                    </a:lnTo>
                    <a:cubicBezTo>
                      <a:pt x="1359" y="303"/>
                      <a:pt x="0" y="1"/>
                      <a:pt x="0" y="1"/>
                    </a:cubicBezTo>
                    <a:close/>
                    <a:moveTo>
                      <a:pt x="1891" y="2273"/>
                    </a:moveTo>
                    <a:cubicBezTo>
                      <a:pt x="1891" y="2273"/>
                      <a:pt x="1891" y="2273"/>
                      <a:pt x="1891" y="2273"/>
                    </a:cubicBezTo>
                    <a:cubicBezTo>
                      <a:pt x="1891" y="2273"/>
                      <a:pt x="1891" y="2273"/>
                      <a:pt x="1891" y="22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8131889" y="986091"/>
                <a:ext cx="84672" cy="101722"/>
              </a:xfrm>
              <a:custGeom>
                <a:rect b="b" l="l" r="r" t="t"/>
                <a:pathLst>
                  <a:path extrusionOk="0" h="2273" w="1892">
                    <a:moveTo>
                      <a:pt x="1" y="1"/>
                    </a:moveTo>
                    <a:cubicBezTo>
                      <a:pt x="185" y="1433"/>
                      <a:pt x="1891" y="2272"/>
                      <a:pt x="1892" y="2273"/>
                    </a:cubicBezTo>
                    <a:lnTo>
                      <a:pt x="1892" y="2273"/>
                    </a:lnTo>
                    <a:cubicBezTo>
                      <a:pt x="1359" y="303"/>
                      <a:pt x="1" y="1"/>
                      <a:pt x="1" y="1"/>
                    </a:cubicBezTo>
                    <a:close/>
                    <a:moveTo>
                      <a:pt x="1892" y="2273"/>
                    </a:moveTo>
                    <a:cubicBezTo>
                      <a:pt x="1892" y="2273"/>
                      <a:pt x="1892" y="2273"/>
                      <a:pt x="1892" y="2273"/>
                    </a:cubicBezTo>
                    <a:cubicBezTo>
                      <a:pt x="1892" y="2273"/>
                      <a:pt x="1892" y="2273"/>
                      <a:pt x="1892" y="22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8239920" y="986091"/>
                <a:ext cx="84627" cy="101722"/>
              </a:xfrm>
              <a:custGeom>
                <a:rect b="b" l="l" r="r" t="t"/>
                <a:pathLst>
                  <a:path extrusionOk="0" h="2273" w="1891">
                    <a:moveTo>
                      <a:pt x="0" y="1"/>
                    </a:moveTo>
                    <a:lnTo>
                      <a:pt x="0" y="1"/>
                    </a:lnTo>
                    <a:cubicBezTo>
                      <a:pt x="183" y="1434"/>
                      <a:pt x="1891" y="2273"/>
                      <a:pt x="1891" y="2273"/>
                    </a:cubicBezTo>
                    <a:cubicBezTo>
                      <a:pt x="1358" y="303"/>
                      <a:pt x="0" y="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8347861" y="986091"/>
                <a:ext cx="84672" cy="101722"/>
              </a:xfrm>
              <a:custGeom>
                <a:rect b="b" l="l" r="r" t="t"/>
                <a:pathLst>
                  <a:path extrusionOk="0" h="2273" w="1892">
                    <a:moveTo>
                      <a:pt x="0" y="1"/>
                    </a:moveTo>
                    <a:lnTo>
                      <a:pt x="0" y="1"/>
                    </a:lnTo>
                    <a:cubicBezTo>
                      <a:pt x="184" y="1434"/>
                      <a:pt x="1891" y="2273"/>
                      <a:pt x="1891" y="2273"/>
                    </a:cubicBezTo>
                    <a:cubicBezTo>
                      <a:pt x="1359" y="303"/>
                      <a:pt x="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8455802" y="986091"/>
                <a:ext cx="84672" cy="101722"/>
              </a:xfrm>
              <a:custGeom>
                <a:rect b="b" l="l" r="r" t="t"/>
                <a:pathLst>
                  <a:path extrusionOk="0" h="2273" w="1892">
                    <a:moveTo>
                      <a:pt x="1" y="1"/>
                    </a:moveTo>
                    <a:lnTo>
                      <a:pt x="1" y="1"/>
                    </a:lnTo>
                    <a:cubicBezTo>
                      <a:pt x="184" y="1434"/>
                      <a:pt x="1892" y="2273"/>
                      <a:pt x="1892" y="2273"/>
                    </a:cubicBezTo>
                    <a:cubicBezTo>
                      <a:pt x="1359" y="303"/>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7730287" y="681600"/>
                <a:ext cx="101722" cy="84672"/>
              </a:xfrm>
              <a:custGeom>
                <a:rect b="b" l="l" r="r" t="t"/>
                <a:pathLst>
                  <a:path extrusionOk="0" h="1892" w="2273">
                    <a:moveTo>
                      <a:pt x="1" y="1"/>
                    </a:moveTo>
                    <a:cubicBezTo>
                      <a:pt x="0" y="1"/>
                      <a:pt x="840" y="1708"/>
                      <a:pt x="2272" y="1892"/>
                    </a:cubicBezTo>
                    <a:cubicBezTo>
                      <a:pt x="2272" y="1892"/>
                      <a:pt x="1972" y="533"/>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7730287" y="573659"/>
                <a:ext cx="101722" cy="84672"/>
              </a:xfrm>
              <a:custGeom>
                <a:rect b="b" l="l" r="r" t="t"/>
                <a:pathLst>
                  <a:path extrusionOk="0" h="1892" w="2273">
                    <a:moveTo>
                      <a:pt x="1" y="0"/>
                    </a:moveTo>
                    <a:cubicBezTo>
                      <a:pt x="0" y="0"/>
                      <a:pt x="840" y="1708"/>
                      <a:pt x="2272" y="1891"/>
                    </a:cubicBezTo>
                    <a:cubicBezTo>
                      <a:pt x="2272" y="1891"/>
                      <a:pt x="1972" y="53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7730287" y="465673"/>
                <a:ext cx="101722" cy="84672"/>
              </a:xfrm>
              <a:custGeom>
                <a:rect b="b" l="l" r="r" t="t"/>
                <a:pathLst>
                  <a:path extrusionOk="0" h="1892" w="2273">
                    <a:moveTo>
                      <a:pt x="1" y="1"/>
                    </a:moveTo>
                    <a:lnTo>
                      <a:pt x="1" y="1"/>
                    </a:lnTo>
                    <a:cubicBezTo>
                      <a:pt x="0" y="1"/>
                      <a:pt x="840" y="1709"/>
                      <a:pt x="2272" y="1892"/>
                    </a:cubicBezTo>
                    <a:cubicBezTo>
                      <a:pt x="2272" y="1892"/>
                      <a:pt x="1972" y="534"/>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7730287" y="357731"/>
                <a:ext cx="101722" cy="84672"/>
              </a:xfrm>
              <a:custGeom>
                <a:rect b="b" l="l" r="r" t="t"/>
                <a:pathLst>
                  <a:path extrusionOk="0" h="1892" w="2273">
                    <a:moveTo>
                      <a:pt x="1" y="1"/>
                    </a:moveTo>
                    <a:cubicBezTo>
                      <a:pt x="1" y="1"/>
                      <a:pt x="841" y="1707"/>
                      <a:pt x="2272" y="1891"/>
                    </a:cubicBezTo>
                    <a:cubicBezTo>
                      <a:pt x="2272" y="1891"/>
                      <a:pt x="1972" y="533"/>
                      <a:pt x="1" y="1"/>
                    </a:cubicBezTo>
                    <a:cubicBezTo>
                      <a:pt x="1" y="1"/>
                      <a:pt x="1"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
              <p:cNvSpPr/>
              <p:nvPr/>
            </p:nvSpPr>
            <p:spPr>
              <a:xfrm>
                <a:off x="7730287" y="249790"/>
                <a:ext cx="101722" cy="84672"/>
              </a:xfrm>
              <a:custGeom>
                <a:rect b="b" l="l" r="r" t="t"/>
                <a:pathLst>
                  <a:path extrusionOk="0" h="1892" w="2273">
                    <a:moveTo>
                      <a:pt x="1" y="0"/>
                    </a:moveTo>
                    <a:cubicBezTo>
                      <a:pt x="1" y="0"/>
                      <a:pt x="841" y="1707"/>
                      <a:pt x="2272" y="1891"/>
                    </a:cubicBezTo>
                    <a:cubicBezTo>
                      <a:pt x="2272" y="1891"/>
                      <a:pt x="1972" y="533"/>
                      <a:pt x="1" y="0"/>
                    </a:cubicBezTo>
                    <a:cubicBezTo>
                      <a:pt x="1" y="0"/>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7846015" y="681600"/>
                <a:ext cx="101722" cy="84672"/>
              </a:xfrm>
              <a:custGeom>
                <a:rect b="b" l="l" r="r" t="t"/>
                <a:pathLst>
                  <a:path extrusionOk="0" h="1892" w="2273">
                    <a:moveTo>
                      <a:pt x="2272" y="1"/>
                    </a:moveTo>
                    <a:cubicBezTo>
                      <a:pt x="301" y="533"/>
                      <a:pt x="1" y="1892"/>
                      <a:pt x="1" y="1892"/>
                    </a:cubicBezTo>
                    <a:cubicBezTo>
                      <a:pt x="1433" y="1708"/>
                      <a:pt x="2273" y="1"/>
                      <a:pt x="2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7846015" y="573659"/>
                <a:ext cx="101722" cy="84672"/>
              </a:xfrm>
              <a:custGeom>
                <a:rect b="b" l="l" r="r" t="t"/>
                <a:pathLst>
                  <a:path extrusionOk="0" h="1892" w="2273">
                    <a:moveTo>
                      <a:pt x="2272" y="0"/>
                    </a:moveTo>
                    <a:cubicBezTo>
                      <a:pt x="301" y="533"/>
                      <a:pt x="1" y="1891"/>
                      <a:pt x="1" y="1891"/>
                    </a:cubicBezTo>
                    <a:cubicBezTo>
                      <a:pt x="1433" y="1708"/>
                      <a:pt x="2273" y="0"/>
                      <a:pt x="22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
              <p:cNvSpPr/>
              <p:nvPr/>
            </p:nvSpPr>
            <p:spPr>
              <a:xfrm>
                <a:off x="7846015" y="465673"/>
                <a:ext cx="101722" cy="84672"/>
              </a:xfrm>
              <a:custGeom>
                <a:rect b="b" l="l" r="r" t="t"/>
                <a:pathLst>
                  <a:path extrusionOk="0" h="1892" w="2273">
                    <a:moveTo>
                      <a:pt x="2272" y="1"/>
                    </a:moveTo>
                    <a:cubicBezTo>
                      <a:pt x="301" y="534"/>
                      <a:pt x="1" y="1892"/>
                      <a:pt x="1" y="1892"/>
                    </a:cubicBezTo>
                    <a:cubicBezTo>
                      <a:pt x="1433" y="1709"/>
                      <a:pt x="2273" y="1"/>
                      <a:pt x="22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
              <p:cNvSpPr/>
              <p:nvPr/>
            </p:nvSpPr>
            <p:spPr>
              <a:xfrm>
                <a:off x="7846015" y="357731"/>
                <a:ext cx="101722" cy="84672"/>
              </a:xfrm>
              <a:custGeom>
                <a:rect b="b" l="l" r="r" t="t"/>
                <a:pathLst>
                  <a:path extrusionOk="0" h="1892" w="2273">
                    <a:moveTo>
                      <a:pt x="2272" y="1"/>
                    </a:moveTo>
                    <a:cubicBezTo>
                      <a:pt x="2272" y="1"/>
                      <a:pt x="2272" y="1"/>
                      <a:pt x="2272" y="1"/>
                    </a:cubicBezTo>
                    <a:cubicBezTo>
                      <a:pt x="301" y="533"/>
                      <a:pt x="1" y="1891"/>
                      <a:pt x="1" y="1891"/>
                    </a:cubicBezTo>
                    <a:cubicBezTo>
                      <a:pt x="1432" y="1707"/>
                      <a:pt x="2272" y="1"/>
                      <a:pt x="2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7846015" y="249790"/>
                <a:ext cx="101722" cy="84672"/>
              </a:xfrm>
              <a:custGeom>
                <a:rect b="b" l="l" r="r" t="t"/>
                <a:pathLst>
                  <a:path extrusionOk="0" h="1892" w="2273">
                    <a:moveTo>
                      <a:pt x="2272" y="0"/>
                    </a:moveTo>
                    <a:cubicBezTo>
                      <a:pt x="2272" y="0"/>
                      <a:pt x="2272" y="0"/>
                      <a:pt x="2272" y="0"/>
                    </a:cubicBezTo>
                    <a:cubicBezTo>
                      <a:pt x="301" y="533"/>
                      <a:pt x="1" y="1891"/>
                      <a:pt x="1" y="1891"/>
                    </a:cubicBezTo>
                    <a:cubicBezTo>
                      <a:pt x="1432" y="1707"/>
                      <a:pt x="2272" y="0"/>
                      <a:pt x="22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7846015" y="1136188"/>
                <a:ext cx="101722" cy="84672"/>
              </a:xfrm>
              <a:custGeom>
                <a:rect b="b" l="l" r="r" t="t"/>
                <a:pathLst>
                  <a:path extrusionOk="0" h="1892" w="2273">
                    <a:moveTo>
                      <a:pt x="1" y="0"/>
                    </a:moveTo>
                    <a:cubicBezTo>
                      <a:pt x="1" y="0"/>
                      <a:pt x="301" y="1359"/>
                      <a:pt x="2272" y="1891"/>
                    </a:cubicBezTo>
                    <a:cubicBezTo>
                      <a:pt x="2273" y="1891"/>
                      <a:pt x="1433" y="184"/>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7846015" y="1244129"/>
                <a:ext cx="101722" cy="84672"/>
              </a:xfrm>
              <a:custGeom>
                <a:rect b="b" l="l" r="r" t="t"/>
                <a:pathLst>
                  <a:path extrusionOk="0" h="1892" w="2273">
                    <a:moveTo>
                      <a:pt x="1" y="1"/>
                    </a:moveTo>
                    <a:cubicBezTo>
                      <a:pt x="1" y="1"/>
                      <a:pt x="301" y="1359"/>
                      <a:pt x="2272" y="1892"/>
                    </a:cubicBezTo>
                    <a:cubicBezTo>
                      <a:pt x="2273" y="1892"/>
                      <a:pt x="1433"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7846015" y="1352115"/>
                <a:ext cx="101722" cy="84672"/>
              </a:xfrm>
              <a:custGeom>
                <a:rect b="b" l="l" r="r" t="t"/>
                <a:pathLst>
                  <a:path extrusionOk="0" h="1892" w="2273">
                    <a:moveTo>
                      <a:pt x="1" y="0"/>
                    </a:moveTo>
                    <a:cubicBezTo>
                      <a:pt x="1" y="0"/>
                      <a:pt x="301" y="1359"/>
                      <a:pt x="2272" y="1891"/>
                    </a:cubicBezTo>
                    <a:cubicBezTo>
                      <a:pt x="2273" y="1891"/>
                      <a:pt x="1433" y="184"/>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7846015" y="1460056"/>
                <a:ext cx="101678" cy="84672"/>
              </a:xfrm>
              <a:custGeom>
                <a:rect b="b" l="l" r="r" t="t"/>
                <a:pathLst>
                  <a:path extrusionOk="0" h="1892" w="2272">
                    <a:moveTo>
                      <a:pt x="1" y="1"/>
                    </a:moveTo>
                    <a:cubicBezTo>
                      <a:pt x="1" y="1"/>
                      <a:pt x="301" y="1359"/>
                      <a:pt x="2272" y="1892"/>
                    </a:cubicBezTo>
                    <a:cubicBezTo>
                      <a:pt x="2272" y="1892"/>
                      <a:pt x="2272" y="1892"/>
                      <a:pt x="2272" y="1892"/>
                    </a:cubicBezTo>
                    <a:lnTo>
                      <a:pt x="2272" y="1892"/>
                    </a:lnTo>
                    <a:cubicBezTo>
                      <a:pt x="2272" y="1892"/>
                      <a:pt x="1432" y="185"/>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7846015" y="1567997"/>
                <a:ext cx="101678" cy="84672"/>
              </a:xfrm>
              <a:custGeom>
                <a:rect b="b" l="l" r="r" t="t"/>
                <a:pathLst>
                  <a:path extrusionOk="0" h="1892" w="2272">
                    <a:moveTo>
                      <a:pt x="1" y="1"/>
                    </a:moveTo>
                    <a:cubicBezTo>
                      <a:pt x="1" y="1"/>
                      <a:pt x="301" y="1359"/>
                      <a:pt x="2272" y="1892"/>
                    </a:cubicBezTo>
                    <a:cubicBezTo>
                      <a:pt x="2272" y="1892"/>
                      <a:pt x="2272" y="1892"/>
                      <a:pt x="2272" y="1892"/>
                    </a:cubicBezTo>
                    <a:lnTo>
                      <a:pt x="2272" y="1892"/>
                    </a:lnTo>
                    <a:cubicBezTo>
                      <a:pt x="2272" y="1892"/>
                      <a:pt x="1432" y="185"/>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7730287" y="1136188"/>
                <a:ext cx="101722" cy="84672"/>
              </a:xfrm>
              <a:custGeom>
                <a:rect b="b" l="l" r="r" t="t"/>
                <a:pathLst>
                  <a:path extrusionOk="0" h="1892" w="2273">
                    <a:moveTo>
                      <a:pt x="2272" y="0"/>
                    </a:moveTo>
                    <a:lnTo>
                      <a:pt x="2272" y="0"/>
                    </a:lnTo>
                    <a:cubicBezTo>
                      <a:pt x="840" y="184"/>
                      <a:pt x="0" y="1891"/>
                      <a:pt x="1" y="1891"/>
                    </a:cubicBezTo>
                    <a:cubicBezTo>
                      <a:pt x="1972" y="1359"/>
                      <a:pt x="2272" y="0"/>
                      <a:pt x="22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
              <p:cNvSpPr/>
              <p:nvPr/>
            </p:nvSpPr>
            <p:spPr>
              <a:xfrm>
                <a:off x="7730287" y="1244129"/>
                <a:ext cx="101722" cy="84672"/>
              </a:xfrm>
              <a:custGeom>
                <a:rect b="b" l="l" r="r" t="t"/>
                <a:pathLst>
                  <a:path extrusionOk="0" h="1892" w="2273">
                    <a:moveTo>
                      <a:pt x="2272" y="1"/>
                    </a:moveTo>
                    <a:lnTo>
                      <a:pt x="2272" y="1"/>
                    </a:lnTo>
                    <a:cubicBezTo>
                      <a:pt x="840" y="184"/>
                      <a:pt x="0" y="1892"/>
                      <a:pt x="1" y="1892"/>
                    </a:cubicBezTo>
                    <a:cubicBezTo>
                      <a:pt x="1972" y="1359"/>
                      <a:pt x="2272" y="1"/>
                      <a:pt x="2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a:off x="7730287" y="1352115"/>
                <a:ext cx="101722" cy="84672"/>
              </a:xfrm>
              <a:custGeom>
                <a:rect b="b" l="l" r="r" t="t"/>
                <a:pathLst>
                  <a:path extrusionOk="0" h="1892" w="2273">
                    <a:moveTo>
                      <a:pt x="2272" y="0"/>
                    </a:moveTo>
                    <a:lnTo>
                      <a:pt x="2272" y="0"/>
                    </a:lnTo>
                    <a:cubicBezTo>
                      <a:pt x="840" y="184"/>
                      <a:pt x="0" y="1891"/>
                      <a:pt x="1" y="1891"/>
                    </a:cubicBezTo>
                    <a:cubicBezTo>
                      <a:pt x="1972" y="1359"/>
                      <a:pt x="2272" y="0"/>
                      <a:pt x="22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a:off x="7730331" y="1460056"/>
                <a:ext cx="101678" cy="84672"/>
              </a:xfrm>
              <a:custGeom>
                <a:rect b="b" l="l" r="r" t="t"/>
                <a:pathLst>
                  <a:path extrusionOk="0" h="1892" w="2272">
                    <a:moveTo>
                      <a:pt x="2271" y="1"/>
                    </a:moveTo>
                    <a:lnTo>
                      <a:pt x="2271" y="1"/>
                    </a:lnTo>
                    <a:cubicBezTo>
                      <a:pt x="840" y="185"/>
                      <a:pt x="0" y="1892"/>
                      <a:pt x="0" y="1892"/>
                    </a:cubicBezTo>
                    <a:lnTo>
                      <a:pt x="0" y="1892"/>
                    </a:lnTo>
                    <a:cubicBezTo>
                      <a:pt x="0" y="1892"/>
                      <a:pt x="0" y="1892"/>
                      <a:pt x="0" y="1892"/>
                    </a:cubicBezTo>
                    <a:cubicBezTo>
                      <a:pt x="1971" y="1359"/>
                      <a:pt x="2271" y="1"/>
                      <a:pt x="22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
              <p:cNvSpPr/>
              <p:nvPr/>
            </p:nvSpPr>
            <p:spPr>
              <a:xfrm>
                <a:off x="7730331" y="1567997"/>
                <a:ext cx="101678" cy="84672"/>
              </a:xfrm>
              <a:custGeom>
                <a:rect b="b" l="l" r="r" t="t"/>
                <a:pathLst>
                  <a:path extrusionOk="0" h="1892" w="2272">
                    <a:moveTo>
                      <a:pt x="2271" y="1"/>
                    </a:moveTo>
                    <a:lnTo>
                      <a:pt x="2271" y="1"/>
                    </a:lnTo>
                    <a:cubicBezTo>
                      <a:pt x="840" y="185"/>
                      <a:pt x="0" y="1892"/>
                      <a:pt x="0" y="1892"/>
                    </a:cubicBezTo>
                    <a:lnTo>
                      <a:pt x="0" y="1892"/>
                    </a:lnTo>
                    <a:cubicBezTo>
                      <a:pt x="0" y="1892"/>
                      <a:pt x="0" y="1892"/>
                      <a:pt x="0" y="1892"/>
                    </a:cubicBezTo>
                    <a:cubicBezTo>
                      <a:pt x="1971" y="1359"/>
                      <a:pt x="2271" y="1"/>
                      <a:pt x="22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
              <p:cNvSpPr/>
              <p:nvPr/>
            </p:nvSpPr>
            <p:spPr>
              <a:xfrm>
                <a:off x="7210763" y="616531"/>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7490641" y="337146"/>
                <a:ext cx="62967" cy="62877"/>
              </a:xfrm>
              <a:custGeom>
                <a:rect b="b" l="l" r="r" t="t"/>
                <a:pathLst>
                  <a:path extrusionOk="0" h="1405" w="1407">
                    <a:moveTo>
                      <a:pt x="1" y="1"/>
                    </a:moveTo>
                    <a:lnTo>
                      <a:pt x="1" y="1405"/>
                    </a:lnTo>
                    <a:lnTo>
                      <a:pt x="1406" y="1405"/>
                    </a:lnTo>
                    <a:lnTo>
                      <a:pt x="14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8404696" y="616531"/>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
              <p:cNvSpPr/>
              <p:nvPr/>
            </p:nvSpPr>
            <p:spPr>
              <a:xfrm>
                <a:off x="8125087" y="336877"/>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
              <p:cNvSpPr/>
              <p:nvPr/>
            </p:nvSpPr>
            <p:spPr>
              <a:xfrm>
                <a:off x="8125087" y="1530854"/>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7210763" y="1250708"/>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7490775" y="1530719"/>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a:off x="8404696" y="1250708"/>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 name="Google Shape;324;p5"/>
            <p:cNvGrpSpPr/>
            <p:nvPr/>
          </p:nvGrpSpPr>
          <p:grpSpPr>
            <a:xfrm>
              <a:off x="1599942" y="4465408"/>
              <a:ext cx="1846643" cy="1846689"/>
              <a:chOff x="4735855" y="38562"/>
              <a:chExt cx="1846643" cy="1846689"/>
            </a:xfrm>
          </p:grpSpPr>
          <p:sp>
            <p:nvSpPr>
              <p:cNvPr id="325" name="Google Shape;325;p5"/>
              <p:cNvSpPr/>
              <p:nvPr/>
            </p:nvSpPr>
            <p:spPr>
              <a:xfrm>
                <a:off x="4735900" y="38562"/>
                <a:ext cx="1846578" cy="1846622"/>
              </a:xfrm>
              <a:custGeom>
                <a:rect b="b" l="l" r="r" t="t"/>
                <a:pathLst>
                  <a:path extrusionOk="0" h="41263" w="41262">
                    <a:moveTo>
                      <a:pt x="0" y="1"/>
                    </a:moveTo>
                    <a:lnTo>
                      <a:pt x="0" y="41263"/>
                    </a:lnTo>
                    <a:lnTo>
                      <a:pt x="41262" y="41263"/>
                    </a:lnTo>
                    <a:lnTo>
                      <a:pt x="4126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
              <p:cNvSpPr/>
              <p:nvPr/>
            </p:nvSpPr>
            <p:spPr>
              <a:xfrm>
                <a:off x="6254283" y="38562"/>
                <a:ext cx="328215" cy="330050"/>
              </a:xfrm>
              <a:custGeom>
                <a:rect b="b" l="l" r="r" t="t"/>
                <a:pathLst>
                  <a:path extrusionOk="0" h="7375" w="7334">
                    <a:moveTo>
                      <a:pt x="0" y="1"/>
                    </a:moveTo>
                    <a:lnTo>
                      <a:pt x="0" y="7374"/>
                    </a:lnTo>
                    <a:lnTo>
                      <a:pt x="7334" y="7374"/>
                    </a:lnTo>
                    <a:lnTo>
                      <a:pt x="733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
              <p:cNvSpPr/>
              <p:nvPr/>
            </p:nvSpPr>
            <p:spPr>
              <a:xfrm>
                <a:off x="4735855" y="38562"/>
                <a:ext cx="328170" cy="330050"/>
              </a:xfrm>
              <a:custGeom>
                <a:rect b="b" l="l" r="r" t="t"/>
                <a:pathLst>
                  <a:path extrusionOk="0" h="7375" w="7333">
                    <a:moveTo>
                      <a:pt x="0" y="1"/>
                    </a:moveTo>
                    <a:lnTo>
                      <a:pt x="0" y="7374"/>
                    </a:lnTo>
                    <a:lnTo>
                      <a:pt x="7333" y="7374"/>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
              <p:cNvSpPr/>
              <p:nvPr/>
            </p:nvSpPr>
            <p:spPr>
              <a:xfrm>
                <a:off x="4735855" y="38562"/>
                <a:ext cx="96352" cy="96934"/>
              </a:xfrm>
              <a:custGeom>
                <a:rect b="b" l="l" r="r" t="t"/>
                <a:pathLst>
                  <a:path extrusionOk="0" h="2166" w="2153">
                    <a:moveTo>
                      <a:pt x="0" y="1"/>
                    </a:moveTo>
                    <a:lnTo>
                      <a:pt x="0" y="2165"/>
                    </a:lnTo>
                    <a:lnTo>
                      <a:pt x="2152" y="2165"/>
                    </a:lnTo>
                    <a:lnTo>
                      <a:pt x="215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
              <p:cNvSpPr/>
              <p:nvPr/>
            </p:nvSpPr>
            <p:spPr>
              <a:xfrm>
                <a:off x="6486053" y="38562"/>
                <a:ext cx="96397" cy="96934"/>
              </a:xfrm>
              <a:custGeom>
                <a:rect b="b" l="l" r="r" t="t"/>
                <a:pathLst>
                  <a:path extrusionOk="0" h="2166" w="2154">
                    <a:moveTo>
                      <a:pt x="1" y="1"/>
                    </a:moveTo>
                    <a:lnTo>
                      <a:pt x="1" y="2165"/>
                    </a:lnTo>
                    <a:lnTo>
                      <a:pt x="2154" y="2165"/>
                    </a:lnTo>
                    <a:lnTo>
                      <a:pt x="21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
              <p:cNvSpPr/>
              <p:nvPr/>
            </p:nvSpPr>
            <p:spPr>
              <a:xfrm>
                <a:off x="6254283" y="1555243"/>
                <a:ext cx="328215" cy="330005"/>
              </a:xfrm>
              <a:custGeom>
                <a:rect b="b" l="l" r="r" t="t"/>
                <a:pathLst>
                  <a:path extrusionOk="0" h="7374" w="7334">
                    <a:moveTo>
                      <a:pt x="0" y="0"/>
                    </a:moveTo>
                    <a:lnTo>
                      <a:pt x="0" y="7374"/>
                    </a:lnTo>
                    <a:lnTo>
                      <a:pt x="7334" y="7374"/>
                    </a:lnTo>
                    <a:lnTo>
                      <a:pt x="733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
              <p:cNvSpPr/>
              <p:nvPr/>
            </p:nvSpPr>
            <p:spPr>
              <a:xfrm>
                <a:off x="4735900" y="1555243"/>
                <a:ext cx="328215" cy="330005"/>
              </a:xfrm>
              <a:custGeom>
                <a:rect b="b" l="l" r="r" t="t"/>
                <a:pathLst>
                  <a:path extrusionOk="0" h="7374" w="7334">
                    <a:moveTo>
                      <a:pt x="0" y="0"/>
                    </a:moveTo>
                    <a:lnTo>
                      <a:pt x="0" y="7374"/>
                    </a:lnTo>
                    <a:lnTo>
                      <a:pt x="7334" y="7374"/>
                    </a:lnTo>
                    <a:lnTo>
                      <a:pt x="733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
              <p:cNvSpPr/>
              <p:nvPr/>
            </p:nvSpPr>
            <p:spPr>
              <a:xfrm>
                <a:off x="4735900" y="1788310"/>
                <a:ext cx="96352" cy="96844"/>
              </a:xfrm>
              <a:custGeom>
                <a:rect b="b" l="l" r="r" t="t"/>
                <a:pathLst>
                  <a:path extrusionOk="0" h="2164" w="2153">
                    <a:moveTo>
                      <a:pt x="0" y="0"/>
                    </a:moveTo>
                    <a:lnTo>
                      <a:pt x="0" y="2164"/>
                    </a:lnTo>
                    <a:lnTo>
                      <a:pt x="2152" y="2164"/>
                    </a:lnTo>
                    <a:lnTo>
                      <a:pt x="21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
              <p:cNvSpPr/>
              <p:nvPr/>
            </p:nvSpPr>
            <p:spPr>
              <a:xfrm>
                <a:off x="6486053" y="1788310"/>
                <a:ext cx="96397" cy="96844"/>
              </a:xfrm>
              <a:custGeom>
                <a:rect b="b" l="l" r="r" t="t"/>
                <a:pathLst>
                  <a:path extrusionOk="0" h="2164" w="2154">
                    <a:moveTo>
                      <a:pt x="1" y="0"/>
                    </a:moveTo>
                    <a:lnTo>
                      <a:pt x="1" y="2164"/>
                    </a:lnTo>
                    <a:lnTo>
                      <a:pt x="2154" y="2164"/>
                    </a:lnTo>
                    <a:lnTo>
                      <a:pt x="21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
              <p:cNvSpPr/>
              <p:nvPr/>
            </p:nvSpPr>
            <p:spPr>
              <a:xfrm>
                <a:off x="4784276" y="87118"/>
                <a:ext cx="1749778" cy="1749733"/>
              </a:xfrm>
              <a:custGeom>
                <a:rect b="b" l="l" r="r" t="t"/>
                <a:pathLst>
                  <a:path extrusionOk="0" h="39098" w="39099">
                    <a:moveTo>
                      <a:pt x="19549" y="1"/>
                    </a:moveTo>
                    <a:cubicBezTo>
                      <a:pt x="14365" y="1"/>
                      <a:pt x="9392" y="2060"/>
                      <a:pt x="5726" y="5726"/>
                    </a:cubicBezTo>
                    <a:cubicBezTo>
                      <a:pt x="2060" y="9392"/>
                      <a:pt x="1" y="14364"/>
                      <a:pt x="1" y="19549"/>
                    </a:cubicBezTo>
                    <a:cubicBezTo>
                      <a:pt x="1" y="24734"/>
                      <a:pt x="2060" y="29706"/>
                      <a:pt x="5726" y="33373"/>
                    </a:cubicBezTo>
                    <a:cubicBezTo>
                      <a:pt x="9392" y="37038"/>
                      <a:pt x="14365" y="39098"/>
                      <a:pt x="19549" y="39098"/>
                    </a:cubicBezTo>
                    <a:cubicBezTo>
                      <a:pt x="24733" y="39098"/>
                      <a:pt x="29706" y="37038"/>
                      <a:pt x="33372" y="33373"/>
                    </a:cubicBezTo>
                    <a:cubicBezTo>
                      <a:pt x="37038" y="29706"/>
                      <a:pt x="39098" y="24734"/>
                      <a:pt x="39098" y="19549"/>
                    </a:cubicBezTo>
                    <a:cubicBezTo>
                      <a:pt x="39098" y="14364"/>
                      <a:pt x="37038" y="9392"/>
                      <a:pt x="33372" y="5726"/>
                    </a:cubicBezTo>
                    <a:cubicBezTo>
                      <a:pt x="29706" y="2060"/>
                      <a:pt x="24733" y="1"/>
                      <a:pt x="195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
              <p:cNvSpPr/>
              <p:nvPr/>
            </p:nvSpPr>
            <p:spPr>
              <a:xfrm>
                <a:off x="5154374" y="457080"/>
                <a:ext cx="1009616" cy="1009661"/>
              </a:xfrm>
              <a:custGeom>
                <a:rect b="b" l="l" r="r" t="t"/>
                <a:pathLst>
                  <a:path extrusionOk="0" h="22561" w="22560">
                    <a:moveTo>
                      <a:pt x="11280" y="1408"/>
                    </a:moveTo>
                    <a:cubicBezTo>
                      <a:pt x="16725" y="1408"/>
                      <a:pt x="21152" y="5837"/>
                      <a:pt x="21152" y="11281"/>
                    </a:cubicBezTo>
                    <a:cubicBezTo>
                      <a:pt x="21152" y="16723"/>
                      <a:pt x="16724" y="21153"/>
                      <a:pt x="11280" y="21153"/>
                    </a:cubicBezTo>
                    <a:cubicBezTo>
                      <a:pt x="5837" y="21153"/>
                      <a:pt x="1407" y="16723"/>
                      <a:pt x="1407" y="11281"/>
                    </a:cubicBezTo>
                    <a:cubicBezTo>
                      <a:pt x="1407" y="5837"/>
                      <a:pt x="5835" y="1408"/>
                      <a:pt x="11280" y="1408"/>
                    </a:cubicBezTo>
                    <a:close/>
                    <a:moveTo>
                      <a:pt x="11280" y="0"/>
                    </a:moveTo>
                    <a:cubicBezTo>
                      <a:pt x="5061" y="0"/>
                      <a:pt x="1" y="5061"/>
                      <a:pt x="1" y="11281"/>
                    </a:cubicBezTo>
                    <a:cubicBezTo>
                      <a:pt x="1" y="17500"/>
                      <a:pt x="5061" y="22560"/>
                      <a:pt x="11280" y="22560"/>
                    </a:cubicBezTo>
                    <a:cubicBezTo>
                      <a:pt x="17499" y="22560"/>
                      <a:pt x="22559" y="17501"/>
                      <a:pt x="22559" y="11281"/>
                    </a:cubicBezTo>
                    <a:cubicBezTo>
                      <a:pt x="22559" y="5061"/>
                      <a:pt x="17499" y="0"/>
                      <a:pt x="112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
              <p:cNvSpPr/>
              <p:nvPr/>
            </p:nvSpPr>
            <p:spPr>
              <a:xfrm>
                <a:off x="6254775" y="112626"/>
                <a:ext cx="281896" cy="226985"/>
              </a:xfrm>
              <a:custGeom>
                <a:rect b="b" l="l" r="r" t="t"/>
                <a:pathLst>
                  <a:path extrusionOk="0" h="5072" w="6299">
                    <a:moveTo>
                      <a:pt x="4668" y="1"/>
                    </a:moveTo>
                    <a:cubicBezTo>
                      <a:pt x="3737" y="1"/>
                      <a:pt x="2417" y="677"/>
                      <a:pt x="1261" y="1833"/>
                    </a:cubicBezTo>
                    <a:cubicBezTo>
                      <a:pt x="0" y="3094"/>
                      <a:pt x="1443" y="5072"/>
                      <a:pt x="2894" y="5072"/>
                    </a:cubicBezTo>
                    <a:cubicBezTo>
                      <a:pt x="3286" y="5072"/>
                      <a:pt x="3677" y="4928"/>
                      <a:pt x="4017" y="4588"/>
                    </a:cubicBezTo>
                    <a:cubicBezTo>
                      <a:pt x="5617" y="2988"/>
                      <a:pt x="6299" y="1074"/>
                      <a:pt x="5536" y="312"/>
                    </a:cubicBezTo>
                    <a:cubicBezTo>
                      <a:pt x="5325" y="101"/>
                      <a:pt x="5025" y="1"/>
                      <a:pt x="46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
              <p:cNvSpPr/>
              <p:nvPr/>
            </p:nvSpPr>
            <p:spPr>
              <a:xfrm>
                <a:off x="4799716" y="112626"/>
                <a:ext cx="281896" cy="226985"/>
              </a:xfrm>
              <a:custGeom>
                <a:rect b="b" l="l" r="r" t="t"/>
                <a:pathLst>
                  <a:path extrusionOk="0" h="5072" w="6299">
                    <a:moveTo>
                      <a:pt x="1631" y="1"/>
                    </a:moveTo>
                    <a:cubicBezTo>
                      <a:pt x="1274" y="1"/>
                      <a:pt x="974" y="101"/>
                      <a:pt x="762" y="312"/>
                    </a:cubicBezTo>
                    <a:cubicBezTo>
                      <a:pt x="0" y="1074"/>
                      <a:pt x="681" y="2988"/>
                      <a:pt x="2282" y="4588"/>
                    </a:cubicBezTo>
                    <a:cubicBezTo>
                      <a:pt x="2622" y="4928"/>
                      <a:pt x="3014" y="5072"/>
                      <a:pt x="3405" y="5072"/>
                    </a:cubicBezTo>
                    <a:cubicBezTo>
                      <a:pt x="4856" y="5072"/>
                      <a:pt x="6298" y="3094"/>
                      <a:pt x="5038" y="1833"/>
                    </a:cubicBezTo>
                    <a:cubicBezTo>
                      <a:pt x="3881" y="677"/>
                      <a:pt x="2562" y="1"/>
                      <a:pt x="16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
              <p:cNvSpPr/>
              <p:nvPr/>
            </p:nvSpPr>
            <p:spPr>
              <a:xfrm>
                <a:off x="4799716" y="1599637"/>
                <a:ext cx="281896" cy="226985"/>
              </a:xfrm>
              <a:custGeom>
                <a:rect b="b" l="l" r="r" t="t"/>
                <a:pathLst>
                  <a:path extrusionOk="0" h="5072" w="6299">
                    <a:moveTo>
                      <a:pt x="3404" y="0"/>
                    </a:moveTo>
                    <a:cubicBezTo>
                      <a:pt x="3013" y="0"/>
                      <a:pt x="2622" y="144"/>
                      <a:pt x="2282" y="483"/>
                    </a:cubicBezTo>
                    <a:cubicBezTo>
                      <a:pt x="681" y="2084"/>
                      <a:pt x="0" y="3999"/>
                      <a:pt x="762" y="4760"/>
                    </a:cubicBezTo>
                    <a:cubicBezTo>
                      <a:pt x="974" y="4972"/>
                      <a:pt x="1274" y="5072"/>
                      <a:pt x="1632" y="5072"/>
                    </a:cubicBezTo>
                    <a:cubicBezTo>
                      <a:pt x="2562" y="5072"/>
                      <a:pt x="3882" y="4395"/>
                      <a:pt x="5038" y="3239"/>
                    </a:cubicBezTo>
                    <a:cubicBezTo>
                      <a:pt x="6299" y="1978"/>
                      <a:pt x="4856" y="0"/>
                      <a:pt x="3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
              <p:cNvSpPr/>
              <p:nvPr/>
            </p:nvSpPr>
            <p:spPr>
              <a:xfrm>
                <a:off x="6254775" y="1599637"/>
                <a:ext cx="281851" cy="226985"/>
              </a:xfrm>
              <a:custGeom>
                <a:rect b="b" l="l" r="r" t="t"/>
                <a:pathLst>
                  <a:path extrusionOk="0" h="5072" w="6298">
                    <a:moveTo>
                      <a:pt x="2895" y="0"/>
                    </a:moveTo>
                    <a:cubicBezTo>
                      <a:pt x="1443" y="0"/>
                      <a:pt x="0" y="1978"/>
                      <a:pt x="1261" y="3239"/>
                    </a:cubicBezTo>
                    <a:cubicBezTo>
                      <a:pt x="2417" y="4395"/>
                      <a:pt x="3737" y="5072"/>
                      <a:pt x="4667" y="5072"/>
                    </a:cubicBezTo>
                    <a:cubicBezTo>
                      <a:pt x="5025" y="5072"/>
                      <a:pt x="5325" y="4972"/>
                      <a:pt x="5536" y="4760"/>
                    </a:cubicBezTo>
                    <a:cubicBezTo>
                      <a:pt x="6297" y="4000"/>
                      <a:pt x="5617" y="2084"/>
                      <a:pt x="4017" y="483"/>
                    </a:cubicBezTo>
                    <a:cubicBezTo>
                      <a:pt x="3678" y="144"/>
                      <a:pt x="3286" y="0"/>
                      <a:pt x="28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
              <p:cNvSpPr/>
              <p:nvPr/>
            </p:nvSpPr>
            <p:spPr>
              <a:xfrm>
                <a:off x="5357055" y="38607"/>
                <a:ext cx="265696" cy="475898"/>
              </a:xfrm>
              <a:custGeom>
                <a:rect b="b" l="l" r="r" t="t"/>
                <a:pathLst>
                  <a:path extrusionOk="0" h="10634" w="5937">
                    <a:moveTo>
                      <a:pt x="0" y="1"/>
                    </a:moveTo>
                    <a:lnTo>
                      <a:pt x="5937" y="10634"/>
                    </a:lnTo>
                    <a:lnTo>
                      <a:pt x="5937" y="2721"/>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
              <p:cNvSpPr/>
              <p:nvPr/>
            </p:nvSpPr>
            <p:spPr>
              <a:xfrm>
                <a:off x="5713592" y="38607"/>
                <a:ext cx="265785" cy="475898"/>
              </a:xfrm>
              <a:custGeom>
                <a:rect b="b" l="l" r="r" t="t"/>
                <a:pathLst>
                  <a:path extrusionOk="0" h="10634" w="5939">
                    <a:moveTo>
                      <a:pt x="5938" y="1"/>
                    </a:moveTo>
                    <a:lnTo>
                      <a:pt x="1" y="2721"/>
                    </a:lnTo>
                    <a:lnTo>
                      <a:pt x="1" y="10634"/>
                    </a:lnTo>
                    <a:lnTo>
                      <a:pt x="59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
              <p:cNvSpPr/>
              <p:nvPr/>
            </p:nvSpPr>
            <p:spPr>
              <a:xfrm>
                <a:off x="5357055" y="38607"/>
                <a:ext cx="265696" cy="354887"/>
              </a:xfrm>
              <a:custGeom>
                <a:rect b="b" l="l" r="r" t="t"/>
                <a:pathLst>
                  <a:path extrusionOk="0" h="7930" w="5937">
                    <a:moveTo>
                      <a:pt x="0" y="1"/>
                    </a:moveTo>
                    <a:lnTo>
                      <a:pt x="5937" y="7929"/>
                    </a:lnTo>
                    <a:lnTo>
                      <a:pt x="5937" y="202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
              <p:cNvSpPr/>
              <p:nvPr/>
            </p:nvSpPr>
            <p:spPr>
              <a:xfrm>
                <a:off x="5713592" y="38607"/>
                <a:ext cx="265785" cy="354887"/>
              </a:xfrm>
              <a:custGeom>
                <a:rect b="b" l="l" r="r" t="t"/>
                <a:pathLst>
                  <a:path extrusionOk="0" h="7930" w="5939">
                    <a:moveTo>
                      <a:pt x="5938" y="1"/>
                    </a:moveTo>
                    <a:lnTo>
                      <a:pt x="1" y="2029"/>
                    </a:lnTo>
                    <a:lnTo>
                      <a:pt x="1" y="7929"/>
                    </a:lnTo>
                    <a:lnTo>
                      <a:pt x="59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
              <p:cNvSpPr/>
              <p:nvPr/>
            </p:nvSpPr>
            <p:spPr>
              <a:xfrm>
                <a:off x="5357055" y="38607"/>
                <a:ext cx="265696" cy="236964"/>
              </a:xfrm>
              <a:custGeom>
                <a:rect b="b" l="l" r="r" t="t"/>
                <a:pathLst>
                  <a:path extrusionOk="0" h="5295" w="5937">
                    <a:moveTo>
                      <a:pt x="0" y="1"/>
                    </a:moveTo>
                    <a:lnTo>
                      <a:pt x="5937" y="5295"/>
                    </a:lnTo>
                    <a:lnTo>
                      <a:pt x="5937" y="1355"/>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
              <p:cNvSpPr/>
              <p:nvPr/>
            </p:nvSpPr>
            <p:spPr>
              <a:xfrm>
                <a:off x="5713592" y="38607"/>
                <a:ext cx="265785" cy="236964"/>
              </a:xfrm>
              <a:custGeom>
                <a:rect b="b" l="l" r="r" t="t"/>
                <a:pathLst>
                  <a:path extrusionOk="0" h="5295" w="5939">
                    <a:moveTo>
                      <a:pt x="5938" y="1"/>
                    </a:moveTo>
                    <a:lnTo>
                      <a:pt x="1" y="1355"/>
                    </a:lnTo>
                    <a:lnTo>
                      <a:pt x="1" y="5295"/>
                    </a:lnTo>
                    <a:lnTo>
                      <a:pt x="593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
              <p:cNvSpPr/>
              <p:nvPr/>
            </p:nvSpPr>
            <p:spPr>
              <a:xfrm>
                <a:off x="5357055" y="1409353"/>
                <a:ext cx="265696" cy="475898"/>
              </a:xfrm>
              <a:custGeom>
                <a:rect b="b" l="l" r="r" t="t"/>
                <a:pathLst>
                  <a:path extrusionOk="0" h="10634" w="5937">
                    <a:moveTo>
                      <a:pt x="5937" y="1"/>
                    </a:moveTo>
                    <a:lnTo>
                      <a:pt x="0" y="10634"/>
                    </a:lnTo>
                    <a:lnTo>
                      <a:pt x="5937" y="7914"/>
                    </a:lnTo>
                    <a:lnTo>
                      <a:pt x="593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
              <p:cNvSpPr/>
              <p:nvPr/>
            </p:nvSpPr>
            <p:spPr>
              <a:xfrm>
                <a:off x="5713592" y="1409353"/>
                <a:ext cx="265785" cy="475898"/>
              </a:xfrm>
              <a:custGeom>
                <a:rect b="b" l="l" r="r" t="t"/>
                <a:pathLst>
                  <a:path extrusionOk="0" h="10634" w="5939">
                    <a:moveTo>
                      <a:pt x="1" y="1"/>
                    </a:moveTo>
                    <a:lnTo>
                      <a:pt x="1" y="7914"/>
                    </a:lnTo>
                    <a:lnTo>
                      <a:pt x="5938" y="10634"/>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
              <p:cNvSpPr/>
              <p:nvPr/>
            </p:nvSpPr>
            <p:spPr>
              <a:xfrm>
                <a:off x="5357055" y="1530361"/>
                <a:ext cx="265696" cy="354887"/>
              </a:xfrm>
              <a:custGeom>
                <a:rect b="b" l="l" r="r" t="t"/>
                <a:pathLst>
                  <a:path extrusionOk="0" h="7930" w="5937">
                    <a:moveTo>
                      <a:pt x="5937" y="1"/>
                    </a:moveTo>
                    <a:lnTo>
                      <a:pt x="0" y="7930"/>
                    </a:lnTo>
                    <a:lnTo>
                      <a:pt x="5937" y="5901"/>
                    </a:lnTo>
                    <a:lnTo>
                      <a:pt x="59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
              <p:cNvSpPr/>
              <p:nvPr/>
            </p:nvSpPr>
            <p:spPr>
              <a:xfrm>
                <a:off x="5713592" y="1530361"/>
                <a:ext cx="265785" cy="354887"/>
              </a:xfrm>
              <a:custGeom>
                <a:rect b="b" l="l" r="r" t="t"/>
                <a:pathLst>
                  <a:path extrusionOk="0" h="7930" w="5939">
                    <a:moveTo>
                      <a:pt x="1" y="1"/>
                    </a:moveTo>
                    <a:lnTo>
                      <a:pt x="1" y="5901"/>
                    </a:lnTo>
                    <a:lnTo>
                      <a:pt x="5938" y="7930"/>
                    </a:lnTo>
                    <a:lnTo>
                      <a:pt x="5938" y="793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
              <p:cNvSpPr/>
              <p:nvPr/>
            </p:nvSpPr>
            <p:spPr>
              <a:xfrm>
                <a:off x="5357055" y="1648237"/>
                <a:ext cx="265696" cy="237009"/>
              </a:xfrm>
              <a:custGeom>
                <a:rect b="b" l="l" r="r" t="t"/>
                <a:pathLst>
                  <a:path extrusionOk="0" h="5296" w="5937">
                    <a:moveTo>
                      <a:pt x="5937" y="1"/>
                    </a:moveTo>
                    <a:lnTo>
                      <a:pt x="0" y="5296"/>
                    </a:lnTo>
                    <a:lnTo>
                      <a:pt x="5937" y="3940"/>
                    </a:lnTo>
                    <a:lnTo>
                      <a:pt x="593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
              <p:cNvSpPr/>
              <p:nvPr/>
            </p:nvSpPr>
            <p:spPr>
              <a:xfrm>
                <a:off x="5713592" y="1648237"/>
                <a:ext cx="265785" cy="237009"/>
              </a:xfrm>
              <a:custGeom>
                <a:rect b="b" l="l" r="r" t="t"/>
                <a:pathLst>
                  <a:path extrusionOk="0" h="5296" w="5939">
                    <a:moveTo>
                      <a:pt x="1" y="1"/>
                    </a:moveTo>
                    <a:lnTo>
                      <a:pt x="1" y="3940"/>
                    </a:lnTo>
                    <a:lnTo>
                      <a:pt x="5938" y="529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
              <p:cNvSpPr/>
              <p:nvPr/>
            </p:nvSpPr>
            <p:spPr>
              <a:xfrm>
                <a:off x="6106602" y="650766"/>
                <a:ext cx="475853" cy="265696"/>
              </a:xfrm>
              <a:custGeom>
                <a:rect b="b" l="l" r="r" t="t"/>
                <a:pathLst>
                  <a:path extrusionOk="0" h="5937" w="10633">
                    <a:moveTo>
                      <a:pt x="10633" y="0"/>
                    </a:moveTo>
                    <a:lnTo>
                      <a:pt x="1" y="5937"/>
                    </a:lnTo>
                    <a:lnTo>
                      <a:pt x="7914" y="5937"/>
                    </a:lnTo>
                    <a:lnTo>
                      <a:pt x="1063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
              <p:cNvSpPr/>
              <p:nvPr/>
            </p:nvSpPr>
            <p:spPr>
              <a:xfrm>
                <a:off x="6106602" y="1007348"/>
                <a:ext cx="475853" cy="265740"/>
              </a:xfrm>
              <a:custGeom>
                <a:rect b="b" l="l" r="r" t="t"/>
                <a:pathLst>
                  <a:path extrusionOk="0" h="5938" w="10633">
                    <a:moveTo>
                      <a:pt x="1" y="1"/>
                    </a:moveTo>
                    <a:lnTo>
                      <a:pt x="10633" y="5937"/>
                    </a:lnTo>
                    <a:lnTo>
                      <a:pt x="10633" y="5937"/>
                    </a:lnTo>
                    <a:lnTo>
                      <a:pt x="79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
              <p:cNvSpPr/>
              <p:nvPr/>
            </p:nvSpPr>
            <p:spPr>
              <a:xfrm>
                <a:off x="6227656" y="650766"/>
                <a:ext cx="354798" cy="265696"/>
              </a:xfrm>
              <a:custGeom>
                <a:rect b="b" l="l" r="r" t="t"/>
                <a:pathLst>
                  <a:path extrusionOk="0" h="5937" w="7928">
                    <a:moveTo>
                      <a:pt x="7928" y="0"/>
                    </a:moveTo>
                    <a:lnTo>
                      <a:pt x="0" y="5937"/>
                    </a:lnTo>
                    <a:lnTo>
                      <a:pt x="5901" y="5937"/>
                    </a:lnTo>
                    <a:lnTo>
                      <a:pt x="79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
              <p:cNvSpPr/>
              <p:nvPr/>
            </p:nvSpPr>
            <p:spPr>
              <a:xfrm>
                <a:off x="6227656" y="1007348"/>
                <a:ext cx="354798" cy="265740"/>
              </a:xfrm>
              <a:custGeom>
                <a:rect b="b" l="l" r="r" t="t"/>
                <a:pathLst>
                  <a:path extrusionOk="0" h="5938" w="7928">
                    <a:moveTo>
                      <a:pt x="0" y="1"/>
                    </a:moveTo>
                    <a:lnTo>
                      <a:pt x="7928" y="5937"/>
                    </a:lnTo>
                    <a:lnTo>
                      <a:pt x="59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
              <p:cNvSpPr/>
              <p:nvPr/>
            </p:nvSpPr>
            <p:spPr>
              <a:xfrm>
                <a:off x="6345442" y="650766"/>
                <a:ext cx="237009" cy="265696"/>
              </a:xfrm>
              <a:custGeom>
                <a:rect b="b" l="l" r="r" t="t"/>
                <a:pathLst>
                  <a:path extrusionOk="0" h="5937" w="5296">
                    <a:moveTo>
                      <a:pt x="5296" y="0"/>
                    </a:moveTo>
                    <a:lnTo>
                      <a:pt x="1" y="5937"/>
                    </a:lnTo>
                    <a:lnTo>
                      <a:pt x="3943" y="5937"/>
                    </a:lnTo>
                    <a:lnTo>
                      <a:pt x="52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
              <p:cNvSpPr/>
              <p:nvPr/>
            </p:nvSpPr>
            <p:spPr>
              <a:xfrm>
                <a:off x="6345442" y="1007348"/>
                <a:ext cx="237009" cy="265740"/>
              </a:xfrm>
              <a:custGeom>
                <a:rect b="b" l="l" r="r" t="t"/>
                <a:pathLst>
                  <a:path extrusionOk="0" h="5938" w="5296">
                    <a:moveTo>
                      <a:pt x="1" y="1"/>
                    </a:moveTo>
                    <a:lnTo>
                      <a:pt x="5296" y="5937"/>
                    </a:lnTo>
                    <a:lnTo>
                      <a:pt x="394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
              <p:cNvSpPr/>
              <p:nvPr/>
            </p:nvSpPr>
            <p:spPr>
              <a:xfrm>
                <a:off x="4735900" y="650766"/>
                <a:ext cx="475898" cy="265696"/>
              </a:xfrm>
              <a:custGeom>
                <a:rect b="b" l="l" r="r" t="t"/>
                <a:pathLst>
                  <a:path extrusionOk="0" h="5937" w="10634">
                    <a:moveTo>
                      <a:pt x="0" y="0"/>
                    </a:moveTo>
                    <a:lnTo>
                      <a:pt x="2720" y="5937"/>
                    </a:lnTo>
                    <a:lnTo>
                      <a:pt x="10633" y="593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
              <p:cNvSpPr/>
              <p:nvPr/>
            </p:nvSpPr>
            <p:spPr>
              <a:xfrm>
                <a:off x="4735900" y="1007348"/>
                <a:ext cx="475898" cy="265740"/>
              </a:xfrm>
              <a:custGeom>
                <a:rect b="b" l="l" r="r" t="t"/>
                <a:pathLst>
                  <a:path extrusionOk="0" h="5938" w="10634">
                    <a:moveTo>
                      <a:pt x="2720" y="1"/>
                    </a:moveTo>
                    <a:lnTo>
                      <a:pt x="0" y="5937"/>
                    </a:lnTo>
                    <a:lnTo>
                      <a:pt x="1063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
              <p:cNvSpPr/>
              <p:nvPr/>
            </p:nvSpPr>
            <p:spPr>
              <a:xfrm>
                <a:off x="4735900" y="650766"/>
                <a:ext cx="354843" cy="265696"/>
              </a:xfrm>
              <a:custGeom>
                <a:rect b="b" l="l" r="r" t="t"/>
                <a:pathLst>
                  <a:path extrusionOk="0" h="5937" w="7929">
                    <a:moveTo>
                      <a:pt x="0" y="0"/>
                    </a:moveTo>
                    <a:lnTo>
                      <a:pt x="2028" y="5937"/>
                    </a:lnTo>
                    <a:lnTo>
                      <a:pt x="7929" y="593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
              <p:cNvSpPr/>
              <p:nvPr/>
            </p:nvSpPr>
            <p:spPr>
              <a:xfrm>
                <a:off x="4735900" y="1007348"/>
                <a:ext cx="354843" cy="265740"/>
              </a:xfrm>
              <a:custGeom>
                <a:rect b="b" l="l" r="r" t="t"/>
                <a:pathLst>
                  <a:path extrusionOk="0" h="5938" w="7929">
                    <a:moveTo>
                      <a:pt x="2028" y="1"/>
                    </a:moveTo>
                    <a:lnTo>
                      <a:pt x="0" y="5937"/>
                    </a:lnTo>
                    <a:lnTo>
                      <a:pt x="79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
              <p:cNvSpPr/>
              <p:nvPr/>
            </p:nvSpPr>
            <p:spPr>
              <a:xfrm>
                <a:off x="4735900" y="650766"/>
                <a:ext cx="237009" cy="265696"/>
              </a:xfrm>
              <a:custGeom>
                <a:rect b="b" l="l" r="r" t="t"/>
                <a:pathLst>
                  <a:path extrusionOk="0" h="5937" w="5296">
                    <a:moveTo>
                      <a:pt x="0" y="0"/>
                    </a:moveTo>
                    <a:lnTo>
                      <a:pt x="1354" y="5937"/>
                    </a:lnTo>
                    <a:lnTo>
                      <a:pt x="5295" y="5937"/>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
              <p:cNvSpPr/>
              <p:nvPr/>
            </p:nvSpPr>
            <p:spPr>
              <a:xfrm>
                <a:off x="4735900" y="1007348"/>
                <a:ext cx="237009" cy="265740"/>
              </a:xfrm>
              <a:custGeom>
                <a:rect b="b" l="l" r="r" t="t"/>
                <a:pathLst>
                  <a:path extrusionOk="0" h="5938" w="5296">
                    <a:moveTo>
                      <a:pt x="1354" y="1"/>
                    </a:moveTo>
                    <a:lnTo>
                      <a:pt x="0" y="5937"/>
                    </a:lnTo>
                    <a:lnTo>
                      <a:pt x="52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
              <p:cNvSpPr/>
              <p:nvPr/>
            </p:nvSpPr>
            <p:spPr>
              <a:xfrm>
                <a:off x="4897498" y="189107"/>
                <a:ext cx="113358" cy="113448"/>
              </a:xfrm>
              <a:custGeom>
                <a:rect b="b" l="l" r="r" t="t"/>
                <a:pathLst>
                  <a:path extrusionOk="0" h="2535" w="2533">
                    <a:moveTo>
                      <a:pt x="1266" y="1"/>
                    </a:moveTo>
                    <a:cubicBezTo>
                      <a:pt x="567" y="1"/>
                      <a:pt x="0" y="568"/>
                      <a:pt x="0" y="1268"/>
                    </a:cubicBezTo>
                    <a:cubicBezTo>
                      <a:pt x="0" y="1967"/>
                      <a:pt x="567" y="2534"/>
                      <a:pt x="1266" y="2534"/>
                    </a:cubicBezTo>
                    <a:cubicBezTo>
                      <a:pt x="1966" y="2534"/>
                      <a:pt x="2532" y="1967"/>
                      <a:pt x="2532" y="1268"/>
                    </a:cubicBezTo>
                    <a:cubicBezTo>
                      <a:pt x="2532" y="567"/>
                      <a:pt x="1966" y="1"/>
                      <a:pt x="12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
              <p:cNvSpPr/>
              <p:nvPr/>
            </p:nvSpPr>
            <p:spPr>
              <a:xfrm>
                <a:off x="6325573" y="189107"/>
                <a:ext cx="113403" cy="113448"/>
              </a:xfrm>
              <a:custGeom>
                <a:rect b="b" l="l" r="r" t="t"/>
                <a:pathLst>
                  <a:path extrusionOk="0" h="2535" w="2534">
                    <a:moveTo>
                      <a:pt x="1267" y="1"/>
                    </a:moveTo>
                    <a:cubicBezTo>
                      <a:pt x="568" y="1"/>
                      <a:pt x="0" y="568"/>
                      <a:pt x="0" y="1268"/>
                    </a:cubicBezTo>
                    <a:cubicBezTo>
                      <a:pt x="0" y="1967"/>
                      <a:pt x="568" y="2534"/>
                      <a:pt x="1267" y="2534"/>
                    </a:cubicBezTo>
                    <a:cubicBezTo>
                      <a:pt x="1966" y="2534"/>
                      <a:pt x="2534" y="1967"/>
                      <a:pt x="2534" y="1268"/>
                    </a:cubicBezTo>
                    <a:cubicBezTo>
                      <a:pt x="2534" y="567"/>
                      <a:pt x="1966" y="1"/>
                      <a:pt x="1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
              <p:cNvSpPr/>
              <p:nvPr/>
            </p:nvSpPr>
            <p:spPr>
              <a:xfrm>
                <a:off x="4897498" y="1632664"/>
                <a:ext cx="113358" cy="113403"/>
              </a:xfrm>
              <a:custGeom>
                <a:rect b="b" l="l" r="r" t="t"/>
                <a:pathLst>
                  <a:path extrusionOk="0" h="2534" w="2533">
                    <a:moveTo>
                      <a:pt x="1266" y="0"/>
                    </a:moveTo>
                    <a:cubicBezTo>
                      <a:pt x="567" y="0"/>
                      <a:pt x="0" y="568"/>
                      <a:pt x="0" y="1266"/>
                    </a:cubicBezTo>
                    <a:cubicBezTo>
                      <a:pt x="0" y="1966"/>
                      <a:pt x="567" y="2534"/>
                      <a:pt x="1266" y="2534"/>
                    </a:cubicBezTo>
                    <a:cubicBezTo>
                      <a:pt x="1966" y="2534"/>
                      <a:pt x="2532" y="1966"/>
                      <a:pt x="2532" y="1266"/>
                    </a:cubicBezTo>
                    <a:cubicBezTo>
                      <a:pt x="2532" y="568"/>
                      <a:pt x="1966" y="0"/>
                      <a:pt x="12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
              <p:cNvSpPr/>
              <p:nvPr/>
            </p:nvSpPr>
            <p:spPr>
              <a:xfrm>
                <a:off x="6325573" y="1632664"/>
                <a:ext cx="113403" cy="113403"/>
              </a:xfrm>
              <a:custGeom>
                <a:rect b="b" l="l" r="r" t="t"/>
                <a:pathLst>
                  <a:path extrusionOk="0" h="2534" w="2534">
                    <a:moveTo>
                      <a:pt x="1267" y="0"/>
                    </a:moveTo>
                    <a:cubicBezTo>
                      <a:pt x="568" y="0"/>
                      <a:pt x="0" y="568"/>
                      <a:pt x="0" y="1266"/>
                    </a:cubicBezTo>
                    <a:cubicBezTo>
                      <a:pt x="0" y="1966"/>
                      <a:pt x="568" y="2534"/>
                      <a:pt x="1267" y="2534"/>
                    </a:cubicBezTo>
                    <a:cubicBezTo>
                      <a:pt x="1966" y="2534"/>
                      <a:pt x="2534" y="1966"/>
                      <a:pt x="2534" y="1266"/>
                    </a:cubicBezTo>
                    <a:cubicBezTo>
                      <a:pt x="2534" y="568"/>
                      <a:pt x="1966" y="0"/>
                      <a:pt x="1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
              <p:cNvSpPr/>
              <p:nvPr/>
            </p:nvSpPr>
            <p:spPr>
              <a:xfrm>
                <a:off x="6471285" y="1488876"/>
                <a:ext cx="43276" cy="43231"/>
              </a:xfrm>
              <a:custGeom>
                <a:rect b="b" l="l" r="r" t="t"/>
                <a:pathLst>
                  <a:path extrusionOk="0" h="966" w="967">
                    <a:moveTo>
                      <a:pt x="483" y="1"/>
                    </a:moveTo>
                    <a:cubicBezTo>
                      <a:pt x="217" y="1"/>
                      <a:pt x="1" y="217"/>
                      <a:pt x="1" y="483"/>
                    </a:cubicBezTo>
                    <a:cubicBezTo>
                      <a:pt x="1" y="750"/>
                      <a:pt x="216" y="966"/>
                      <a:pt x="483" y="966"/>
                    </a:cubicBezTo>
                    <a:cubicBezTo>
                      <a:pt x="750" y="966"/>
                      <a:pt x="967" y="750"/>
                      <a:pt x="967" y="483"/>
                    </a:cubicBezTo>
                    <a:cubicBezTo>
                      <a:pt x="967" y="217"/>
                      <a:pt x="750" y="1"/>
                      <a:pt x="4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
              <p:cNvSpPr/>
              <p:nvPr/>
            </p:nvSpPr>
            <p:spPr>
              <a:xfrm>
                <a:off x="6176504" y="1764413"/>
                <a:ext cx="43186" cy="43231"/>
              </a:xfrm>
              <a:custGeom>
                <a:rect b="b" l="l" r="r" t="t"/>
                <a:pathLst>
                  <a:path extrusionOk="0" h="966" w="965">
                    <a:moveTo>
                      <a:pt x="483" y="0"/>
                    </a:moveTo>
                    <a:cubicBezTo>
                      <a:pt x="216" y="0"/>
                      <a:pt x="0" y="217"/>
                      <a:pt x="0" y="483"/>
                    </a:cubicBezTo>
                    <a:cubicBezTo>
                      <a:pt x="0" y="749"/>
                      <a:pt x="216" y="965"/>
                      <a:pt x="483" y="965"/>
                    </a:cubicBezTo>
                    <a:cubicBezTo>
                      <a:pt x="749" y="965"/>
                      <a:pt x="965" y="749"/>
                      <a:pt x="965" y="483"/>
                    </a:cubicBezTo>
                    <a:cubicBezTo>
                      <a:pt x="965" y="217"/>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
              <p:cNvSpPr/>
              <p:nvPr/>
            </p:nvSpPr>
            <p:spPr>
              <a:xfrm>
                <a:off x="4808666" y="1488876"/>
                <a:ext cx="43276" cy="43231"/>
              </a:xfrm>
              <a:custGeom>
                <a:rect b="b" l="l" r="r" t="t"/>
                <a:pathLst>
                  <a:path extrusionOk="0" h="966" w="967">
                    <a:moveTo>
                      <a:pt x="484" y="1"/>
                    </a:moveTo>
                    <a:cubicBezTo>
                      <a:pt x="218" y="1"/>
                      <a:pt x="1" y="217"/>
                      <a:pt x="1" y="483"/>
                    </a:cubicBezTo>
                    <a:cubicBezTo>
                      <a:pt x="1" y="750"/>
                      <a:pt x="218" y="966"/>
                      <a:pt x="484" y="966"/>
                    </a:cubicBezTo>
                    <a:cubicBezTo>
                      <a:pt x="751" y="966"/>
                      <a:pt x="967" y="750"/>
                      <a:pt x="967" y="483"/>
                    </a:cubicBezTo>
                    <a:cubicBezTo>
                      <a:pt x="967" y="217"/>
                      <a:pt x="751" y="1"/>
                      <a:pt x="48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
              <p:cNvSpPr/>
              <p:nvPr/>
            </p:nvSpPr>
            <p:spPr>
              <a:xfrm>
                <a:off x="5103536" y="1764413"/>
                <a:ext cx="43231" cy="43231"/>
              </a:xfrm>
              <a:custGeom>
                <a:rect b="b" l="l" r="r" t="t"/>
                <a:pathLst>
                  <a:path extrusionOk="0" h="966" w="966">
                    <a:moveTo>
                      <a:pt x="483" y="0"/>
                    </a:moveTo>
                    <a:cubicBezTo>
                      <a:pt x="217" y="0"/>
                      <a:pt x="1" y="217"/>
                      <a:pt x="1" y="483"/>
                    </a:cubicBezTo>
                    <a:cubicBezTo>
                      <a:pt x="1" y="749"/>
                      <a:pt x="217" y="965"/>
                      <a:pt x="483" y="965"/>
                    </a:cubicBezTo>
                    <a:cubicBezTo>
                      <a:pt x="749" y="965"/>
                      <a:pt x="966" y="749"/>
                      <a:pt x="966" y="483"/>
                    </a:cubicBezTo>
                    <a:cubicBezTo>
                      <a:pt x="966" y="217"/>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
              <p:cNvSpPr/>
              <p:nvPr/>
            </p:nvSpPr>
            <p:spPr>
              <a:xfrm>
                <a:off x="4808666" y="410986"/>
                <a:ext cx="43276" cy="43276"/>
              </a:xfrm>
              <a:custGeom>
                <a:rect b="b" l="l" r="r" t="t"/>
                <a:pathLst>
                  <a:path extrusionOk="0" h="967" w="967">
                    <a:moveTo>
                      <a:pt x="484" y="1"/>
                    </a:moveTo>
                    <a:cubicBezTo>
                      <a:pt x="218" y="1"/>
                      <a:pt x="1" y="217"/>
                      <a:pt x="1" y="483"/>
                    </a:cubicBezTo>
                    <a:cubicBezTo>
                      <a:pt x="1" y="750"/>
                      <a:pt x="218" y="967"/>
                      <a:pt x="484" y="967"/>
                    </a:cubicBezTo>
                    <a:cubicBezTo>
                      <a:pt x="751" y="967"/>
                      <a:pt x="967" y="751"/>
                      <a:pt x="967" y="484"/>
                    </a:cubicBezTo>
                    <a:cubicBezTo>
                      <a:pt x="967" y="218"/>
                      <a:pt x="751" y="1"/>
                      <a:pt x="48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
              <p:cNvSpPr/>
              <p:nvPr/>
            </p:nvSpPr>
            <p:spPr>
              <a:xfrm>
                <a:off x="5103536" y="135494"/>
                <a:ext cx="43231" cy="43276"/>
              </a:xfrm>
              <a:custGeom>
                <a:rect b="b" l="l" r="r" t="t"/>
                <a:pathLst>
                  <a:path extrusionOk="0" h="967" w="966">
                    <a:moveTo>
                      <a:pt x="483" y="0"/>
                    </a:moveTo>
                    <a:cubicBezTo>
                      <a:pt x="217" y="0"/>
                      <a:pt x="1" y="218"/>
                      <a:pt x="1" y="484"/>
                    </a:cubicBezTo>
                    <a:cubicBezTo>
                      <a:pt x="1" y="750"/>
                      <a:pt x="217" y="966"/>
                      <a:pt x="483" y="966"/>
                    </a:cubicBezTo>
                    <a:cubicBezTo>
                      <a:pt x="749" y="966"/>
                      <a:pt x="966" y="750"/>
                      <a:pt x="966" y="484"/>
                    </a:cubicBezTo>
                    <a:cubicBezTo>
                      <a:pt x="966" y="218"/>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
              <p:cNvSpPr/>
              <p:nvPr/>
            </p:nvSpPr>
            <p:spPr>
              <a:xfrm>
                <a:off x="6471285" y="410986"/>
                <a:ext cx="43276" cy="43276"/>
              </a:xfrm>
              <a:custGeom>
                <a:rect b="b" l="l" r="r" t="t"/>
                <a:pathLst>
                  <a:path extrusionOk="0" h="967" w="967">
                    <a:moveTo>
                      <a:pt x="483" y="1"/>
                    </a:moveTo>
                    <a:cubicBezTo>
                      <a:pt x="216" y="1"/>
                      <a:pt x="1" y="218"/>
                      <a:pt x="1" y="484"/>
                    </a:cubicBezTo>
                    <a:cubicBezTo>
                      <a:pt x="1" y="751"/>
                      <a:pt x="217" y="967"/>
                      <a:pt x="483" y="967"/>
                    </a:cubicBezTo>
                    <a:cubicBezTo>
                      <a:pt x="750" y="967"/>
                      <a:pt x="967" y="750"/>
                      <a:pt x="967" y="483"/>
                    </a:cubicBezTo>
                    <a:cubicBezTo>
                      <a:pt x="967" y="217"/>
                      <a:pt x="750" y="1"/>
                      <a:pt x="4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
              <p:cNvSpPr/>
              <p:nvPr/>
            </p:nvSpPr>
            <p:spPr>
              <a:xfrm>
                <a:off x="6176504" y="135494"/>
                <a:ext cx="43186" cy="43276"/>
              </a:xfrm>
              <a:custGeom>
                <a:rect b="b" l="l" r="r" t="t"/>
                <a:pathLst>
                  <a:path extrusionOk="0" h="967" w="965">
                    <a:moveTo>
                      <a:pt x="483" y="0"/>
                    </a:moveTo>
                    <a:cubicBezTo>
                      <a:pt x="216" y="0"/>
                      <a:pt x="0" y="218"/>
                      <a:pt x="0" y="484"/>
                    </a:cubicBezTo>
                    <a:cubicBezTo>
                      <a:pt x="0" y="750"/>
                      <a:pt x="216" y="966"/>
                      <a:pt x="483" y="966"/>
                    </a:cubicBezTo>
                    <a:cubicBezTo>
                      <a:pt x="749" y="966"/>
                      <a:pt x="965" y="750"/>
                      <a:pt x="965" y="484"/>
                    </a:cubicBezTo>
                    <a:cubicBezTo>
                      <a:pt x="965" y="218"/>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
              <p:cNvSpPr/>
              <p:nvPr/>
            </p:nvSpPr>
            <p:spPr>
              <a:xfrm>
                <a:off x="4834309" y="125067"/>
                <a:ext cx="64130" cy="64086"/>
              </a:xfrm>
              <a:custGeom>
                <a:rect b="b" l="l" r="r" t="t"/>
                <a:pathLst>
                  <a:path extrusionOk="0" h="1432" w="1433">
                    <a:moveTo>
                      <a:pt x="717" y="1"/>
                    </a:moveTo>
                    <a:cubicBezTo>
                      <a:pt x="321" y="1"/>
                      <a:pt x="0" y="320"/>
                      <a:pt x="0" y="717"/>
                    </a:cubicBezTo>
                    <a:cubicBezTo>
                      <a:pt x="0" y="1112"/>
                      <a:pt x="321" y="1432"/>
                      <a:pt x="717" y="1432"/>
                    </a:cubicBezTo>
                    <a:cubicBezTo>
                      <a:pt x="1112" y="1432"/>
                      <a:pt x="1433" y="1112"/>
                      <a:pt x="1433" y="717"/>
                    </a:cubicBezTo>
                    <a:cubicBezTo>
                      <a:pt x="1433" y="320"/>
                      <a:pt x="1112" y="1"/>
                      <a:pt x="7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
              <p:cNvSpPr/>
              <p:nvPr/>
            </p:nvSpPr>
            <p:spPr>
              <a:xfrm>
                <a:off x="6431903" y="125067"/>
                <a:ext cx="64130" cy="64086"/>
              </a:xfrm>
              <a:custGeom>
                <a:rect b="b" l="l" r="r" t="t"/>
                <a:pathLst>
                  <a:path extrusionOk="0" h="1432" w="1433">
                    <a:moveTo>
                      <a:pt x="717" y="1"/>
                    </a:moveTo>
                    <a:cubicBezTo>
                      <a:pt x="321" y="1"/>
                      <a:pt x="1" y="321"/>
                      <a:pt x="1" y="716"/>
                    </a:cubicBezTo>
                    <a:cubicBezTo>
                      <a:pt x="1" y="1111"/>
                      <a:pt x="321" y="1432"/>
                      <a:pt x="717" y="1432"/>
                    </a:cubicBezTo>
                    <a:cubicBezTo>
                      <a:pt x="1112" y="1432"/>
                      <a:pt x="1433" y="1111"/>
                      <a:pt x="1433" y="716"/>
                    </a:cubicBezTo>
                    <a:cubicBezTo>
                      <a:pt x="1433" y="321"/>
                      <a:pt x="1112" y="1"/>
                      <a:pt x="7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
              <p:cNvSpPr/>
              <p:nvPr/>
            </p:nvSpPr>
            <p:spPr>
              <a:xfrm>
                <a:off x="4835025" y="1734608"/>
                <a:ext cx="68964" cy="64130"/>
              </a:xfrm>
              <a:custGeom>
                <a:rect b="b" l="l" r="r" t="t"/>
                <a:pathLst>
                  <a:path extrusionOk="0" h="1433" w="1541">
                    <a:moveTo>
                      <a:pt x="769" y="0"/>
                    </a:moveTo>
                    <a:cubicBezTo>
                      <a:pt x="424" y="0"/>
                      <a:pt x="121" y="250"/>
                      <a:pt x="63" y="602"/>
                    </a:cubicBezTo>
                    <a:cubicBezTo>
                      <a:pt x="1" y="992"/>
                      <a:pt x="265" y="1360"/>
                      <a:pt x="655" y="1423"/>
                    </a:cubicBezTo>
                    <a:cubicBezTo>
                      <a:pt x="694" y="1430"/>
                      <a:pt x="733" y="1433"/>
                      <a:pt x="771" y="1433"/>
                    </a:cubicBezTo>
                    <a:cubicBezTo>
                      <a:pt x="1116" y="1433"/>
                      <a:pt x="1420" y="1183"/>
                      <a:pt x="1477" y="831"/>
                    </a:cubicBezTo>
                    <a:cubicBezTo>
                      <a:pt x="1541" y="441"/>
                      <a:pt x="1275" y="73"/>
                      <a:pt x="885" y="10"/>
                    </a:cubicBezTo>
                    <a:cubicBezTo>
                      <a:pt x="846" y="3"/>
                      <a:pt x="807" y="0"/>
                      <a:pt x="7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
              <p:cNvSpPr/>
              <p:nvPr/>
            </p:nvSpPr>
            <p:spPr>
              <a:xfrm>
                <a:off x="6432529" y="1734921"/>
                <a:ext cx="68964" cy="64130"/>
              </a:xfrm>
              <a:custGeom>
                <a:rect b="b" l="l" r="r" t="t"/>
                <a:pathLst>
                  <a:path extrusionOk="0" h="1433" w="1541">
                    <a:moveTo>
                      <a:pt x="769" y="1"/>
                    </a:moveTo>
                    <a:cubicBezTo>
                      <a:pt x="425" y="1"/>
                      <a:pt x="121" y="250"/>
                      <a:pt x="64" y="601"/>
                    </a:cubicBezTo>
                    <a:cubicBezTo>
                      <a:pt x="0" y="991"/>
                      <a:pt x="264" y="1359"/>
                      <a:pt x="655" y="1423"/>
                    </a:cubicBezTo>
                    <a:cubicBezTo>
                      <a:pt x="694" y="1429"/>
                      <a:pt x="733" y="1432"/>
                      <a:pt x="772" y="1432"/>
                    </a:cubicBezTo>
                    <a:cubicBezTo>
                      <a:pt x="1116" y="1432"/>
                      <a:pt x="1419" y="1182"/>
                      <a:pt x="1476" y="832"/>
                    </a:cubicBezTo>
                    <a:cubicBezTo>
                      <a:pt x="1541" y="442"/>
                      <a:pt x="1275" y="73"/>
                      <a:pt x="885" y="10"/>
                    </a:cubicBezTo>
                    <a:cubicBezTo>
                      <a:pt x="846" y="4"/>
                      <a:pt x="808" y="1"/>
                      <a:pt x="7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
              <p:cNvSpPr/>
              <p:nvPr/>
            </p:nvSpPr>
            <p:spPr>
              <a:xfrm>
                <a:off x="5622701" y="38562"/>
                <a:ext cx="90937" cy="1846622"/>
              </a:xfrm>
              <a:custGeom>
                <a:rect b="b" l="l" r="r" t="t"/>
                <a:pathLst>
                  <a:path extrusionOk="0" h="41263" w="2032">
                    <a:moveTo>
                      <a:pt x="1" y="1"/>
                    </a:moveTo>
                    <a:lnTo>
                      <a:pt x="1" y="41263"/>
                    </a:lnTo>
                    <a:lnTo>
                      <a:pt x="2032" y="41263"/>
                    </a:lnTo>
                    <a:lnTo>
                      <a:pt x="203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
              <p:cNvSpPr/>
              <p:nvPr/>
            </p:nvSpPr>
            <p:spPr>
              <a:xfrm>
                <a:off x="4735900" y="916412"/>
                <a:ext cx="1846578" cy="90982"/>
              </a:xfrm>
              <a:custGeom>
                <a:rect b="b" l="l" r="r" t="t"/>
                <a:pathLst>
                  <a:path extrusionOk="0" h="2033" w="41262">
                    <a:moveTo>
                      <a:pt x="0" y="1"/>
                    </a:moveTo>
                    <a:lnTo>
                      <a:pt x="0" y="2033"/>
                    </a:lnTo>
                    <a:lnTo>
                      <a:pt x="41262" y="2033"/>
                    </a:lnTo>
                    <a:lnTo>
                      <a:pt x="412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
              <p:cNvSpPr/>
              <p:nvPr/>
            </p:nvSpPr>
            <p:spPr>
              <a:xfrm>
                <a:off x="5046746" y="388207"/>
                <a:ext cx="634948" cy="573772"/>
              </a:xfrm>
              <a:custGeom>
                <a:rect b="b" l="l" r="r" t="t"/>
                <a:pathLst>
                  <a:path extrusionOk="0" h="12821" w="14188">
                    <a:moveTo>
                      <a:pt x="0" y="1"/>
                    </a:moveTo>
                    <a:cubicBezTo>
                      <a:pt x="0" y="1"/>
                      <a:pt x="0" y="1"/>
                      <a:pt x="0" y="1"/>
                    </a:cubicBezTo>
                    <a:cubicBezTo>
                      <a:pt x="0" y="1"/>
                      <a:pt x="0" y="1"/>
                      <a:pt x="0" y="1"/>
                    </a:cubicBezTo>
                    <a:lnTo>
                      <a:pt x="0" y="1"/>
                    </a:lnTo>
                    <a:cubicBezTo>
                      <a:pt x="0" y="1"/>
                      <a:pt x="0" y="1"/>
                      <a:pt x="0" y="1"/>
                    </a:cubicBezTo>
                    <a:close/>
                    <a:moveTo>
                      <a:pt x="0" y="1"/>
                    </a:moveTo>
                    <a:cubicBezTo>
                      <a:pt x="1" y="2"/>
                      <a:pt x="1845" y="11804"/>
                      <a:pt x="13886" y="12821"/>
                    </a:cubicBezTo>
                    <a:cubicBezTo>
                      <a:pt x="13886" y="12821"/>
                      <a:pt x="14188" y="3070"/>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
              <p:cNvSpPr/>
              <p:nvPr/>
            </p:nvSpPr>
            <p:spPr>
              <a:xfrm>
                <a:off x="5191965" y="563813"/>
                <a:ext cx="482611" cy="398163"/>
              </a:xfrm>
              <a:custGeom>
                <a:rect b="b" l="l" r="r" t="t"/>
                <a:pathLst>
                  <a:path extrusionOk="0" h="8897" w="10784">
                    <a:moveTo>
                      <a:pt x="5084" y="0"/>
                    </a:moveTo>
                    <a:cubicBezTo>
                      <a:pt x="2887" y="0"/>
                      <a:pt x="1" y="3207"/>
                      <a:pt x="1583" y="5022"/>
                    </a:cubicBezTo>
                    <a:cubicBezTo>
                      <a:pt x="3448" y="7159"/>
                      <a:pt x="6558" y="8553"/>
                      <a:pt x="10641" y="8897"/>
                    </a:cubicBezTo>
                    <a:cubicBezTo>
                      <a:pt x="10641" y="8897"/>
                      <a:pt x="10783" y="4299"/>
                      <a:pt x="6281" y="425"/>
                    </a:cubicBezTo>
                    <a:cubicBezTo>
                      <a:pt x="5938" y="130"/>
                      <a:pt x="5525" y="0"/>
                      <a:pt x="5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
              <p:cNvSpPr/>
              <p:nvPr/>
            </p:nvSpPr>
            <p:spPr>
              <a:xfrm>
                <a:off x="5654654" y="388207"/>
                <a:ext cx="634993" cy="573772"/>
              </a:xfrm>
              <a:custGeom>
                <a:rect b="b" l="l" r="r" t="t"/>
                <a:pathLst>
                  <a:path extrusionOk="0" h="12821" w="14189">
                    <a:moveTo>
                      <a:pt x="14188" y="1"/>
                    </a:moveTo>
                    <a:cubicBezTo>
                      <a:pt x="14188" y="1"/>
                      <a:pt x="14188" y="1"/>
                      <a:pt x="14188" y="1"/>
                    </a:cubicBezTo>
                    <a:lnTo>
                      <a:pt x="14188" y="1"/>
                    </a:lnTo>
                    <a:cubicBezTo>
                      <a:pt x="14188" y="1"/>
                      <a:pt x="14188" y="1"/>
                      <a:pt x="14188" y="1"/>
                    </a:cubicBezTo>
                    <a:cubicBezTo>
                      <a:pt x="14188" y="1"/>
                      <a:pt x="14188" y="1"/>
                      <a:pt x="14188" y="1"/>
                    </a:cubicBezTo>
                    <a:close/>
                    <a:moveTo>
                      <a:pt x="14188" y="1"/>
                    </a:moveTo>
                    <a:lnTo>
                      <a:pt x="14188" y="1"/>
                    </a:lnTo>
                    <a:cubicBezTo>
                      <a:pt x="1" y="3070"/>
                      <a:pt x="303" y="12821"/>
                      <a:pt x="303" y="12821"/>
                    </a:cubicBezTo>
                    <a:cubicBezTo>
                      <a:pt x="12343" y="11804"/>
                      <a:pt x="14188" y="2"/>
                      <a:pt x="141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p:nvPr/>
            </p:nvSpPr>
            <p:spPr>
              <a:xfrm>
                <a:off x="5661859" y="563813"/>
                <a:ext cx="482566" cy="398163"/>
              </a:xfrm>
              <a:custGeom>
                <a:rect b="b" l="l" r="r" t="t"/>
                <a:pathLst>
                  <a:path extrusionOk="0" h="8897" w="10783">
                    <a:moveTo>
                      <a:pt x="5700" y="0"/>
                    </a:moveTo>
                    <a:cubicBezTo>
                      <a:pt x="5259" y="0"/>
                      <a:pt x="4846" y="130"/>
                      <a:pt x="4503" y="425"/>
                    </a:cubicBezTo>
                    <a:cubicBezTo>
                      <a:pt x="0" y="4299"/>
                      <a:pt x="142" y="8897"/>
                      <a:pt x="142" y="8897"/>
                    </a:cubicBezTo>
                    <a:cubicBezTo>
                      <a:pt x="4226" y="8553"/>
                      <a:pt x="7336" y="7159"/>
                      <a:pt x="9200" y="5022"/>
                    </a:cubicBezTo>
                    <a:cubicBezTo>
                      <a:pt x="10783" y="3207"/>
                      <a:pt x="7896" y="0"/>
                      <a:pt x="57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
              <p:cNvSpPr/>
              <p:nvPr/>
            </p:nvSpPr>
            <p:spPr>
              <a:xfrm>
                <a:off x="5654654" y="961925"/>
                <a:ext cx="634993" cy="573772"/>
              </a:xfrm>
              <a:custGeom>
                <a:rect b="b" l="l" r="r" t="t"/>
                <a:pathLst>
                  <a:path extrusionOk="0" h="12821" w="14189">
                    <a:moveTo>
                      <a:pt x="303" y="1"/>
                    </a:moveTo>
                    <a:cubicBezTo>
                      <a:pt x="303" y="1"/>
                      <a:pt x="1" y="9752"/>
                      <a:pt x="14188" y="12821"/>
                    </a:cubicBezTo>
                    <a:cubicBezTo>
                      <a:pt x="14188" y="12821"/>
                      <a:pt x="12344" y="1016"/>
                      <a:pt x="3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
              <p:cNvSpPr/>
              <p:nvPr/>
            </p:nvSpPr>
            <p:spPr>
              <a:xfrm>
                <a:off x="5661859" y="961925"/>
                <a:ext cx="482566" cy="398208"/>
              </a:xfrm>
              <a:custGeom>
                <a:rect b="b" l="l" r="r" t="t"/>
                <a:pathLst>
                  <a:path extrusionOk="0" h="8898" w="10783">
                    <a:moveTo>
                      <a:pt x="142" y="1"/>
                    </a:moveTo>
                    <a:cubicBezTo>
                      <a:pt x="142" y="1"/>
                      <a:pt x="0" y="4597"/>
                      <a:pt x="4503" y="8472"/>
                    </a:cubicBezTo>
                    <a:cubicBezTo>
                      <a:pt x="4846" y="8768"/>
                      <a:pt x="5259" y="8897"/>
                      <a:pt x="5700" y="8897"/>
                    </a:cubicBezTo>
                    <a:cubicBezTo>
                      <a:pt x="7896" y="8897"/>
                      <a:pt x="10783" y="5690"/>
                      <a:pt x="9200" y="3875"/>
                    </a:cubicBezTo>
                    <a:cubicBezTo>
                      <a:pt x="7336" y="1737"/>
                      <a:pt x="4226" y="345"/>
                      <a:pt x="1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
              <p:cNvSpPr/>
              <p:nvPr/>
            </p:nvSpPr>
            <p:spPr>
              <a:xfrm>
                <a:off x="5046746" y="961925"/>
                <a:ext cx="634948" cy="573772"/>
              </a:xfrm>
              <a:custGeom>
                <a:rect b="b" l="l" r="r" t="t"/>
                <a:pathLst>
                  <a:path extrusionOk="0" h="12821" w="14188">
                    <a:moveTo>
                      <a:pt x="13886" y="1"/>
                    </a:moveTo>
                    <a:cubicBezTo>
                      <a:pt x="1844" y="1016"/>
                      <a:pt x="0" y="12821"/>
                      <a:pt x="0" y="12821"/>
                    </a:cubicBezTo>
                    <a:cubicBezTo>
                      <a:pt x="14188" y="9752"/>
                      <a:pt x="13886" y="1"/>
                      <a:pt x="1388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
              <p:cNvSpPr/>
              <p:nvPr/>
            </p:nvSpPr>
            <p:spPr>
              <a:xfrm>
                <a:off x="5191965" y="961925"/>
                <a:ext cx="482611" cy="398208"/>
              </a:xfrm>
              <a:custGeom>
                <a:rect b="b" l="l" r="r" t="t"/>
                <a:pathLst>
                  <a:path extrusionOk="0" h="8898" w="10784">
                    <a:moveTo>
                      <a:pt x="10641" y="1"/>
                    </a:moveTo>
                    <a:lnTo>
                      <a:pt x="10641" y="1"/>
                    </a:lnTo>
                    <a:cubicBezTo>
                      <a:pt x="6558" y="345"/>
                      <a:pt x="3448" y="1737"/>
                      <a:pt x="1583" y="3875"/>
                    </a:cubicBezTo>
                    <a:cubicBezTo>
                      <a:pt x="1" y="5690"/>
                      <a:pt x="2887" y="8897"/>
                      <a:pt x="5084" y="8897"/>
                    </a:cubicBezTo>
                    <a:cubicBezTo>
                      <a:pt x="5525" y="8897"/>
                      <a:pt x="5938" y="8768"/>
                      <a:pt x="6281" y="8472"/>
                    </a:cubicBezTo>
                    <a:cubicBezTo>
                      <a:pt x="10783" y="4597"/>
                      <a:pt x="10641" y="1"/>
                      <a:pt x="106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
              <p:cNvSpPr/>
              <p:nvPr/>
            </p:nvSpPr>
            <p:spPr>
              <a:xfrm>
                <a:off x="5550740" y="846510"/>
                <a:ext cx="216871" cy="216871"/>
              </a:xfrm>
              <a:custGeom>
                <a:rect b="b" l="l" r="r" t="t"/>
                <a:pathLst>
                  <a:path extrusionOk="0" h="4846" w="4846">
                    <a:moveTo>
                      <a:pt x="2423" y="0"/>
                    </a:moveTo>
                    <a:cubicBezTo>
                      <a:pt x="1084" y="0"/>
                      <a:pt x="0" y="1085"/>
                      <a:pt x="0" y="2423"/>
                    </a:cubicBezTo>
                    <a:cubicBezTo>
                      <a:pt x="0" y="3762"/>
                      <a:pt x="1084" y="4846"/>
                      <a:pt x="2423" y="4846"/>
                    </a:cubicBezTo>
                    <a:cubicBezTo>
                      <a:pt x="3761" y="4846"/>
                      <a:pt x="4846" y="3762"/>
                      <a:pt x="4846" y="2423"/>
                    </a:cubicBezTo>
                    <a:cubicBezTo>
                      <a:pt x="4846" y="1085"/>
                      <a:pt x="3761" y="0"/>
                      <a:pt x="24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
              <p:cNvSpPr/>
              <p:nvPr/>
            </p:nvSpPr>
            <p:spPr>
              <a:xfrm>
                <a:off x="6044084" y="1536358"/>
                <a:ext cx="58223" cy="71783"/>
              </a:xfrm>
              <a:custGeom>
                <a:rect b="b" l="l" r="r" t="t"/>
                <a:pathLst>
                  <a:path extrusionOk="0" h="1604" w="1301">
                    <a:moveTo>
                      <a:pt x="269" y="0"/>
                    </a:moveTo>
                    <a:cubicBezTo>
                      <a:pt x="224" y="0"/>
                      <a:pt x="178" y="13"/>
                      <a:pt x="138" y="40"/>
                    </a:cubicBezTo>
                    <a:cubicBezTo>
                      <a:pt x="30" y="112"/>
                      <a:pt x="1" y="257"/>
                      <a:pt x="74" y="365"/>
                    </a:cubicBezTo>
                    <a:lnTo>
                      <a:pt x="839" y="1500"/>
                    </a:lnTo>
                    <a:cubicBezTo>
                      <a:pt x="884" y="1567"/>
                      <a:pt x="957" y="1603"/>
                      <a:pt x="1033" y="1603"/>
                    </a:cubicBezTo>
                    <a:cubicBezTo>
                      <a:pt x="1078" y="1603"/>
                      <a:pt x="1122" y="1590"/>
                      <a:pt x="1163" y="1563"/>
                    </a:cubicBezTo>
                    <a:cubicBezTo>
                      <a:pt x="1271" y="1492"/>
                      <a:pt x="1301" y="1346"/>
                      <a:pt x="1228" y="1239"/>
                    </a:cubicBezTo>
                    <a:lnTo>
                      <a:pt x="463" y="104"/>
                    </a:lnTo>
                    <a:cubicBezTo>
                      <a:pt x="417" y="36"/>
                      <a:pt x="344" y="0"/>
                      <a:pt x="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
              <p:cNvSpPr/>
              <p:nvPr/>
            </p:nvSpPr>
            <p:spPr>
              <a:xfrm>
                <a:off x="5199662" y="283444"/>
                <a:ext cx="58089" cy="71828"/>
              </a:xfrm>
              <a:custGeom>
                <a:rect b="b" l="l" r="r" t="t"/>
                <a:pathLst>
                  <a:path extrusionOk="0" h="1605" w="1298">
                    <a:moveTo>
                      <a:pt x="268" y="1"/>
                    </a:moveTo>
                    <a:cubicBezTo>
                      <a:pt x="223" y="1"/>
                      <a:pt x="177" y="14"/>
                      <a:pt x="137" y="41"/>
                    </a:cubicBezTo>
                    <a:cubicBezTo>
                      <a:pt x="30" y="113"/>
                      <a:pt x="1" y="258"/>
                      <a:pt x="73" y="366"/>
                    </a:cubicBezTo>
                    <a:lnTo>
                      <a:pt x="839" y="1501"/>
                    </a:lnTo>
                    <a:cubicBezTo>
                      <a:pt x="883" y="1568"/>
                      <a:pt x="958" y="1604"/>
                      <a:pt x="1033" y="1604"/>
                    </a:cubicBezTo>
                    <a:cubicBezTo>
                      <a:pt x="1079" y="1604"/>
                      <a:pt x="1124" y="1590"/>
                      <a:pt x="1162" y="1564"/>
                    </a:cubicBezTo>
                    <a:cubicBezTo>
                      <a:pt x="1270" y="1493"/>
                      <a:pt x="1298" y="1347"/>
                      <a:pt x="1226" y="1239"/>
                    </a:cubicBezTo>
                    <a:lnTo>
                      <a:pt x="462" y="104"/>
                    </a:lnTo>
                    <a:cubicBezTo>
                      <a:pt x="417" y="37"/>
                      <a:pt x="343" y="1"/>
                      <a:pt x="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
              <p:cNvSpPr/>
              <p:nvPr/>
            </p:nvSpPr>
            <p:spPr>
              <a:xfrm>
                <a:off x="5004321" y="1328710"/>
                <a:ext cx="74781" cy="55269"/>
              </a:xfrm>
              <a:custGeom>
                <a:rect b="b" l="l" r="r" t="t"/>
                <a:pathLst>
                  <a:path extrusionOk="0" h="1235" w="1671">
                    <a:moveTo>
                      <a:pt x="1404" y="1"/>
                    </a:moveTo>
                    <a:cubicBezTo>
                      <a:pt x="1358" y="1"/>
                      <a:pt x="1313" y="14"/>
                      <a:pt x="1272" y="41"/>
                    </a:cubicBezTo>
                    <a:lnTo>
                      <a:pt x="138" y="805"/>
                    </a:lnTo>
                    <a:cubicBezTo>
                      <a:pt x="31" y="877"/>
                      <a:pt x="1" y="1023"/>
                      <a:pt x="74" y="1131"/>
                    </a:cubicBezTo>
                    <a:cubicBezTo>
                      <a:pt x="119" y="1198"/>
                      <a:pt x="193" y="1234"/>
                      <a:pt x="268" y="1234"/>
                    </a:cubicBezTo>
                    <a:cubicBezTo>
                      <a:pt x="313" y="1234"/>
                      <a:pt x="359" y="1221"/>
                      <a:pt x="399" y="1194"/>
                    </a:cubicBezTo>
                    <a:lnTo>
                      <a:pt x="1533" y="430"/>
                    </a:lnTo>
                    <a:cubicBezTo>
                      <a:pt x="1641" y="358"/>
                      <a:pt x="1671" y="212"/>
                      <a:pt x="1598" y="104"/>
                    </a:cubicBezTo>
                    <a:cubicBezTo>
                      <a:pt x="1553" y="37"/>
                      <a:pt x="1479" y="1"/>
                      <a:pt x="1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
              <p:cNvSpPr/>
              <p:nvPr/>
            </p:nvSpPr>
            <p:spPr>
              <a:xfrm>
                <a:off x="6257237" y="484334"/>
                <a:ext cx="74737" cy="55269"/>
              </a:xfrm>
              <a:custGeom>
                <a:rect b="b" l="l" r="r" t="t"/>
                <a:pathLst>
                  <a:path extrusionOk="0" h="1235" w="1670">
                    <a:moveTo>
                      <a:pt x="1403" y="1"/>
                    </a:moveTo>
                    <a:cubicBezTo>
                      <a:pt x="1358" y="1"/>
                      <a:pt x="1313" y="14"/>
                      <a:pt x="1273" y="41"/>
                    </a:cubicBezTo>
                    <a:lnTo>
                      <a:pt x="138" y="805"/>
                    </a:lnTo>
                    <a:cubicBezTo>
                      <a:pt x="31" y="877"/>
                      <a:pt x="1" y="1023"/>
                      <a:pt x="75" y="1131"/>
                    </a:cubicBezTo>
                    <a:cubicBezTo>
                      <a:pt x="119" y="1198"/>
                      <a:pt x="194" y="1234"/>
                      <a:pt x="269" y="1234"/>
                    </a:cubicBezTo>
                    <a:cubicBezTo>
                      <a:pt x="313" y="1234"/>
                      <a:pt x="360" y="1222"/>
                      <a:pt x="399" y="1194"/>
                    </a:cubicBezTo>
                    <a:lnTo>
                      <a:pt x="1534" y="430"/>
                    </a:lnTo>
                    <a:cubicBezTo>
                      <a:pt x="1641" y="358"/>
                      <a:pt x="1670" y="213"/>
                      <a:pt x="1598" y="105"/>
                    </a:cubicBezTo>
                    <a:cubicBezTo>
                      <a:pt x="1553" y="37"/>
                      <a:pt x="1478" y="1"/>
                      <a:pt x="14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
              <p:cNvSpPr/>
              <p:nvPr/>
            </p:nvSpPr>
            <p:spPr>
              <a:xfrm>
                <a:off x="6382497" y="944471"/>
                <a:ext cx="82255" cy="20989"/>
              </a:xfrm>
              <a:custGeom>
                <a:rect b="b" l="l" r="r" t="t"/>
                <a:pathLst>
                  <a:path extrusionOk="0" h="469" w="1838">
                    <a:moveTo>
                      <a:pt x="234" y="0"/>
                    </a:moveTo>
                    <a:cubicBezTo>
                      <a:pt x="105" y="0"/>
                      <a:pt x="1" y="105"/>
                      <a:pt x="1" y="234"/>
                    </a:cubicBezTo>
                    <a:cubicBezTo>
                      <a:pt x="1" y="364"/>
                      <a:pt x="105" y="469"/>
                      <a:pt x="234" y="469"/>
                    </a:cubicBezTo>
                    <a:lnTo>
                      <a:pt x="1604" y="469"/>
                    </a:lnTo>
                    <a:cubicBezTo>
                      <a:pt x="1733" y="469"/>
                      <a:pt x="1837" y="364"/>
                      <a:pt x="1837" y="234"/>
                    </a:cubicBezTo>
                    <a:cubicBezTo>
                      <a:pt x="1837" y="105"/>
                      <a:pt x="1733" y="0"/>
                      <a:pt x="16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
              <p:cNvSpPr/>
              <p:nvPr/>
            </p:nvSpPr>
            <p:spPr>
              <a:xfrm>
                <a:off x="4871632" y="944471"/>
                <a:ext cx="82300" cy="20989"/>
              </a:xfrm>
              <a:custGeom>
                <a:rect b="b" l="l" r="r" t="t"/>
                <a:pathLst>
                  <a:path extrusionOk="0" h="469" w="1839">
                    <a:moveTo>
                      <a:pt x="235" y="0"/>
                    </a:moveTo>
                    <a:cubicBezTo>
                      <a:pt x="106" y="0"/>
                      <a:pt x="0" y="105"/>
                      <a:pt x="0" y="234"/>
                    </a:cubicBezTo>
                    <a:cubicBezTo>
                      <a:pt x="0" y="364"/>
                      <a:pt x="106" y="469"/>
                      <a:pt x="235" y="469"/>
                    </a:cubicBezTo>
                    <a:lnTo>
                      <a:pt x="1603" y="469"/>
                    </a:lnTo>
                    <a:cubicBezTo>
                      <a:pt x="1733" y="469"/>
                      <a:pt x="1838" y="364"/>
                      <a:pt x="1838" y="234"/>
                    </a:cubicBezTo>
                    <a:cubicBezTo>
                      <a:pt x="1838" y="105"/>
                      <a:pt x="1733" y="0"/>
                      <a:pt x="16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
              <p:cNvSpPr/>
              <p:nvPr/>
            </p:nvSpPr>
            <p:spPr>
              <a:xfrm>
                <a:off x="5657652" y="1648461"/>
                <a:ext cx="21034" cy="82300"/>
              </a:xfrm>
              <a:custGeom>
                <a:rect b="b" l="l" r="r" t="t"/>
                <a:pathLst>
                  <a:path extrusionOk="0" h="1839" w="470">
                    <a:moveTo>
                      <a:pt x="235" y="1"/>
                    </a:moveTo>
                    <a:cubicBezTo>
                      <a:pt x="106" y="1"/>
                      <a:pt x="0" y="105"/>
                      <a:pt x="0" y="235"/>
                    </a:cubicBezTo>
                    <a:lnTo>
                      <a:pt x="0" y="1604"/>
                    </a:lnTo>
                    <a:cubicBezTo>
                      <a:pt x="0" y="1733"/>
                      <a:pt x="106" y="1838"/>
                      <a:pt x="235" y="1838"/>
                    </a:cubicBezTo>
                    <a:cubicBezTo>
                      <a:pt x="364" y="1838"/>
                      <a:pt x="469" y="1733"/>
                      <a:pt x="469" y="1604"/>
                    </a:cubicBezTo>
                    <a:lnTo>
                      <a:pt x="469" y="235"/>
                    </a:lnTo>
                    <a:cubicBezTo>
                      <a:pt x="469" y="105"/>
                      <a:pt x="364" y="1"/>
                      <a:pt x="2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
              <p:cNvSpPr/>
              <p:nvPr/>
            </p:nvSpPr>
            <p:spPr>
              <a:xfrm>
                <a:off x="5657652" y="137642"/>
                <a:ext cx="21034" cy="82255"/>
              </a:xfrm>
              <a:custGeom>
                <a:rect b="b" l="l" r="r" t="t"/>
                <a:pathLst>
                  <a:path extrusionOk="0" h="1838" w="470">
                    <a:moveTo>
                      <a:pt x="235" y="0"/>
                    </a:moveTo>
                    <a:cubicBezTo>
                      <a:pt x="106" y="0"/>
                      <a:pt x="0" y="105"/>
                      <a:pt x="0" y="234"/>
                    </a:cubicBezTo>
                    <a:lnTo>
                      <a:pt x="0" y="1604"/>
                    </a:lnTo>
                    <a:cubicBezTo>
                      <a:pt x="0" y="1733"/>
                      <a:pt x="106" y="1837"/>
                      <a:pt x="235" y="1837"/>
                    </a:cubicBezTo>
                    <a:cubicBezTo>
                      <a:pt x="364" y="1837"/>
                      <a:pt x="469" y="1733"/>
                      <a:pt x="469" y="1603"/>
                    </a:cubicBezTo>
                    <a:lnTo>
                      <a:pt x="469" y="234"/>
                    </a:lnTo>
                    <a:cubicBezTo>
                      <a:pt x="469" y="105"/>
                      <a:pt x="364" y="0"/>
                      <a:pt x="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5"/>
            <p:cNvGrpSpPr/>
            <p:nvPr/>
          </p:nvGrpSpPr>
          <p:grpSpPr>
            <a:xfrm>
              <a:off x="3446573" y="4362350"/>
              <a:ext cx="2250860" cy="2052796"/>
              <a:chOff x="6765125" y="6564"/>
              <a:chExt cx="2148177" cy="1959149"/>
            </a:xfrm>
          </p:grpSpPr>
          <p:sp>
            <p:nvSpPr>
              <p:cNvPr id="400" name="Google Shape;400;p5"/>
              <p:cNvSpPr/>
              <p:nvPr/>
            </p:nvSpPr>
            <p:spPr>
              <a:xfrm>
                <a:off x="6765125" y="963043"/>
                <a:ext cx="98590" cy="98500"/>
              </a:xfrm>
              <a:custGeom>
                <a:rect b="b" l="l" r="r" t="t"/>
                <a:pathLst>
                  <a:path extrusionOk="0" h="2201" w="2203">
                    <a:moveTo>
                      <a:pt x="1" y="0"/>
                    </a:moveTo>
                    <a:lnTo>
                      <a:pt x="1" y="2201"/>
                    </a:lnTo>
                    <a:lnTo>
                      <a:pt x="2202" y="2201"/>
                    </a:lnTo>
                    <a:lnTo>
                      <a:pt x="2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
              <p:cNvSpPr/>
              <p:nvPr/>
            </p:nvSpPr>
            <p:spPr>
              <a:xfrm>
                <a:off x="6765125" y="867498"/>
                <a:ext cx="98590" cy="98545"/>
              </a:xfrm>
              <a:custGeom>
                <a:rect b="b" l="l" r="r" t="t"/>
                <a:pathLst>
                  <a:path extrusionOk="0" h="2202" w="2203">
                    <a:moveTo>
                      <a:pt x="1" y="1"/>
                    </a:moveTo>
                    <a:lnTo>
                      <a:pt x="1" y="2202"/>
                    </a:lnTo>
                    <a:lnTo>
                      <a:pt x="2202" y="2202"/>
                    </a:lnTo>
                    <a:lnTo>
                      <a:pt x="22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
              <p:cNvSpPr/>
              <p:nvPr/>
            </p:nvSpPr>
            <p:spPr>
              <a:xfrm>
                <a:off x="8814757" y="963043"/>
                <a:ext cx="98545" cy="98500"/>
              </a:xfrm>
              <a:custGeom>
                <a:rect b="b" l="l" r="r" t="t"/>
                <a:pathLst>
                  <a:path extrusionOk="0" h="2201" w="2202">
                    <a:moveTo>
                      <a:pt x="1" y="0"/>
                    </a:moveTo>
                    <a:lnTo>
                      <a:pt x="1" y="2201"/>
                    </a:lnTo>
                    <a:lnTo>
                      <a:pt x="2202" y="2201"/>
                    </a:lnTo>
                    <a:lnTo>
                      <a:pt x="22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
              <p:cNvSpPr/>
              <p:nvPr/>
            </p:nvSpPr>
            <p:spPr>
              <a:xfrm>
                <a:off x="8814757" y="868528"/>
                <a:ext cx="98545" cy="98545"/>
              </a:xfrm>
              <a:custGeom>
                <a:rect b="b" l="l" r="r" t="t"/>
                <a:pathLst>
                  <a:path extrusionOk="0" h="2202" w="2202">
                    <a:moveTo>
                      <a:pt x="1" y="0"/>
                    </a:moveTo>
                    <a:lnTo>
                      <a:pt x="1" y="2201"/>
                    </a:lnTo>
                    <a:lnTo>
                      <a:pt x="2202" y="2201"/>
                    </a:lnTo>
                    <a:lnTo>
                      <a:pt x="2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
              <p:cNvSpPr/>
              <p:nvPr/>
            </p:nvSpPr>
            <p:spPr>
              <a:xfrm>
                <a:off x="7273639" y="1530854"/>
                <a:ext cx="1131119" cy="434860"/>
              </a:xfrm>
              <a:custGeom>
                <a:rect b="b" l="l" r="r" t="t"/>
                <a:pathLst>
                  <a:path extrusionOk="0" h="9717" w="25275">
                    <a:moveTo>
                      <a:pt x="12638" y="0"/>
                    </a:moveTo>
                    <a:cubicBezTo>
                      <a:pt x="9286" y="0"/>
                      <a:pt x="6072" y="511"/>
                      <a:pt x="3702" y="1423"/>
                    </a:cubicBezTo>
                    <a:cubicBezTo>
                      <a:pt x="1332" y="2334"/>
                      <a:pt x="0" y="3569"/>
                      <a:pt x="0" y="4858"/>
                    </a:cubicBezTo>
                    <a:cubicBezTo>
                      <a:pt x="0" y="6146"/>
                      <a:pt x="1332" y="7382"/>
                      <a:pt x="3702" y="8294"/>
                    </a:cubicBezTo>
                    <a:cubicBezTo>
                      <a:pt x="6072" y="9204"/>
                      <a:pt x="9286" y="9716"/>
                      <a:pt x="12638" y="9716"/>
                    </a:cubicBezTo>
                    <a:cubicBezTo>
                      <a:pt x="15990" y="9716"/>
                      <a:pt x="19203" y="9204"/>
                      <a:pt x="21574" y="8294"/>
                    </a:cubicBezTo>
                    <a:cubicBezTo>
                      <a:pt x="23943" y="7382"/>
                      <a:pt x="25275" y="6146"/>
                      <a:pt x="25275" y="4858"/>
                    </a:cubicBezTo>
                    <a:cubicBezTo>
                      <a:pt x="25275" y="3569"/>
                      <a:pt x="23943" y="2334"/>
                      <a:pt x="21574" y="1423"/>
                    </a:cubicBezTo>
                    <a:cubicBezTo>
                      <a:pt x="19203" y="511"/>
                      <a:pt x="15990" y="0"/>
                      <a:pt x="126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
              <p:cNvSpPr/>
              <p:nvPr/>
            </p:nvSpPr>
            <p:spPr>
              <a:xfrm>
                <a:off x="7273639" y="6564"/>
                <a:ext cx="1131119" cy="434860"/>
              </a:xfrm>
              <a:custGeom>
                <a:rect b="b" l="l" r="r" t="t"/>
                <a:pathLst>
                  <a:path extrusionOk="0" h="9717" w="25275">
                    <a:moveTo>
                      <a:pt x="12638" y="1"/>
                    </a:moveTo>
                    <a:cubicBezTo>
                      <a:pt x="9286" y="1"/>
                      <a:pt x="6072" y="512"/>
                      <a:pt x="3702" y="1424"/>
                    </a:cubicBezTo>
                    <a:cubicBezTo>
                      <a:pt x="1332" y="2334"/>
                      <a:pt x="0" y="3570"/>
                      <a:pt x="0" y="4858"/>
                    </a:cubicBezTo>
                    <a:cubicBezTo>
                      <a:pt x="0" y="6147"/>
                      <a:pt x="1332" y="7382"/>
                      <a:pt x="3702" y="8294"/>
                    </a:cubicBezTo>
                    <a:cubicBezTo>
                      <a:pt x="6072" y="9205"/>
                      <a:pt x="9286" y="9717"/>
                      <a:pt x="12638" y="9717"/>
                    </a:cubicBezTo>
                    <a:cubicBezTo>
                      <a:pt x="15990" y="9717"/>
                      <a:pt x="19203" y="9205"/>
                      <a:pt x="21574" y="8294"/>
                    </a:cubicBezTo>
                    <a:cubicBezTo>
                      <a:pt x="23943" y="7382"/>
                      <a:pt x="25275" y="6147"/>
                      <a:pt x="25275" y="4858"/>
                    </a:cubicBezTo>
                    <a:cubicBezTo>
                      <a:pt x="25275" y="3570"/>
                      <a:pt x="23943" y="2334"/>
                      <a:pt x="21574" y="1424"/>
                    </a:cubicBezTo>
                    <a:cubicBezTo>
                      <a:pt x="19203" y="512"/>
                      <a:pt x="15990" y="1"/>
                      <a:pt x="126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
              <p:cNvSpPr/>
              <p:nvPr/>
            </p:nvSpPr>
            <p:spPr>
              <a:xfrm>
                <a:off x="6859641" y="420563"/>
                <a:ext cx="434860" cy="1131164"/>
              </a:xfrm>
              <a:custGeom>
                <a:rect b="b" l="l" r="r" t="t"/>
                <a:pathLst>
                  <a:path extrusionOk="0" h="25276" w="9717">
                    <a:moveTo>
                      <a:pt x="4859" y="1"/>
                    </a:moveTo>
                    <a:cubicBezTo>
                      <a:pt x="3570" y="1"/>
                      <a:pt x="2335" y="1333"/>
                      <a:pt x="1423" y="3702"/>
                    </a:cubicBezTo>
                    <a:cubicBezTo>
                      <a:pt x="512" y="6072"/>
                      <a:pt x="0" y="9286"/>
                      <a:pt x="0" y="12638"/>
                    </a:cubicBezTo>
                    <a:cubicBezTo>
                      <a:pt x="0" y="15989"/>
                      <a:pt x="512" y="19204"/>
                      <a:pt x="1423" y="21573"/>
                    </a:cubicBezTo>
                    <a:cubicBezTo>
                      <a:pt x="2335" y="23944"/>
                      <a:pt x="3570" y="25275"/>
                      <a:pt x="4859" y="25275"/>
                    </a:cubicBezTo>
                    <a:cubicBezTo>
                      <a:pt x="6147" y="25275"/>
                      <a:pt x="7383" y="23944"/>
                      <a:pt x="8294" y="21573"/>
                    </a:cubicBezTo>
                    <a:cubicBezTo>
                      <a:pt x="9205" y="19204"/>
                      <a:pt x="9716" y="15989"/>
                      <a:pt x="9716" y="12638"/>
                    </a:cubicBezTo>
                    <a:cubicBezTo>
                      <a:pt x="9716" y="9286"/>
                      <a:pt x="9205" y="6072"/>
                      <a:pt x="8294" y="3702"/>
                    </a:cubicBezTo>
                    <a:cubicBezTo>
                      <a:pt x="7383" y="1333"/>
                      <a:pt x="6147" y="1"/>
                      <a:pt x="48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
              <p:cNvSpPr/>
              <p:nvPr/>
            </p:nvSpPr>
            <p:spPr>
              <a:xfrm>
                <a:off x="8383886" y="420563"/>
                <a:ext cx="434860" cy="1131164"/>
              </a:xfrm>
              <a:custGeom>
                <a:rect b="b" l="l" r="r" t="t"/>
                <a:pathLst>
                  <a:path extrusionOk="0" h="25276" w="9717">
                    <a:moveTo>
                      <a:pt x="4859" y="1"/>
                    </a:moveTo>
                    <a:cubicBezTo>
                      <a:pt x="3570" y="1"/>
                      <a:pt x="2335" y="1333"/>
                      <a:pt x="1423" y="3702"/>
                    </a:cubicBezTo>
                    <a:cubicBezTo>
                      <a:pt x="513" y="6072"/>
                      <a:pt x="1" y="9286"/>
                      <a:pt x="1" y="12638"/>
                    </a:cubicBezTo>
                    <a:cubicBezTo>
                      <a:pt x="1" y="15989"/>
                      <a:pt x="513" y="19204"/>
                      <a:pt x="1423" y="21573"/>
                    </a:cubicBezTo>
                    <a:cubicBezTo>
                      <a:pt x="2335" y="23944"/>
                      <a:pt x="3570" y="25275"/>
                      <a:pt x="4859" y="25275"/>
                    </a:cubicBezTo>
                    <a:cubicBezTo>
                      <a:pt x="6148" y="25275"/>
                      <a:pt x="7383" y="23944"/>
                      <a:pt x="8294" y="21573"/>
                    </a:cubicBezTo>
                    <a:cubicBezTo>
                      <a:pt x="9206" y="19204"/>
                      <a:pt x="9717" y="15989"/>
                      <a:pt x="9717" y="12638"/>
                    </a:cubicBezTo>
                    <a:cubicBezTo>
                      <a:pt x="9717" y="9286"/>
                      <a:pt x="9206" y="6072"/>
                      <a:pt x="8294" y="3702"/>
                    </a:cubicBezTo>
                    <a:cubicBezTo>
                      <a:pt x="7383" y="1333"/>
                      <a:pt x="6148" y="1"/>
                      <a:pt x="48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
              <p:cNvSpPr/>
              <p:nvPr/>
            </p:nvSpPr>
            <p:spPr>
              <a:xfrm>
                <a:off x="6958139" y="83985"/>
                <a:ext cx="1762130" cy="1762130"/>
              </a:xfrm>
              <a:custGeom>
                <a:rect b="b" l="l" r="r" t="t"/>
                <a:pathLst>
                  <a:path extrusionOk="0" h="39375" w="39375">
                    <a:moveTo>
                      <a:pt x="1" y="1"/>
                    </a:moveTo>
                    <a:lnTo>
                      <a:pt x="1" y="39375"/>
                    </a:lnTo>
                    <a:lnTo>
                      <a:pt x="39374" y="39375"/>
                    </a:lnTo>
                    <a:lnTo>
                      <a:pt x="3937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
              <p:cNvSpPr/>
              <p:nvPr/>
            </p:nvSpPr>
            <p:spPr>
              <a:xfrm>
                <a:off x="7056638" y="182484"/>
                <a:ext cx="1565129" cy="1565129"/>
              </a:xfrm>
              <a:custGeom>
                <a:rect b="b" l="l" r="r" t="t"/>
                <a:pathLst>
                  <a:path extrusionOk="0" h="34973" w="34973">
                    <a:moveTo>
                      <a:pt x="1" y="0"/>
                    </a:moveTo>
                    <a:lnTo>
                      <a:pt x="1" y="34972"/>
                    </a:lnTo>
                    <a:lnTo>
                      <a:pt x="34973" y="34972"/>
                    </a:lnTo>
                    <a:lnTo>
                      <a:pt x="3497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
              <p:cNvSpPr/>
              <p:nvPr/>
            </p:nvSpPr>
            <p:spPr>
              <a:xfrm>
                <a:off x="7063351" y="185169"/>
                <a:ext cx="1559848" cy="1559893"/>
              </a:xfrm>
              <a:custGeom>
                <a:rect b="b" l="l" r="r" t="t"/>
                <a:pathLst>
                  <a:path extrusionOk="0" h="34856" w="34855">
                    <a:moveTo>
                      <a:pt x="17427" y="1"/>
                    </a:moveTo>
                    <a:cubicBezTo>
                      <a:pt x="12805" y="1"/>
                      <a:pt x="8373" y="1836"/>
                      <a:pt x="5105" y="5105"/>
                    </a:cubicBezTo>
                    <a:cubicBezTo>
                      <a:pt x="1836" y="8373"/>
                      <a:pt x="1" y="12805"/>
                      <a:pt x="1" y="17427"/>
                    </a:cubicBezTo>
                    <a:cubicBezTo>
                      <a:pt x="1" y="22049"/>
                      <a:pt x="1836" y="26482"/>
                      <a:pt x="5105" y="29751"/>
                    </a:cubicBezTo>
                    <a:cubicBezTo>
                      <a:pt x="8373" y="33018"/>
                      <a:pt x="12805" y="34855"/>
                      <a:pt x="17427" y="34855"/>
                    </a:cubicBezTo>
                    <a:cubicBezTo>
                      <a:pt x="22049" y="34855"/>
                      <a:pt x="26483" y="33018"/>
                      <a:pt x="29750" y="29751"/>
                    </a:cubicBezTo>
                    <a:cubicBezTo>
                      <a:pt x="33018" y="26482"/>
                      <a:pt x="34855" y="22049"/>
                      <a:pt x="34855" y="17427"/>
                    </a:cubicBezTo>
                    <a:cubicBezTo>
                      <a:pt x="34855" y="12805"/>
                      <a:pt x="33018" y="8373"/>
                      <a:pt x="29750" y="5105"/>
                    </a:cubicBezTo>
                    <a:cubicBezTo>
                      <a:pt x="26483" y="1836"/>
                      <a:pt x="22049" y="1"/>
                      <a:pt x="174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
              <p:cNvSpPr/>
              <p:nvPr/>
            </p:nvSpPr>
            <p:spPr>
              <a:xfrm>
                <a:off x="7831963" y="1073535"/>
                <a:ext cx="14097" cy="673615"/>
              </a:xfrm>
              <a:custGeom>
                <a:rect b="b" l="l" r="r" t="t"/>
                <a:pathLst>
                  <a:path extrusionOk="0" h="15052" w="315">
                    <a:moveTo>
                      <a:pt x="0" y="0"/>
                    </a:moveTo>
                    <a:lnTo>
                      <a:pt x="0" y="15051"/>
                    </a:lnTo>
                    <a:lnTo>
                      <a:pt x="315" y="15051"/>
                    </a:lnTo>
                    <a:lnTo>
                      <a:pt x="31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
              <p:cNvSpPr/>
              <p:nvPr/>
            </p:nvSpPr>
            <p:spPr>
              <a:xfrm>
                <a:off x="7831963" y="185124"/>
                <a:ext cx="14097" cy="673659"/>
              </a:xfrm>
              <a:custGeom>
                <a:rect b="b" l="l" r="r" t="t"/>
                <a:pathLst>
                  <a:path extrusionOk="0" h="15053" w="315">
                    <a:moveTo>
                      <a:pt x="0" y="1"/>
                    </a:moveTo>
                    <a:lnTo>
                      <a:pt x="0" y="15053"/>
                    </a:lnTo>
                    <a:lnTo>
                      <a:pt x="315" y="15053"/>
                    </a:lnTo>
                    <a:lnTo>
                      <a:pt x="3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
              <p:cNvSpPr/>
              <p:nvPr/>
            </p:nvSpPr>
            <p:spPr>
              <a:xfrm>
                <a:off x="7056638" y="972083"/>
                <a:ext cx="673704" cy="14052"/>
              </a:xfrm>
              <a:custGeom>
                <a:rect b="b" l="l" r="r" t="t"/>
                <a:pathLst>
                  <a:path extrusionOk="0" h="314" w="15054">
                    <a:moveTo>
                      <a:pt x="1" y="0"/>
                    </a:moveTo>
                    <a:lnTo>
                      <a:pt x="1" y="314"/>
                    </a:lnTo>
                    <a:lnTo>
                      <a:pt x="15053" y="314"/>
                    </a:lnTo>
                    <a:lnTo>
                      <a:pt x="150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
              <p:cNvSpPr/>
              <p:nvPr/>
            </p:nvSpPr>
            <p:spPr>
              <a:xfrm>
                <a:off x="7947691" y="972083"/>
                <a:ext cx="673659" cy="14052"/>
              </a:xfrm>
              <a:custGeom>
                <a:rect b="b" l="l" r="r" t="t"/>
                <a:pathLst>
                  <a:path extrusionOk="0" h="314" w="15053">
                    <a:moveTo>
                      <a:pt x="1" y="0"/>
                    </a:moveTo>
                    <a:lnTo>
                      <a:pt x="1" y="314"/>
                    </a:lnTo>
                    <a:lnTo>
                      <a:pt x="15053" y="314"/>
                    </a:lnTo>
                    <a:lnTo>
                      <a:pt x="150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
              <p:cNvSpPr/>
              <p:nvPr/>
            </p:nvSpPr>
            <p:spPr>
              <a:xfrm>
                <a:off x="8404696" y="182484"/>
                <a:ext cx="217050" cy="217050"/>
              </a:xfrm>
              <a:custGeom>
                <a:rect b="b" l="l" r="r" t="t"/>
                <a:pathLst>
                  <a:path extrusionOk="0" h="4850" w="4850">
                    <a:moveTo>
                      <a:pt x="1" y="0"/>
                    </a:moveTo>
                    <a:lnTo>
                      <a:pt x="1" y="4850"/>
                    </a:lnTo>
                    <a:lnTo>
                      <a:pt x="4850" y="4850"/>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
              <p:cNvSpPr/>
              <p:nvPr/>
            </p:nvSpPr>
            <p:spPr>
              <a:xfrm>
                <a:off x="8187695" y="399485"/>
                <a:ext cx="217050" cy="217094"/>
              </a:xfrm>
              <a:custGeom>
                <a:rect b="b" l="l" r="r" t="t"/>
                <a:pathLst>
                  <a:path extrusionOk="0" h="4851" w="4850">
                    <a:moveTo>
                      <a:pt x="0" y="1"/>
                    </a:moveTo>
                    <a:lnTo>
                      <a:pt x="0" y="4850"/>
                    </a:lnTo>
                    <a:lnTo>
                      <a:pt x="4850" y="4850"/>
                    </a:lnTo>
                    <a:lnTo>
                      <a:pt x="48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
              <p:cNvSpPr/>
              <p:nvPr/>
            </p:nvSpPr>
            <p:spPr>
              <a:xfrm>
                <a:off x="7970738" y="616531"/>
                <a:ext cx="217094" cy="217050"/>
              </a:xfrm>
              <a:custGeom>
                <a:rect b="b" l="l" r="r" t="t"/>
                <a:pathLst>
                  <a:path extrusionOk="0" h="4850" w="4851">
                    <a:moveTo>
                      <a:pt x="1" y="0"/>
                    </a:moveTo>
                    <a:lnTo>
                      <a:pt x="1" y="4849"/>
                    </a:lnTo>
                    <a:lnTo>
                      <a:pt x="4850" y="4849"/>
                    </a:lnTo>
                    <a:lnTo>
                      <a:pt x="48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
              <p:cNvSpPr/>
              <p:nvPr/>
            </p:nvSpPr>
            <p:spPr>
              <a:xfrm>
                <a:off x="7730689" y="856534"/>
                <a:ext cx="217050" cy="217094"/>
              </a:xfrm>
              <a:custGeom>
                <a:rect b="b" l="l" r="r" t="t"/>
                <a:pathLst>
                  <a:path extrusionOk="0" h="4851" w="4850">
                    <a:moveTo>
                      <a:pt x="0" y="1"/>
                    </a:moveTo>
                    <a:lnTo>
                      <a:pt x="0" y="4850"/>
                    </a:lnTo>
                    <a:lnTo>
                      <a:pt x="4850" y="4850"/>
                    </a:lnTo>
                    <a:lnTo>
                      <a:pt x="4850" y="1"/>
                    </a:lnTo>
                    <a:close/>
                  </a:path>
                </a:pathLst>
              </a:custGeom>
              <a:solidFill>
                <a:srgbClr val="3598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
              <p:cNvSpPr/>
              <p:nvPr/>
            </p:nvSpPr>
            <p:spPr>
              <a:xfrm>
                <a:off x="7490641" y="1096583"/>
                <a:ext cx="217094" cy="217050"/>
              </a:xfrm>
              <a:custGeom>
                <a:rect b="b" l="l" r="r" t="t"/>
                <a:pathLst>
                  <a:path extrusionOk="0" h="4850" w="4851">
                    <a:moveTo>
                      <a:pt x="1" y="0"/>
                    </a:moveTo>
                    <a:lnTo>
                      <a:pt x="1" y="4850"/>
                    </a:lnTo>
                    <a:lnTo>
                      <a:pt x="4850" y="4850"/>
                    </a:lnTo>
                    <a:lnTo>
                      <a:pt x="48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
              <p:cNvSpPr/>
              <p:nvPr/>
            </p:nvSpPr>
            <p:spPr>
              <a:xfrm>
                <a:off x="7273684" y="1313539"/>
                <a:ext cx="217005" cy="217050"/>
              </a:xfrm>
              <a:custGeom>
                <a:rect b="b" l="l" r="r" t="t"/>
                <a:pathLst>
                  <a:path extrusionOk="0" h="4850" w="4849">
                    <a:moveTo>
                      <a:pt x="0" y="1"/>
                    </a:moveTo>
                    <a:lnTo>
                      <a:pt x="0" y="4849"/>
                    </a:lnTo>
                    <a:lnTo>
                      <a:pt x="4849" y="4849"/>
                    </a:lnTo>
                    <a:lnTo>
                      <a:pt x="48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
              <p:cNvSpPr/>
              <p:nvPr/>
            </p:nvSpPr>
            <p:spPr>
              <a:xfrm>
                <a:off x="7056638" y="1530540"/>
                <a:ext cx="217094" cy="217050"/>
              </a:xfrm>
              <a:custGeom>
                <a:rect b="b" l="l" r="r" t="t"/>
                <a:pathLst>
                  <a:path extrusionOk="0" h="4850" w="4851">
                    <a:moveTo>
                      <a:pt x="1" y="0"/>
                    </a:moveTo>
                    <a:lnTo>
                      <a:pt x="1" y="4849"/>
                    </a:lnTo>
                    <a:lnTo>
                      <a:pt x="4850" y="4849"/>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
              <p:cNvSpPr/>
              <p:nvPr/>
            </p:nvSpPr>
            <p:spPr>
              <a:xfrm>
                <a:off x="7056638" y="182484"/>
                <a:ext cx="217094" cy="217050"/>
              </a:xfrm>
              <a:custGeom>
                <a:rect b="b" l="l" r="r" t="t"/>
                <a:pathLst>
                  <a:path extrusionOk="0" h="4850" w="4851">
                    <a:moveTo>
                      <a:pt x="1" y="0"/>
                    </a:moveTo>
                    <a:lnTo>
                      <a:pt x="1" y="4850"/>
                    </a:lnTo>
                    <a:lnTo>
                      <a:pt x="4850" y="4850"/>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
              <p:cNvSpPr/>
              <p:nvPr/>
            </p:nvSpPr>
            <p:spPr>
              <a:xfrm>
                <a:off x="7273684" y="399485"/>
                <a:ext cx="217005" cy="217094"/>
              </a:xfrm>
              <a:custGeom>
                <a:rect b="b" l="l" r="r" t="t"/>
                <a:pathLst>
                  <a:path extrusionOk="0" h="4851" w="4849">
                    <a:moveTo>
                      <a:pt x="0" y="1"/>
                    </a:moveTo>
                    <a:lnTo>
                      <a:pt x="0" y="4850"/>
                    </a:lnTo>
                    <a:lnTo>
                      <a:pt x="4849" y="4850"/>
                    </a:lnTo>
                    <a:lnTo>
                      <a:pt x="48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
              <p:cNvSpPr/>
              <p:nvPr/>
            </p:nvSpPr>
            <p:spPr>
              <a:xfrm>
                <a:off x="7490641" y="616531"/>
                <a:ext cx="217094" cy="217050"/>
              </a:xfrm>
              <a:custGeom>
                <a:rect b="b" l="l" r="r" t="t"/>
                <a:pathLst>
                  <a:path extrusionOk="0" h="4850" w="4851">
                    <a:moveTo>
                      <a:pt x="1" y="0"/>
                    </a:moveTo>
                    <a:lnTo>
                      <a:pt x="1" y="4849"/>
                    </a:lnTo>
                    <a:lnTo>
                      <a:pt x="4850" y="4849"/>
                    </a:lnTo>
                    <a:lnTo>
                      <a:pt x="4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
              <p:cNvSpPr/>
              <p:nvPr/>
            </p:nvSpPr>
            <p:spPr>
              <a:xfrm>
                <a:off x="7707687" y="833442"/>
                <a:ext cx="263100" cy="263145"/>
              </a:xfrm>
              <a:custGeom>
                <a:rect b="b" l="l" r="r" t="t"/>
                <a:pathLst>
                  <a:path extrusionOk="0" h="5880" w="5879">
                    <a:moveTo>
                      <a:pt x="0" y="0"/>
                    </a:moveTo>
                    <a:lnTo>
                      <a:pt x="0" y="5879"/>
                    </a:lnTo>
                    <a:lnTo>
                      <a:pt x="5879" y="5879"/>
                    </a:lnTo>
                    <a:lnTo>
                      <a:pt x="58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
              <p:cNvSpPr/>
              <p:nvPr/>
            </p:nvSpPr>
            <p:spPr>
              <a:xfrm>
                <a:off x="7707687" y="833442"/>
                <a:ext cx="129335" cy="129424"/>
              </a:xfrm>
              <a:custGeom>
                <a:rect b="b" l="l" r="r" t="t"/>
                <a:pathLst>
                  <a:path extrusionOk="0" h="2892" w="2890">
                    <a:moveTo>
                      <a:pt x="0" y="0"/>
                    </a:moveTo>
                    <a:lnTo>
                      <a:pt x="0" y="2891"/>
                    </a:lnTo>
                    <a:lnTo>
                      <a:pt x="2890" y="2891"/>
                    </a:lnTo>
                    <a:lnTo>
                      <a:pt x="28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
              <p:cNvSpPr/>
              <p:nvPr/>
            </p:nvSpPr>
            <p:spPr>
              <a:xfrm>
                <a:off x="7836975" y="962864"/>
                <a:ext cx="134123" cy="134034"/>
              </a:xfrm>
              <a:custGeom>
                <a:rect b="b" l="l" r="r" t="t"/>
                <a:pathLst>
                  <a:path extrusionOk="0" h="2995" w="2997">
                    <a:moveTo>
                      <a:pt x="1" y="0"/>
                    </a:moveTo>
                    <a:lnTo>
                      <a:pt x="1" y="2994"/>
                    </a:lnTo>
                    <a:lnTo>
                      <a:pt x="2996" y="2994"/>
                    </a:lnTo>
                    <a:lnTo>
                      <a:pt x="29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
              <p:cNvSpPr/>
              <p:nvPr/>
            </p:nvSpPr>
            <p:spPr>
              <a:xfrm>
                <a:off x="7970738" y="1096583"/>
                <a:ext cx="217094" cy="217050"/>
              </a:xfrm>
              <a:custGeom>
                <a:rect b="b" l="l" r="r" t="t"/>
                <a:pathLst>
                  <a:path extrusionOk="0" h="4850" w="4851">
                    <a:moveTo>
                      <a:pt x="1" y="0"/>
                    </a:moveTo>
                    <a:lnTo>
                      <a:pt x="1" y="4850"/>
                    </a:lnTo>
                    <a:lnTo>
                      <a:pt x="4850" y="4850"/>
                    </a:lnTo>
                    <a:lnTo>
                      <a:pt x="4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
              <p:cNvSpPr/>
              <p:nvPr/>
            </p:nvSpPr>
            <p:spPr>
              <a:xfrm>
                <a:off x="8187695" y="1313539"/>
                <a:ext cx="217050" cy="217050"/>
              </a:xfrm>
              <a:custGeom>
                <a:rect b="b" l="l" r="r" t="t"/>
                <a:pathLst>
                  <a:path extrusionOk="0" h="4850" w="4850">
                    <a:moveTo>
                      <a:pt x="0" y="1"/>
                    </a:moveTo>
                    <a:lnTo>
                      <a:pt x="0" y="4849"/>
                    </a:lnTo>
                    <a:lnTo>
                      <a:pt x="4850" y="4849"/>
                    </a:lnTo>
                    <a:lnTo>
                      <a:pt x="48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
              <p:cNvSpPr/>
              <p:nvPr/>
            </p:nvSpPr>
            <p:spPr>
              <a:xfrm>
                <a:off x="8404696" y="1530540"/>
                <a:ext cx="217050" cy="217050"/>
              </a:xfrm>
              <a:custGeom>
                <a:rect b="b" l="l" r="r" t="t"/>
                <a:pathLst>
                  <a:path extrusionOk="0" h="4850" w="4850">
                    <a:moveTo>
                      <a:pt x="1" y="0"/>
                    </a:moveTo>
                    <a:lnTo>
                      <a:pt x="1" y="4849"/>
                    </a:lnTo>
                    <a:lnTo>
                      <a:pt x="4850" y="4849"/>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
              <p:cNvSpPr/>
              <p:nvPr/>
            </p:nvSpPr>
            <p:spPr>
              <a:xfrm>
                <a:off x="6957736" y="1747541"/>
                <a:ext cx="98545" cy="98545"/>
              </a:xfrm>
              <a:custGeom>
                <a:rect b="b" l="l" r="r" t="t"/>
                <a:pathLst>
                  <a:path extrusionOk="0" h="2202" w="2202">
                    <a:moveTo>
                      <a:pt x="0" y="0"/>
                    </a:moveTo>
                    <a:lnTo>
                      <a:pt x="0" y="2202"/>
                    </a:lnTo>
                    <a:lnTo>
                      <a:pt x="2202" y="2202"/>
                    </a:lnTo>
                    <a:lnTo>
                      <a:pt x="22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
              <p:cNvSpPr/>
              <p:nvPr/>
            </p:nvSpPr>
            <p:spPr>
              <a:xfrm>
                <a:off x="7055922" y="1649401"/>
                <a:ext cx="98500" cy="98545"/>
              </a:xfrm>
              <a:custGeom>
                <a:rect b="b" l="l" r="r" t="t"/>
                <a:pathLst>
                  <a:path extrusionOk="0" h="2202" w="2201">
                    <a:moveTo>
                      <a:pt x="1" y="0"/>
                    </a:moveTo>
                    <a:lnTo>
                      <a:pt x="1" y="2202"/>
                    </a:lnTo>
                    <a:lnTo>
                      <a:pt x="2201" y="2202"/>
                    </a:lnTo>
                    <a:lnTo>
                      <a:pt x="22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
              <p:cNvSpPr/>
              <p:nvPr/>
            </p:nvSpPr>
            <p:spPr>
              <a:xfrm>
                <a:off x="8621295" y="1747541"/>
                <a:ext cx="98590" cy="98545"/>
              </a:xfrm>
              <a:custGeom>
                <a:rect b="b" l="l" r="r" t="t"/>
                <a:pathLst>
                  <a:path extrusionOk="0" h="2202" w="2203">
                    <a:moveTo>
                      <a:pt x="1" y="0"/>
                    </a:moveTo>
                    <a:lnTo>
                      <a:pt x="1" y="2202"/>
                    </a:lnTo>
                    <a:lnTo>
                      <a:pt x="2202" y="2202"/>
                    </a:lnTo>
                    <a:lnTo>
                      <a:pt x="22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
              <p:cNvSpPr/>
              <p:nvPr/>
            </p:nvSpPr>
            <p:spPr>
              <a:xfrm>
                <a:off x="8522796" y="1649043"/>
                <a:ext cx="98545" cy="98545"/>
              </a:xfrm>
              <a:custGeom>
                <a:rect b="b" l="l" r="r" t="t"/>
                <a:pathLst>
                  <a:path extrusionOk="0" h="2202" w="2202">
                    <a:moveTo>
                      <a:pt x="0" y="0"/>
                    </a:moveTo>
                    <a:lnTo>
                      <a:pt x="0" y="2201"/>
                    </a:lnTo>
                    <a:lnTo>
                      <a:pt x="2202" y="2201"/>
                    </a:lnTo>
                    <a:lnTo>
                      <a:pt x="22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
              <p:cNvSpPr/>
              <p:nvPr/>
            </p:nvSpPr>
            <p:spPr>
              <a:xfrm>
                <a:off x="8621295" y="83985"/>
                <a:ext cx="98590" cy="98545"/>
              </a:xfrm>
              <a:custGeom>
                <a:rect b="b" l="l" r="r" t="t"/>
                <a:pathLst>
                  <a:path extrusionOk="0" h="2202" w="2203">
                    <a:moveTo>
                      <a:pt x="1" y="1"/>
                    </a:moveTo>
                    <a:lnTo>
                      <a:pt x="1" y="2201"/>
                    </a:lnTo>
                    <a:lnTo>
                      <a:pt x="2202" y="2201"/>
                    </a:lnTo>
                    <a:lnTo>
                      <a:pt x="22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
              <p:cNvSpPr/>
              <p:nvPr/>
            </p:nvSpPr>
            <p:spPr>
              <a:xfrm>
                <a:off x="8522796" y="182484"/>
                <a:ext cx="98545" cy="98545"/>
              </a:xfrm>
              <a:custGeom>
                <a:rect b="b" l="l" r="r" t="t"/>
                <a:pathLst>
                  <a:path extrusionOk="0" h="2202" w="2202">
                    <a:moveTo>
                      <a:pt x="0" y="0"/>
                    </a:moveTo>
                    <a:lnTo>
                      <a:pt x="0" y="2202"/>
                    </a:lnTo>
                    <a:lnTo>
                      <a:pt x="2202" y="2202"/>
                    </a:lnTo>
                    <a:lnTo>
                      <a:pt x="22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
              <p:cNvSpPr/>
              <p:nvPr/>
            </p:nvSpPr>
            <p:spPr>
              <a:xfrm>
                <a:off x="6957736" y="83985"/>
                <a:ext cx="98545" cy="98545"/>
              </a:xfrm>
              <a:custGeom>
                <a:rect b="b" l="l" r="r" t="t"/>
                <a:pathLst>
                  <a:path extrusionOk="0" h="2202" w="2202">
                    <a:moveTo>
                      <a:pt x="0" y="1"/>
                    </a:moveTo>
                    <a:lnTo>
                      <a:pt x="0" y="2201"/>
                    </a:lnTo>
                    <a:lnTo>
                      <a:pt x="2202" y="2201"/>
                    </a:lnTo>
                    <a:lnTo>
                      <a:pt x="22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
              <p:cNvSpPr/>
              <p:nvPr/>
            </p:nvSpPr>
            <p:spPr>
              <a:xfrm>
                <a:off x="7056638" y="182484"/>
                <a:ext cx="98545" cy="98545"/>
              </a:xfrm>
              <a:custGeom>
                <a:rect b="b" l="l" r="r" t="t"/>
                <a:pathLst>
                  <a:path extrusionOk="0" h="2202" w="2202">
                    <a:moveTo>
                      <a:pt x="1" y="0"/>
                    </a:moveTo>
                    <a:lnTo>
                      <a:pt x="1" y="2202"/>
                    </a:lnTo>
                    <a:lnTo>
                      <a:pt x="2201" y="2202"/>
                    </a:lnTo>
                    <a:lnTo>
                      <a:pt x="22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
              <p:cNvSpPr/>
              <p:nvPr/>
            </p:nvSpPr>
            <p:spPr>
              <a:xfrm>
                <a:off x="7569404" y="986091"/>
                <a:ext cx="84672" cy="101722"/>
              </a:xfrm>
              <a:custGeom>
                <a:rect b="b" l="l" r="r" t="t"/>
                <a:pathLst>
                  <a:path extrusionOk="0" h="2273" w="1892">
                    <a:moveTo>
                      <a:pt x="1892" y="1"/>
                    </a:moveTo>
                    <a:cubicBezTo>
                      <a:pt x="1891" y="1"/>
                      <a:pt x="533" y="303"/>
                      <a:pt x="1" y="2273"/>
                    </a:cubicBezTo>
                    <a:lnTo>
                      <a:pt x="1" y="2273"/>
                    </a:lnTo>
                    <a:cubicBezTo>
                      <a:pt x="1" y="2272"/>
                      <a:pt x="1707" y="1433"/>
                      <a:pt x="1892" y="1"/>
                    </a:cubicBezTo>
                    <a:close/>
                    <a:moveTo>
                      <a:pt x="1" y="2273"/>
                    </a:moveTo>
                    <a:lnTo>
                      <a:pt x="1" y="2273"/>
                    </a:lnTo>
                    <a:cubicBezTo>
                      <a:pt x="1" y="2273"/>
                      <a:pt x="1" y="2273"/>
                      <a:pt x="1" y="2273"/>
                    </a:cubicBezTo>
                    <a:cubicBezTo>
                      <a:pt x="1" y="2273"/>
                      <a:pt x="1" y="2273"/>
                      <a:pt x="1" y="22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
              <p:cNvSpPr/>
              <p:nvPr/>
            </p:nvSpPr>
            <p:spPr>
              <a:xfrm>
                <a:off x="7461463" y="986091"/>
                <a:ext cx="84672" cy="101722"/>
              </a:xfrm>
              <a:custGeom>
                <a:rect b="b" l="l" r="r" t="t"/>
                <a:pathLst>
                  <a:path extrusionOk="0" h="2273" w="1892">
                    <a:moveTo>
                      <a:pt x="1891" y="1"/>
                    </a:moveTo>
                    <a:cubicBezTo>
                      <a:pt x="1891" y="1"/>
                      <a:pt x="533" y="303"/>
                      <a:pt x="0" y="2273"/>
                    </a:cubicBezTo>
                    <a:lnTo>
                      <a:pt x="0" y="2273"/>
                    </a:lnTo>
                    <a:cubicBezTo>
                      <a:pt x="1" y="2272"/>
                      <a:pt x="1707" y="1433"/>
                      <a:pt x="1891" y="1"/>
                    </a:cubicBezTo>
                    <a:close/>
                    <a:moveTo>
                      <a:pt x="0" y="2273"/>
                    </a:moveTo>
                    <a:lnTo>
                      <a:pt x="0" y="2273"/>
                    </a:lnTo>
                    <a:cubicBezTo>
                      <a:pt x="0" y="2273"/>
                      <a:pt x="0" y="2273"/>
                      <a:pt x="0" y="2273"/>
                    </a:cubicBezTo>
                    <a:cubicBezTo>
                      <a:pt x="0" y="2273"/>
                      <a:pt x="0" y="2273"/>
                      <a:pt x="0" y="22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
              <p:cNvSpPr/>
              <p:nvPr/>
            </p:nvSpPr>
            <p:spPr>
              <a:xfrm>
                <a:off x="7353432" y="986091"/>
                <a:ext cx="84672" cy="101722"/>
              </a:xfrm>
              <a:custGeom>
                <a:rect b="b" l="l" r="r" t="t"/>
                <a:pathLst>
                  <a:path extrusionOk="0" h="2273" w="1892">
                    <a:moveTo>
                      <a:pt x="1892" y="1"/>
                    </a:moveTo>
                    <a:cubicBezTo>
                      <a:pt x="1892" y="1"/>
                      <a:pt x="533" y="303"/>
                      <a:pt x="1" y="2273"/>
                    </a:cubicBezTo>
                    <a:cubicBezTo>
                      <a:pt x="1" y="2273"/>
                      <a:pt x="1708" y="1434"/>
                      <a:pt x="18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
              <p:cNvSpPr/>
              <p:nvPr/>
            </p:nvSpPr>
            <p:spPr>
              <a:xfrm>
                <a:off x="7245490" y="986091"/>
                <a:ext cx="84672" cy="101722"/>
              </a:xfrm>
              <a:custGeom>
                <a:rect b="b" l="l" r="r" t="t"/>
                <a:pathLst>
                  <a:path extrusionOk="0" h="2273" w="1892">
                    <a:moveTo>
                      <a:pt x="1891" y="1"/>
                    </a:moveTo>
                    <a:cubicBezTo>
                      <a:pt x="1891" y="1"/>
                      <a:pt x="533" y="303"/>
                      <a:pt x="0" y="2273"/>
                    </a:cubicBezTo>
                    <a:cubicBezTo>
                      <a:pt x="0" y="2273"/>
                      <a:pt x="1708" y="1434"/>
                      <a:pt x="18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
              <p:cNvSpPr/>
              <p:nvPr/>
            </p:nvSpPr>
            <p:spPr>
              <a:xfrm>
                <a:off x="7137460" y="986091"/>
                <a:ext cx="84716" cy="101722"/>
              </a:xfrm>
              <a:custGeom>
                <a:rect b="b" l="l" r="r" t="t"/>
                <a:pathLst>
                  <a:path extrusionOk="0" h="2273" w="1893">
                    <a:moveTo>
                      <a:pt x="1893" y="1"/>
                    </a:moveTo>
                    <a:cubicBezTo>
                      <a:pt x="1893" y="1"/>
                      <a:pt x="535" y="303"/>
                      <a:pt x="1" y="2273"/>
                    </a:cubicBezTo>
                    <a:cubicBezTo>
                      <a:pt x="2" y="2273"/>
                      <a:pt x="1710" y="1434"/>
                      <a:pt x="18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
              <p:cNvSpPr/>
              <p:nvPr/>
            </p:nvSpPr>
            <p:spPr>
              <a:xfrm>
                <a:off x="7569404" y="870452"/>
                <a:ext cx="84672" cy="101678"/>
              </a:xfrm>
              <a:custGeom>
                <a:rect b="b" l="l" r="r" t="t"/>
                <a:pathLst>
                  <a:path extrusionOk="0" h="2272" w="1892">
                    <a:moveTo>
                      <a:pt x="1" y="0"/>
                    </a:moveTo>
                    <a:cubicBezTo>
                      <a:pt x="1" y="0"/>
                      <a:pt x="1" y="0"/>
                      <a:pt x="1" y="0"/>
                    </a:cubicBezTo>
                    <a:cubicBezTo>
                      <a:pt x="533" y="1970"/>
                      <a:pt x="1892" y="2271"/>
                      <a:pt x="1892" y="2271"/>
                    </a:cubicBezTo>
                    <a:cubicBezTo>
                      <a:pt x="1707" y="839"/>
                      <a:pt x="4"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
              <p:cNvSpPr/>
              <p:nvPr/>
            </p:nvSpPr>
            <p:spPr>
              <a:xfrm>
                <a:off x="7461463" y="870452"/>
                <a:ext cx="84672" cy="101678"/>
              </a:xfrm>
              <a:custGeom>
                <a:rect b="b" l="l" r="r" t="t"/>
                <a:pathLst>
                  <a:path extrusionOk="0" h="2272" w="1892">
                    <a:moveTo>
                      <a:pt x="0" y="0"/>
                    </a:moveTo>
                    <a:cubicBezTo>
                      <a:pt x="0" y="0"/>
                      <a:pt x="0" y="0"/>
                      <a:pt x="0" y="0"/>
                    </a:cubicBezTo>
                    <a:cubicBezTo>
                      <a:pt x="533" y="1970"/>
                      <a:pt x="1891" y="2271"/>
                      <a:pt x="1891" y="2271"/>
                    </a:cubicBezTo>
                    <a:cubicBezTo>
                      <a:pt x="1707" y="839"/>
                      <a:pt x="3"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
              <p:cNvSpPr/>
              <p:nvPr/>
            </p:nvSpPr>
            <p:spPr>
              <a:xfrm>
                <a:off x="7353432" y="870452"/>
                <a:ext cx="84672" cy="101678"/>
              </a:xfrm>
              <a:custGeom>
                <a:rect b="b" l="l" r="r" t="t"/>
                <a:pathLst>
                  <a:path extrusionOk="0" h="2272" w="1892">
                    <a:moveTo>
                      <a:pt x="1" y="0"/>
                    </a:moveTo>
                    <a:cubicBezTo>
                      <a:pt x="1" y="0"/>
                      <a:pt x="1" y="0"/>
                      <a:pt x="1" y="0"/>
                    </a:cubicBezTo>
                    <a:cubicBezTo>
                      <a:pt x="533" y="1970"/>
                      <a:pt x="1892" y="2271"/>
                      <a:pt x="1892" y="2271"/>
                    </a:cubicBezTo>
                    <a:cubicBezTo>
                      <a:pt x="1709" y="839"/>
                      <a:pt x="5"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
              <p:cNvSpPr/>
              <p:nvPr/>
            </p:nvSpPr>
            <p:spPr>
              <a:xfrm>
                <a:off x="7245490" y="870452"/>
                <a:ext cx="84672" cy="101678"/>
              </a:xfrm>
              <a:custGeom>
                <a:rect b="b" l="l" r="r" t="t"/>
                <a:pathLst>
                  <a:path extrusionOk="0" h="2272" w="1892">
                    <a:moveTo>
                      <a:pt x="0" y="0"/>
                    </a:moveTo>
                    <a:cubicBezTo>
                      <a:pt x="0" y="0"/>
                      <a:pt x="0" y="0"/>
                      <a:pt x="0" y="0"/>
                    </a:cubicBezTo>
                    <a:cubicBezTo>
                      <a:pt x="533" y="1970"/>
                      <a:pt x="1891" y="2271"/>
                      <a:pt x="1891" y="2271"/>
                    </a:cubicBezTo>
                    <a:cubicBezTo>
                      <a:pt x="1708" y="839"/>
                      <a:pt x="5"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
              <p:cNvSpPr/>
              <p:nvPr/>
            </p:nvSpPr>
            <p:spPr>
              <a:xfrm>
                <a:off x="7137460" y="870452"/>
                <a:ext cx="84716" cy="101678"/>
              </a:xfrm>
              <a:custGeom>
                <a:rect b="b" l="l" r="r" t="t"/>
                <a:pathLst>
                  <a:path extrusionOk="0" h="2272" w="1893">
                    <a:moveTo>
                      <a:pt x="1" y="0"/>
                    </a:moveTo>
                    <a:cubicBezTo>
                      <a:pt x="1" y="0"/>
                      <a:pt x="1" y="0"/>
                      <a:pt x="1" y="0"/>
                    </a:cubicBezTo>
                    <a:cubicBezTo>
                      <a:pt x="535" y="1970"/>
                      <a:pt x="1893" y="2271"/>
                      <a:pt x="1893" y="2271"/>
                    </a:cubicBezTo>
                    <a:cubicBezTo>
                      <a:pt x="1710" y="839"/>
                      <a:pt x="6"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
              <p:cNvSpPr/>
              <p:nvPr/>
            </p:nvSpPr>
            <p:spPr>
              <a:xfrm>
                <a:off x="8023948" y="870452"/>
                <a:ext cx="84672" cy="101678"/>
              </a:xfrm>
              <a:custGeom>
                <a:rect b="b" l="l" r="r" t="t"/>
                <a:pathLst>
                  <a:path extrusionOk="0" h="2272" w="1892">
                    <a:moveTo>
                      <a:pt x="1891" y="0"/>
                    </a:moveTo>
                    <a:cubicBezTo>
                      <a:pt x="1888" y="0"/>
                      <a:pt x="184" y="839"/>
                      <a:pt x="0" y="2271"/>
                    </a:cubicBezTo>
                    <a:cubicBezTo>
                      <a:pt x="0" y="2271"/>
                      <a:pt x="1359" y="1970"/>
                      <a:pt x="1891" y="0"/>
                    </a:cubicBezTo>
                    <a:cubicBezTo>
                      <a:pt x="1891" y="0"/>
                      <a:pt x="1891"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
              <p:cNvSpPr/>
              <p:nvPr/>
            </p:nvSpPr>
            <p:spPr>
              <a:xfrm>
                <a:off x="8131889" y="870452"/>
                <a:ext cx="84672" cy="101678"/>
              </a:xfrm>
              <a:custGeom>
                <a:rect b="b" l="l" r="r" t="t"/>
                <a:pathLst>
                  <a:path extrusionOk="0" h="2272" w="1892">
                    <a:moveTo>
                      <a:pt x="1892" y="0"/>
                    </a:moveTo>
                    <a:cubicBezTo>
                      <a:pt x="1888" y="0"/>
                      <a:pt x="185" y="839"/>
                      <a:pt x="1" y="2271"/>
                    </a:cubicBezTo>
                    <a:cubicBezTo>
                      <a:pt x="1" y="2271"/>
                      <a:pt x="1359" y="1970"/>
                      <a:pt x="1892" y="0"/>
                    </a:cubicBezTo>
                    <a:cubicBezTo>
                      <a:pt x="1892" y="0"/>
                      <a:pt x="1892" y="0"/>
                      <a:pt x="18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
              <p:cNvSpPr/>
              <p:nvPr/>
            </p:nvSpPr>
            <p:spPr>
              <a:xfrm>
                <a:off x="8239920" y="870452"/>
                <a:ext cx="84627" cy="101678"/>
              </a:xfrm>
              <a:custGeom>
                <a:rect b="b" l="l" r="r" t="t"/>
                <a:pathLst>
                  <a:path extrusionOk="0" h="2272" w="1891">
                    <a:moveTo>
                      <a:pt x="1891" y="0"/>
                    </a:moveTo>
                    <a:cubicBezTo>
                      <a:pt x="1887" y="0"/>
                      <a:pt x="183" y="839"/>
                      <a:pt x="0" y="2271"/>
                    </a:cubicBezTo>
                    <a:cubicBezTo>
                      <a:pt x="0" y="2271"/>
                      <a:pt x="1358" y="1970"/>
                      <a:pt x="1891" y="0"/>
                    </a:cubicBezTo>
                    <a:cubicBezTo>
                      <a:pt x="1891" y="0"/>
                      <a:pt x="1891" y="0"/>
                      <a:pt x="18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
              <p:cNvSpPr/>
              <p:nvPr/>
            </p:nvSpPr>
            <p:spPr>
              <a:xfrm>
                <a:off x="8347861" y="870452"/>
                <a:ext cx="84672" cy="101678"/>
              </a:xfrm>
              <a:custGeom>
                <a:rect b="b" l="l" r="r" t="t"/>
                <a:pathLst>
                  <a:path extrusionOk="0" h="2272" w="1892">
                    <a:moveTo>
                      <a:pt x="1891" y="0"/>
                    </a:moveTo>
                    <a:cubicBezTo>
                      <a:pt x="1887" y="0"/>
                      <a:pt x="184" y="839"/>
                      <a:pt x="0" y="2271"/>
                    </a:cubicBezTo>
                    <a:cubicBezTo>
                      <a:pt x="0" y="2271"/>
                      <a:pt x="1359" y="1970"/>
                      <a:pt x="1891" y="0"/>
                    </a:cubicBezTo>
                    <a:cubicBezTo>
                      <a:pt x="1891" y="0"/>
                      <a:pt x="1891"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
              <p:cNvSpPr/>
              <p:nvPr/>
            </p:nvSpPr>
            <p:spPr>
              <a:xfrm>
                <a:off x="8455802" y="870452"/>
                <a:ext cx="84672" cy="101678"/>
              </a:xfrm>
              <a:custGeom>
                <a:rect b="b" l="l" r="r" t="t"/>
                <a:pathLst>
                  <a:path extrusionOk="0" h="2272" w="1892">
                    <a:moveTo>
                      <a:pt x="1892" y="0"/>
                    </a:moveTo>
                    <a:cubicBezTo>
                      <a:pt x="1888" y="0"/>
                      <a:pt x="184" y="839"/>
                      <a:pt x="1" y="2271"/>
                    </a:cubicBezTo>
                    <a:cubicBezTo>
                      <a:pt x="1" y="2271"/>
                      <a:pt x="1359" y="1970"/>
                      <a:pt x="1892" y="0"/>
                    </a:cubicBezTo>
                    <a:cubicBezTo>
                      <a:pt x="1892" y="0"/>
                      <a:pt x="1892" y="0"/>
                      <a:pt x="18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
              <p:cNvSpPr/>
              <p:nvPr/>
            </p:nvSpPr>
            <p:spPr>
              <a:xfrm>
                <a:off x="8023948" y="986091"/>
                <a:ext cx="84672" cy="101722"/>
              </a:xfrm>
              <a:custGeom>
                <a:rect b="b" l="l" r="r" t="t"/>
                <a:pathLst>
                  <a:path extrusionOk="0" h="2273" w="1892">
                    <a:moveTo>
                      <a:pt x="0" y="1"/>
                    </a:moveTo>
                    <a:lnTo>
                      <a:pt x="0" y="1"/>
                    </a:lnTo>
                    <a:cubicBezTo>
                      <a:pt x="184" y="1433"/>
                      <a:pt x="1891" y="2272"/>
                      <a:pt x="1891" y="2273"/>
                    </a:cubicBezTo>
                    <a:lnTo>
                      <a:pt x="1891" y="2273"/>
                    </a:lnTo>
                    <a:cubicBezTo>
                      <a:pt x="1359" y="303"/>
                      <a:pt x="0" y="1"/>
                      <a:pt x="0" y="1"/>
                    </a:cubicBezTo>
                    <a:close/>
                    <a:moveTo>
                      <a:pt x="1891" y="2273"/>
                    </a:moveTo>
                    <a:cubicBezTo>
                      <a:pt x="1891" y="2273"/>
                      <a:pt x="1891" y="2273"/>
                      <a:pt x="1891" y="2273"/>
                    </a:cubicBezTo>
                    <a:cubicBezTo>
                      <a:pt x="1891" y="2273"/>
                      <a:pt x="1891" y="2273"/>
                      <a:pt x="1891" y="22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
              <p:cNvSpPr/>
              <p:nvPr/>
            </p:nvSpPr>
            <p:spPr>
              <a:xfrm>
                <a:off x="8131889" y="986091"/>
                <a:ext cx="84672" cy="101722"/>
              </a:xfrm>
              <a:custGeom>
                <a:rect b="b" l="l" r="r" t="t"/>
                <a:pathLst>
                  <a:path extrusionOk="0" h="2273" w="1892">
                    <a:moveTo>
                      <a:pt x="1" y="1"/>
                    </a:moveTo>
                    <a:cubicBezTo>
                      <a:pt x="185" y="1433"/>
                      <a:pt x="1891" y="2272"/>
                      <a:pt x="1892" y="2273"/>
                    </a:cubicBezTo>
                    <a:lnTo>
                      <a:pt x="1892" y="2273"/>
                    </a:lnTo>
                    <a:cubicBezTo>
                      <a:pt x="1359" y="303"/>
                      <a:pt x="1" y="1"/>
                      <a:pt x="1" y="1"/>
                    </a:cubicBezTo>
                    <a:close/>
                    <a:moveTo>
                      <a:pt x="1892" y="2273"/>
                    </a:moveTo>
                    <a:cubicBezTo>
                      <a:pt x="1892" y="2273"/>
                      <a:pt x="1892" y="2273"/>
                      <a:pt x="1892" y="2273"/>
                    </a:cubicBezTo>
                    <a:cubicBezTo>
                      <a:pt x="1892" y="2273"/>
                      <a:pt x="1892" y="2273"/>
                      <a:pt x="1892" y="22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
              <p:cNvSpPr/>
              <p:nvPr/>
            </p:nvSpPr>
            <p:spPr>
              <a:xfrm>
                <a:off x="8239920" y="986091"/>
                <a:ext cx="84627" cy="101722"/>
              </a:xfrm>
              <a:custGeom>
                <a:rect b="b" l="l" r="r" t="t"/>
                <a:pathLst>
                  <a:path extrusionOk="0" h="2273" w="1891">
                    <a:moveTo>
                      <a:pt x="0" y="1"/>
                    </a:moveTo>
                    <a:lnTo>
                      <a:pt x="0" y="1"/>
                    </a:lnTo>
                    <a:cubicBezTo>
                      <a:pt x="183" y="1434"/>
                      <a:pt x="1891" y="2273"/>
                      <a:pt x="1891" y="2273"/>
                    </a:cubicBezTo>
                    <a:cubicBezTo>
                      <a:pt x="1358" y="303"/>
                      <a:pt x="0" y="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
              <p:cNvSpPr/>
              <p:nvPr/>
            </p:nvSpPr>
            <p:spPr>
              <a:xfrm>
                <a:off x="8347861" y="986091"/>
                <a:ext cx="84672" cy="101722"/>
              </a:xfrm>
              <a:custGeom>
                <a:rect b="b" l="l" r="r" t="t"/>
                <a:pathLst>
                  <a:path extrusionOk="0" h="2273" w="1892">
                    <a:moveTo>
                      <a:pt x="0" y="1"/>
                    </a:moveTo>
                    <a:lnTo>
                      <a:pt x="0" y="1"/>
                    </a:lnTo>
                    <a:cubicBezTo>
                      <a:pt x="184" y="1434"/>
                      <a:pt x="1891" y="2273"/>
                      <a:pt x="1891" y="2273"/>
                    </a:cubicBezTo>
                    <a:cubicBezTo>
                      <a:pt x="1359" y="303"/>
                      <a:pt x="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
              <p:cNvSpPr/>
              <p:nvPr/>
            </p:nvSpPr>
            <p:spPr>
              <a:xfrm>
                <a:off x="8455802" y="986091"/>
                <a:ext cx="84672" cy="101722"/>
              </a:xfrm>
              <a:custGeom>
                <a:rect b="b" l="l" r="r" t="t"/>
                <a:pathLst>
                  <a:path extrusionOk="0" h="2273" w="1892">
                    <a:moveTo>
                      <a:pt x="1" y="1"/>
                    </a:moveTo>
                    <a:lnTo>
                      <a:pt x="1" y="1"/>
                    </a:lnTo>
                    <a:cubicBezTo>
                      <a:pt x="184" y="1434"/>
                      <a:pt x="1892" y="2273"/>
                      <a:pt x="1892" y="2273"/>
                    </a:cubicBezTo>
                    <a:cubicBezTo>
                      <a:pt x="1359" y="303"/>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
              <p:cNvSpPr/>
              <p:nvPr/>
            </p:nvSpPr>
            <p:spPr>
              <a:xfrm>
                <a:off x="7730287" y="681600"/>
                <a:ext cx="101722" cy="84672"/>
              </a:xfrm>
              <a:custGeom>
                <a:rect b="b" l="l" r="r" t="t"/>
                <a:pathLst>
                  <a:path extrusionOk="0" h="1892" w="2273">
                    <a:moveTo>
                      <a:pt x="1" y="1"/>
                    </a:moveTo>
                    <a:cubicBezTo>
                      <a:pt x="0" y="1"/>
                      <a:pt x="840" y="1708"/>
                      <a:pt x="2272" y="1892"/>
                    </a:cubicBezTo>
                    <a:cubicBezTo>
                      <a:pt x="2272" y="1892"/>
                      <a:pt x="1972" y="533"/>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
              <p:cNvSpPr/>
              <p:nvPr/>
            </p:nvSpPr>
            <p:spPr>
              <a:xfrm>
                <a:off x="7730287" y="573659"/>
                <a:ext cx="101722" cy="84672"/>
              </a:xfrm>
              <a:custGeom>
                <a:rect b="b" l="l" r="r" t="t"/>
                <a:pathLst>
                  <a:path extrusionOk="0" h="1892" w="2273">
                    <a:moveTo>
                      <a:pt x="1" y="0"/>
                    </a:moveTo>
                    <a:cubicBezTo>
                      <a:pt x="0" y="0"/>
                      <a:pt x="840" y="1708"/>
                      <a:pt x="2272" y="1891"/>
                    </a:cubicBezTo>
                    <a:cubicBezTo>
                      <a:pt x="2272" y="1891"/>
                      <a:pt x="1972" y="53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
              <p:cNvSpPr/>
              <p:nvPr/>
            </p:nvSpPr>
            <p:spPr>
              <a:xfrm>
                <a:off x="7730287" y="465673"/>
                <a:ext cx="101722" cy="84672"/>
              </a:xfrm>
              <a:custGeom>
                <a:rect b="b" l="l" r="r" t="t"/>
                <a:pathLst>
                  <a:path extrusionOk="0" h="1892" w="2273">
                    <a:moveTo>
                      <a:pt x="1" y="1"/>
                    </a:moveTo>
                    <a:lnTo>
                      <a:pt x="1" y="1"/>
                    </a:lnTo>
                    <a:cubicBezTo>
                      <a:pt x="0" y="1"/>
                      <a:pt x="840" y="1709"/>
                      <a:pt x="2272" y="1892"/>
                    </a:cubicBezTo>
                    <a:cubicBezTo>
                      <a:pt x="2272" y="1892"/>
                      <a:pt x="1972" y="534"/>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
              <p:cNvSpPr/>
              <p:nvPr/>
            </p:nvSpPr>
            <p:spPr>
              <a:xfrm>
                <a:off x="7730287" y="357731"/>
                <a:ext cx="101722" cy="84672"/>
              </a:xfrm>
              <a:custGeom>
                <a:rect b="b" l="l" r="r" t="t"/>
                <a:pathLst>
                  <a:path extrusionOk="0" h="1892" w="2273">
                    <a:moveTo>
                      <a:pt x="1" y="1"/>
                    </a:moveTo>
                    <a:cubicBezTo>
                      <a:pt x="1" y="1"/>
                      <a:pt x="841" y="1707"/>
                      <a:pt x="2272" y="1891"/>
                    </a:cubicBezTo>
                    <a:cubicBezTo>
                      <a:pt x="2272" y="1891"/>
                      <a:pt x="1972" y="533"/>
                      <a:pt x="1" y="1"/>
                    </a:cubicBezTo>
                    <a:cubicBezTo>
                      <a:pt x="1" y="1"/>
                      <a:pt x="1"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
              <p:cNvSpPr/>
              <p:nvPr/>
            </p:nvSpPr>
            <p:spPr>
              <a:xfrm>
                <a:off x="7730287" y="249790"/>
                <a:ext cx="101722" cy="84672"/>
              </a:xfrm>
              <a:custGeom>
                <a:rect b="b" l="l" r="r" t="t"/>
                <a:pathLst>
                  <a:path extrusionOk="0" h="1892" w="2273">
                    <a:moveTo>
                      <a:pt x="1" y="0"/>
                    </a:moveTo>
                    <a:cubicBezTo>
                      <a:pt x="1" y="0"/>
                      <a:pt x="841" y="1707"/>
                      <a:pt x="2272" y="1891"/>
                    </a:cubicBezTo>
                    <a:cubicBezTo>
                      <a:pt x="2272" y="1891"/>
                      <a:pt x="1972" y="533"/>
                      <a:pt x="1" y="0"/>
                    </a:cubicBezTo>
                    <a:cubicBezTo>
                      <a:pt x="1" y="0"/>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
              <p:cNvSpPr/>
              <p:nvPr/>
            </p:nvSpPr>
            <p:spPr>
              <a:xfrm>
                <a:off x="7846015" y="681600"/>
                <a:ext cx="101722" cy="84672"/>
              </a:xfrm>
              <a:custGeom>
                <a:rect b="b" l="l" r="r" t="t"/>
                <a:pathLst>
                  <a:path extrusionOk="0" h="1892" w="2273">
                    <a:moveTo>
                      <a:pt x="2272" y="1"/>
                    </a:moveTo>
                    <a:cubicBezTo>
                      <a:pt x="301" y="533"/>
                      <a:pt x="1" y="1892"/>
                      <a:pt x="1" y="1892"/>
                    </a:cubicBezTo>
                    <a:cubicBezTo>
                      <a:pt x="1433" y="1708"/>
                      <a:pt x="2273" y="1"/>
                      <a:pt x="2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
              <p:cNvSpPr/>
              <p:nvPr/>
            </p:nvSpPr>
            <p:spPr>
              <a:xfrm>
                <a:off x="7846015" y="573659"/>
                <a:ext cx="101722" cy="84672"/>
              </a:xfrm>
              <a:custGeom>
                <a:rect b="b" l="l" r="r" t="t"/>
                <a:pathLst>
                  <a:path extrusionOk="0" h="1892" w="2273">
                    <a:moveTo>
                      <a:pt x="2272" y="0"/>
                    </a:moveTo>
                    <a:cubicBezTo>
                      <a:pt x="301" y="533"/>
                      <a:pt x="1" y="1891"/>
                      <a:pt x="1" y="1891"/>
                    </a:cubicBezTo>
                    <a:cubicBezTo>
                      <a:pt x="1433" y="1708"/>
                      <a:pt x="2273" y="0"/>
                      <a:pt x="22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
              <p:cNvSpPr/>
              <p:nvPr/>
            </p:nvSpPr>
            <p:spPr>
              <a:xfrm>
                <a:off x="7846015" y="465673"/>
                <a:ext cx="101722" cy="84672"/>
              </a:xfrm>
              <a:custGeom>
                <a:rect b="b" l="l" r="r" t="t"/>
                <a:pathLst>
                  <a:path extrusionOk="0" h="1892" w="2273">
                    <a:moveTo>
                      <a:pt x="2272" y="1"/>
                    </a:moveTo>
                    <a:cubicBezTo>
                      <a:pt x="301" y="534"/>
                      <a:pt x="1" y="1892"/>
                      <a:pt x="1" y="1892"/>
                    </a:cubicBezTo>
                    <a:cubicBezTo>
                      <a:pt x="1433" y="1709"/>
                      <a:pt x="2273" y="1"/>
                      <a:pt x="22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
              <p:cNvSpPr/>
              <p:nvPr/>
            </p:nvSpPr>
            <p:spPr>
              <a:xfrm>
                <a:off x="7846015" y="357731"/>
                <a:ext cx="101722" cy="84672"/>
              </a:xfrm>
              <a:custGeom>
                <a:rect b="b" l="l" r="r" t="t"/>
                <a:pathLst>
                  <a:path extrusionOk="0" h="1892" w="2273">
                    <a:moveTo>
                      <a:pt x="2272" y="1"/>
                    </a:moveTo>
                    <a:cubicBezTo>
                      <a:pt x="2272" y="1"/>
                      <a:pt x="2272" y="1"/>
                      <a:pt x="2272" y="1"/>
                    </a:cubicBezTo>
                    <a:cubicBezTo>
                      <a:pt x="301" y="533"/>
                      <a:pt x="1" y="1891"/>
                      <a:pt x="1" y="1891"/>
                    </a:cubicBezTo>
                    <a:cubicBezTo>
                      <a:pt x="1432" y="1707"/>
                      <a:pt x="2272" y="1"/>
                      <a:pt x="2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
              <p:cNvSpPr/>
              <p:nvPr/>
            </p:nvSpPr>
            <p:spPr>
              <a:xfrm>
                <a:off x="7846015" y="249790"/>
                <a:ext cx="101722" cy="84672"/>
              </a:xfrm>
              <a:custGeom>
                <a:rect b="b" l="l" r="r" t="t"/>
                <a:pathLst>
                  <a:path extrusionOk="0" h="1892" w="2273">
                    <a:moveTo>
                      <a:pt x="2272" y="0"/>
                    </a:moveTo>
                    <a:cubicBezTo>
                      <a:pt x="2272" y="0"/>
                      <a:pt x="2272" y="0"/>
                      <a:pt x="2272" y="0"/>
                    </a:cubicBezTo>
                    <a:cubicBezTo>
                      <a:pt x="301" y="533"/>
                      <a:pt x="1" y="1891"/>
                      <a:pt x="1" y="1891"/>
                    </a:cubicBezTo>
                    <a:cubicBezTo>
                      <a:pt x="1432" y="1707"/>
                      <a:pt x="2272" y="0"/>
                      <a:pt x="22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
              <p:cNvSpPr/>
              <p:nvPr/>
            </p:nvSpPr>
            <p:spPr>
              <a:xfrm>
                <a:off x="7846015" y="1136188"/>
                <a:ext cx="101722" cy="84672"/>
              </a:xfrm>
              <a:custGeom>
                <a:rect b="b" l="l" r="r" t="t"/>
                <a:pathLst>
                  <a:path extrusionOk="0" h="1892" w="2273">
                    <a:moveTo>
                      <a:pt x="1" y="0"/>
                    </a:moveTo>
                    <a:cubicBezTo>
                      <a:pt x="1" y="0"/>
                      <a:pt x="301" y="1359"/>
                      <a:pt x="2272" y="1891"/>
                    </a:cubicBezTo>
                    <a:cubicBezTo>
                      <a:pt x="2273" y="1891"/>
                      <a:pt x="1433" y="184"/>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
              <p:cNvSpPr/>
              <p:nvPr/>
            </p:nvSpPr>
            <p:spPr>
              <a:xfrm>
                <a:off x="7846015" y="1244129"/>
                <a:ext cx="101722" cy="84672"/>
              </a:xfrm>
              <a:custGeom>
                <a:rect b="b" l="l" r="r" t="t"/>
                <a:pathLst>
                  <a:path extrusionOk="0" h="1892" w="2273">
                    <a:moveTo>
                      <a:pt x="1" y="1"/>
                    </a:moveTo>
                    <a:cubicBezTo>
                      <a:pt x="1" y="1"/>
                      <a:pt x="301" y="1359"/>
                      <a:pt x="2272" y="1892"/>
                    </a:cubicBezTo>
                    <a:cubicBezTo>
                      <a:pt x="2273" y="1892"/>
                      <a:pt x="1433"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
              <p:cNvSpPr/>
              <p:nvPr/>
            </p:nvSpPr>
            <p:spPr>
              <a:xfrm>
                <a:off x="7846015" y="1352115"/>
                <a:ext cx="101722" cy="84672"/>
              </a:xfrm>
              <a:custGeom>
                <a:rect b="b" l="l" r="r" t="t"/>
                <a:pathLst>
                  <a:path extrusionOk="0" h="1892" w="2273">
                    <a:moveTo>
                      <a:pt x="1" y="0"/>
                    </a:moveTo>
                    <a:cubicBezTo>
                      <a:pt x="1" y="0"/>
                      <a:pt x="301" y="1359"/>
                      <a:pt x="2272" y="1891"/>
                    </a:cubicBezTo>
                    <a:cubicBezTo>
                      <a:pt x="2273" y="1891"/>
                      <a:pt x="1433" y="184"/>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
              <p:cNvSpPr/>
              <p:nvPr/>
            </p:nvSpPr>
            <p:spPr>
              <a:xfrm>
                <a:off x="7846015" y="1460056"/>
                <a:ext cx="101678" cy="84672"/>
              </a:xfrm>
              <a:custGeom>
                <a:rect b="b" l="l" r="r" t="t"/>
                <a:pathLst>
                  <a:path extrusionOk="0" h="1892" w="2272">
                    <a:moveTo>
                      <a:pt x="1" y="1"/>
                    </a:moveTo>
                    <a:cubicBezTo>
                      <a:pt x="1" y="1"/>
                      <a:pt x="301" y="1359"/>
                      <a:pt x="2272" y="1892"/>
                    </a:cubicBezTo>
                    <a:cubicBezTo>
                      <a:pt x="2272" y="1892"/>
                      <a:pt x="2272" y="1892"/>
                      <a:pt x="2272" y="1892"/>
                    </a:cubicBezTo>
                    <a:lnTo>
                      <a:pt x="2272" y="1892"/>
                    </a:lnTo>
                    <a:cubicBezTo>
                      <a:pt x="2272" y="1892"/>
                      <a:pt x="1432" y="185"/>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
              <p:cNvSpPr/>
              <p:nvPr/>
            </p:nvSpPr>
            <p:spPr>
              <a:xfrm>
                <a:off x="7846015" y="1567997"/>
                <a:ext cx="101678" cy="84672"/>
              </a:xfrm>
              <a:custGeom>
                <a:rect b="b" l="l" r="r" t="t"/>
                <a:pathLst>
                  <a:path extrusionOk="0" h="1892" w="2272">
                    <a:moveTo>
                      <a:pt x="1" y="1"/>
                    </a:moveTo>
                    <a:cubicBezTo>
                      <a:pt x="1" y="1"/>
                      <a:pt x="301" y="1359"/>
                      <a:pt x="2272" y="1892"/>
                    </a:cubicBezTo>
                    <a:cubicBezTo>
                      <a:pt x="2272" y="1892"/>
                      <a:pt x="2272" y="1892"/>
                      <a:pt x="2272" y="1892"/>
                    </a:cubicBezTo>
                    <a:lnTo>
                      <a:pt x="2272" y="1892"/>
                    </a:lnTo>
                    <a:cubicBezTo>
                      <a:pt x="2272" y="1892"/>
                      <a:pt x="1432" y="185"/>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
              <p:cNvSpPr/>
              <p:nvPr/>
            </p:nvSpPr>
            <p:spPr>
              <a:xfrm>
                <a:off x="7730287" y="1136188"/>
                <a:ext cx="101722" cy="84672"/>
              </a:xfrm>
              <a:custGeom>
                <a:rect b="b" l="l" r="r" t="t"/>
                <a:pathLst>
                  <a:path extrusionOk="0" h="1892" w="2273">
                    <a:moveTo>
                      <a:pt x="2272" y="0"/>
                    </a:moveTo>
                    <a:lnTo>
                      <a:pt x="2272" y="0"/>
                    </a:lnTo>
                    <a:cubicBezTo>
                      <a:pt x="840" y="184"/>
                      <a:pt x="0" y="1891"/>
                      <a:pt x="1" y="1891"/>
                    </a:cubicBezTo>
                    <a:cubicBezTo>
                      <a:pt x="1972" y="1359"/>
                      <a:pt x="2272" y="0"/>
                      <a:pt x="22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
              <p:cNvSpPr/>
              <p:nvPr/>
            </p:nvSpPr>
            <p:spPr>
              <a:xfrm>
                <a:off x="7730287" y="1244129"/>
                <a:ext cx="101722" cy="84672"/>
              </a:xfrm>
              <a:custGeom>
                <a:rect b="b" l="l" r="r" t="t"/>
                <a:pathLst>
                  <a:path extrusionOk="0" h="1892" w="2273">
                    <a:moveTo>
                      <a:pt x="2272" y="1"/>
                    </a:moveTo>
                    <a:lnTo>
                      <a:pt x="2272" y="1"/>
                    </a:lnTo>
                    <a:cubicBezTo>
                      <a:pt x="840" y="184"/>
                      <a:pt x="0" y="1892"/>
                      <a:pt x="1" y="1892"/>
                    </a:cubicBezTo>
                    <a:cubicBezTo>
                      <a:pt x="1972" y="1359"/>
                      <a:pt x="2272" y="1"/>
                      <a:pt x="2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
              <p:cNvSpPr/>
              <p:nvPr/>
            </p:nvSpPr>
            <p:spPr>
              <a:xfrm>
                <a:off x="7730287" y="1352115"/>
                <a:ext cx="101722" cy="84672"/>
              </a:xfrm>
              <a:custGeom>
                <a:rect b="b" l="l" r="r" t="t"/>
                <a:pathLst>
                  <a:path extrusionOk="0" h="1892" w="2273">
                    <a:moveTo>
                      <a:pt x="2272" y="0"/>
                    </a:moveTo>
                    <a:lnTo>
                      <a:pt x="2272" y="0"/>
                    </a:lnTo>
                    <a:cubicBezTo>
                      <a:pt x="840" y="184"/>
                      <a:pt x="0" y="1891"/>
                      <a:pt x="1" y="1891"/>
                    </a:cubicBezTo>
                    <a:cubicBezTo>
                      <a:pt x="1972" y="1359"/>
                      <a:pt x="2272" y="0"/>
                      <a:pt x="22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
              <p:cNvSpPr/>
              <p:nvPr/>
            </p:nvSpPr>
            <p:spPr>
              <a:xfrm>
                <a:off x="7730331" y="1460056"/>
                <a:ext cx="101678" cy="84672"/>
              </a:xfrm>
              <a:custGeom>
                <a:rect b="b" l="l" r="r" t="t"/>
                <a:pathLst>
                  <a:path extrusionOk="0" h="1892" w="2272">
                    <a:moveTo>
                      <a:pt x="2271" y="1"/>
                    </a:moveTo>
                    <a:lnTo>
                      <a:pt x="2271" y="1"/>
                    </a:lnTo>
                    <a:cubicBezTo>
                      <a:pt x="840" y="185"/>
                      <a:pt x="0" y="1892"/>
                      <a:pt x="0" y="1892"/>
                    </a:cubicBezTo>
                    <a:lnTo>
                      <a:pt x="0" y="1892"/>
                    </a:lnTo>
                    <a:cubicBezTo>
                      <a:pt x="0" y="1892"/>
                      <a:pt x="0" y="1892"/>
                      <a:pt x="0" y="1892"/>
                    </a:cubicBezTo>
                    <a:cubicBezTo>
                      <a:pt x="1971" y="1359"/>
                      <a:pt x="2271" y="1"/>
                      <a:pt x="22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
              <p:cNvSpPr/>
              <p:nvPr/>
            </p:nvSpPr>
            <p:spPr>
              <a:xfrm>
                <a:off x="7730331" y="1567997"/>
                <a:ext cx="101678" cy="84672"/>
              </a:xfrm>
              <a:custGeom>
                <a:rect b="b" l="l" r="r" t="t"/>
                <a:pathLst>
                  <a:path extrusionOk="0" h="1892" w="2272">
                    <a:moveTo>
                      <a:pt x="2271" y="1"/>
                    </a:moveTo>
                    <a:lnTo>
                      <a:pt x="2271" y="1"/>
                    </a:lnTo>
                    <a:cubicBezTo>
                      <a:pt x="840" y="185"/>
                      <a:pt x="0" y="1892"/>
                      <a:pt x="0" y="1892"/>
                    </a:cubicBezTo>
                    <a:lnTo>
                      <a:pt x="0" y="1892"/>
                    </a:lnTo>
                    <a:cubicBezTo>
                      <a:pt x="0" y="1892"/>
                      <a:pt x="0" y="1892"/>
                      <a:pt x="0" y="1892"/>
                    </a:cubicBezTo>
                    <a:cubicBezTo>
                      <a:pt x="1971" y="1359"/>
                      <a:pt x="2271" y="1"/>
                      <a:pt x="22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
              <p:cNvSpPr/>
              <p:nvPr/>
            </p:nvSpPr>
            <p:spPr>
              <a:xfrm>
                <a:off x="7210763" y="616531"/>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
              <p:cNvSpPr/>
              <p:nvPr/>
            </p:nvSpPr>
            <p:spPr>
              <a:xfrm>
                <a:off x="7490641" y="337146"/>
                <a:ext cx="62967" cy="62877"/>
              </a:xfrm>
              <a:custGeom>
                <a:rect b="b" l="l" r="r" t="t"/>
                <a:pathLst>
                  <a:path extrusionOk="0" h="1405" w="1407">
                    <a:moveTo>
                      <a:pt x="1" y="1"/>
                    </a:moveTo>
                    <a:lnTo>
                      <a:pt x="1" y="1405"/>
                    </a:lnTo>
                    <a:lnTo>
                      <a:pt x="1406" y="1405"/>
                    </a:lnTo>
                    <a:lnTo>
                      <a:pt x="14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
              <p:cNvSpPr/>
              <p:nvPr/>
            </p:nvSpPr>
            <p:spPr>
              <a:xfrm>
                <a:off x="8404696" y="616531"/>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
              <p:cNvSpPr/>
              <p:nvPr/>
            </p:nvSpPr>
            <p:spPr>
              <a:xfrm>
                <a:off x="8125087" y="336877"/>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
              <p:cNvSpPr/>
              <p:nvPr/>
            </p:nvSpPr>
            <p:spPr>
              <a:xfrm>
                <a:off x="8125087" y="1530854"/>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
              <p:cNvSpPr/>
              <p:nvPr/>
            </p:nvSpPr>
            <p:spPr>
              <a:xfrm>
                <a:off x="7210763" y="1250708"/>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
              <p:cNvSpPr/>
              <p:nvPr/>
            </p:nvSpPr>
            <p:spPr>
              <a:xfrm>
                <a:off x="7490775" y="1530719"/>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
              <p:cNvSpPr/>
              <p:nvPr/>
            </p:nvSpPr>
            <p:spPr>
              <a:xfrm>
                <a:off x="8404696" y="1250708"/>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 name="Google Shape;487;p5"/>
            <p:cNvGrpSpPr/>
            <p:nvPr/>
          </p:nvGrpSpPr>
          <p:grpSpPr>
            <a:xfrm>
              <a:off x="5697417" y="4465408"/>
              <a:ext cx="1846643" cy="1846689"/>
              <a:chOff x="4735855" y="38562"/>
              <a:chExt cx="1846643" cy="1846689"/>
            </a:xfrm>
          </p:grpSpPr>
          <p:sp>
            <p:nvSpPr>
              <p:cNvPr id="488" name="Google Shape;488;p5"/>
              <p:cNvSpPr/>
              <p:nvPr/>
            </p:nvSpPr>
            <p:spPr>
              <a:xfrm>
                <a:off x="4735900" y="38562"/>
                <a:ext cx="1846578" cy="1846622"/>
              </a:xfrm>
              <a:custGeom>
                <a:rect b="b" l="l" r="r" t="t"/>
                <a:pathLst>
                  <a:path extrusionOk="0" h="41263" w="41262">
                    <a:moveTo>
                      <a:pt x="0" y="1"/>
                    </a:moveTo>
                    <a:lnTo>
                      <a:pt x="0" y="41263"/>
                    </a:lnTo>
                    <a:lnTo>
                      <a:pt x="41262" y="41263"/>
                    </a:lnTo>
                    <a:lnTo>
                      <a:pt x="4126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
              <p:cNvSpPr/>
              <p:nvPr/>
            </p:nvSpPr>
            <p:spPr>
              <a:xfrm>
                <a:off x="6254283" y="38562"/>
                <a:ext cx="328215" cy="330050"/>
              </a:xfrm>
              <a:custGeom>
                <a:rect b="b" l="l" r="r" t="t"/>
                <a:pathLst>
                  <a:path extrusionOk="0" h="7375" w="7334">
                    <a:moveTo>
                      <a:pt x="0" y="1"/>
                    </a:moveTo>
                    <a:lnTo>
                      <a:pt x="0" y="7374"/>
                    </a:lnTo>
                    <a:lnTo>
                      <a:pt x="7334" y="7374"/>
                    </a:lnTo>
                    <a:lnTo>
                      <a:pt x="733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
              <p:cNvSpPr/>
              <p:nvPr/>
            </p:nvSpPr>
            <p:spPr>
              <a:xfrm>
                <a:off x="4735855" y="38562"/>
                <a:ext cx="328170" cy="330050"/>
              </a:xfrm>
              <a:custGeom>
                <a:rect b="b" l="l" r="r" t="t"/>
                <a:pathLst>
                  <a:path extrusionOk="0" h="7375" w="7333">
                    <a:moveTo>
                      <a:pt x="0" y="1"/>
                    </a:moveTo>
                    <a:lnTo>
                      <a:pt x="0" y="7374"/>
                    </a:lnTo>
                    <a:lnTo>
                      <a:pt x="7333" y="7374"/>
                    </a:lnTo>
                    <a:lnTo>
                      <a:pt x="73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
              <p:cNvSpPr/>
              <p:nvPr/>
            </p:nvSpPr>
            <p:spPr>
              <a:xfrm>
                <a:off x="4735855" y="38562"/>
                <a:ext cx="96352" cy="96934"/>
              </a:xfrm>
              <a:custGeom>
                <a:rect b="b" l="l" r="r" t="t"/>
                <a:pathLst>
                  <a:path extrusionOk="0" h="2166" w="2153">
                    <a:moveTo>
                      <a:pt x="0" y="1"/>
                    </a:moveTo>
                    <a:lnTo>
                      <a:pt x="0" y="2165"/>
                    </a:lnTo>
                    <a:lnTo>
                      <a:pt x="2152" y="2165"/>
                    </a:lnTo>
                    <a:lnTo>
                      <a:pt x="215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
              <p:cNvSpPr/>
              <p:nvPr/>
            </p:nvSpPr>
            <p:spPr>
              <a:xfrm>
                <a:off x="6486053" y="38562"/>
                <a:ext cx="96397" cy="96934"/>
              </a:xfrm>
              <a:custGeom>
                <a:rect b="b" l="l" r="r" t="t"/>
                <a:pathLst>
                  <a:path extrusionOk="0" h="2166" w="2154">
                    <a:moveTo>
                      <a:pt x="1" y="1"/>
                    </a:moveTo>
                    <a:lnTo>
                      <a:pt x="1" y="2165"/>
                    </a:lnTo>
                    <a:lnTo>
                      <a:pt x="2154" y="2165"/>
                    </a:lnTo>
                    <a:lnTo>
                      <a:pt x="21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
              <p:cNvSpPr/>
              <p:nvPr/>
            </p:nvSpPr>
            <p:spPr>
              <a:xfrm>
                <a:off x="6254283" y="1555243"/>
                <a:ext cx="328215" cy="330005"/>
              </a:xfrm>
              <a:custGeom>
                <a:rect b="b" l="l" r="r" t="t"/>
                <a:pathLst>
                  <a:path extrusionOk="0" h="7374" w="7334">
                    <a:moveTo>
                      <a:pt x="0" y="0"/>
                    </a:moveTo>
                    <a:lnTo>
                      <a:pt x="0" y="7374"/>
                    </a:lnTo>
                    <a:lnTo>
                      <a:pt x="7334" y="7374"/>
                    </a:lnTo>
                    <a:lnTo>
                      <a:pt x="733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
              <p:cNvSpPr/>
              <p:nvPr/>
            </p:nvSpPr>
            <p:spPr>
              <a:xfrm>
                <a:off x="4735900" y="1555243"/>
                <a:ext cx="328215" cy="330005"/>
              </a:xfrm>
              <a:custGeom>
                <a:rect b="b" l="l" r="r" t="t"/>
                <a:pathLst>
                  <a:path extrusionOk="0" h="7374" w="7334">
                    <a:moveTo>
                      <a:pt x="0" y="0"/>
                    </a:moveTo>
                    <a:lnTo>
                      <a:pt x="0" y="7374"/>
                    </a:lnTo>
                    <a:lnTo>
                      <a:pt x="7334" y="7374"/>
                    </a:lnTo>
                    <a:lnTo>
                      <a:pt x="733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
              <p:cNvSpPr/>
              <p:nvPr/>
            </p:nvSpPr>
            <p:spPr>
              <a:xfrm>
                <a:off x="4735900" y="1788310"/>
                <a:ext cx="96352" cy="96844"/>
              </a:xfrm>
              <a:custGeom>
                <a:rect b="b" l="l" r="r" t="t"/>
                <a:pathLst>
                  <a:path extrusionOk="0" h="2164" w="2153">
                    <a:moveTo>
                      <a:pt x="0" y="0"/>
                    </a:moveTo>
                    <a:lnTo>
                      <a:pt x="0" y="2164"/>
                    </a:lnTo>
                    <a:lnTo>
                      <a:pt x="2152" y="2164"/>
                    </a:lnTo>
                    <a:lnTo>
                      <a:pt x="21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
              <p:cNvSpPr/>
              <p:nvPr/>
            </p:nvSpPr>
            <p:spPr>
              <a:xfrm>
                <a:off x="6486053" y="1788310"/>
                <a:ext cx="96397" cy="96844"/>
              </a:xfrm>
              <a:custGeom>
                <a:rect b="b" l="l" r="r" t="t"/>
                <a:pathLst>
                  <a:path extrusionOk="0" h="2164" w="2154">
                    <a:moveTo>
                      <a:pt x="1" y="0"/>
                    </a:moveTo>
                    <a:lnTo>
                      <a:pt x="1" y="2164"/>
                    </a:lnTo>
                    <a:lnTo>
                      <a:pt x="2154" y="2164"/>
                    </a:lnTo>
                    <a:lnTo>
                      <a:pt x="21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
              <p:cNvSpPr/>
              <p:nvPr/>
            </p:nvSpPr>
            <p:spPr>
              <a:xfrm>
                <a:off x="4784276" y="87118"/>
                <a:ext cx="1749778" cy="1749733"/>
              </a:xfrm>
              <a:custGeom>
                <a:rect b="b" l="l" r="r" t="t"/>
                <a:pathLst>
                  <a:path extrusionOk="0" h="39098" w="39099">
                    <a:moveTo>
                      <a:pt x="19549" y="1"/>
                    </a:moveTo>
                    <a:cubicBezTo>
                      <a:pt x="14365" y="1"/>
                      <a:pt x="9392" y="2060"/>
                      <a:pt x="5726" y="5726"/>
                    </a:cubicBezTo>
                    <a:cubicBezTo>
                      <a:pt x="2060" y="9392"/>
                      <a:pt x="1" y="14364"/>
                      <a:pt x="1" y="19549"/>
                    </a:cubicBezTo>
                    <a:cubicBezTo>
                      <a:pt x="1" y="24734"/>
                      <a:pt x="2060" y="29706"/>
                      <a:pt x="5726" y="33373"/>
                    </a:cubicBezTo>
                    <a:cubicBezTo>
                      <a:pt x="9392" y="37038"/>
                      <a:pt x="14365" y="39098"/>
                      <a:pt x="19549" y="39098"/>
                    </a:cubicBezTo>
                    <a:cubicBezTo>
                      <a:pt x="24733" y="39098"/>
                      <a:pt x="29706" y="37038"/>
                      <a:pt x="33372" y="33373"/>
                    </a:cubicBezTo>
                    <a:cubicBezTo>
                      <a:pt x="37038" y="29706"/>
                      <a:pt x="39098" y="24734"/>
                      <a:pt x="39098" y="19549"/>
                    </a:cubicBezTo>
                    <a:cubicBezTo>
                      <a:pt x="39098" y="14364"/>
                      <a:pt x="37038" y="9392"/>
                      <a:pt x="33372" y="5726"/>
                    </a:cubicBezTo>
                    <a:cubicBezTo>
                      <a:pt x="29706" y="2060"/>
                      <a:pt x="24733" y="1"/>
                      <a:pt x="195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
              <p:cNvSpPr/>
              <p:nvPr/>
            </p:nvSpPr>
            <p:spPr>
              <a:xfrm>
                <a:off x="5154374" y="457080"/>
                <a:ext cx="1009616" cy="1009661"/>
              </a:xfrm>
              <a:custGeom>
                <a:rect b="b" l="l" r="r" t="t"/>
                <a:pathLst>
                  <a:path extrusionOk="0" h="22561" w="22560">
                    <a:moveTo>
                      <a:pt x="11280" y="1408"/>
                    </a:moveTo>
                    <a:cubicBezTo>
                      <a:pt x="16725" y="1408"/>
                      <a:pt x="21152" y="5837"/>
                      <a:pt x="21152" y="11281"/>
                    </a:cubicBezTo>
                    <a:cubicBezTo>
                      <a:pt x="21152" y="16723"/>
                      <a:pt x="16724" y="21153"/>
                      <a:pt x="11280" y="21153"/>
                    </a:cubicBezTo>
                    <a:cubicBezTo>
                      <a:pt x="5837" y="21153"/>
                      <a:pt x="1407" y="16723"/>
                      <a:pt x="1407" y="11281"/>
                    </a:cubicBezTo>
                    <a:cubicBezTo>
                      <a:pt x="1407" y="5837"/>
                      <a:pt x="5835" y="1408"/>
                      <a:pt x="11280" y="1408"/>
                    </a:cubicBezTo>
                    <a:close/>
                    <a:moveTo>
                      <a:pt x="11280" y="0"/>
                    </a:moveTo>
                    <a:cubicBezTo>
                      <a:pt x="5061" y="0"/>
                      <a:pt x="1" y="5061"/>
                      <a:pt x="1" y="11281"/>
                    </a:cubicBezTo>
                    <a:cubicBezTo>
                      <a:pt x="1" y="17500"/>
                      <a:pt x="5061" y="22560"/>
                      <a:pt x="11280" y="22560"/>
                    </a:cubicBezTo>
                    <a:cubicBezTo>
                      <a:pt x="17499" y="22560"/>
                      <a:pt x="22559" y="17501"/>
                      <a:pt x="22559" y="11281"/>
                    </a:cubicBezTo>
                    <a:cubicBezTo>
                      <a:pt x="22559" y="5061"/>
                      <a:pt x="17499" y="0"/>
                      <a:pt x="112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
              <p:cNvSpPr/>
              <p:nvPr/>
            </p:nvSpPr>
            <p:spPr>
              <a:xfrm>
                <a:off x="6254775" y="112626"/>
                <a:ext cx="281896" cy="226985"/>
              </a:xfrm>
              <a:custGeom>
                <a:rect b="b" l="l" r="r" t="t"/>
                <a:pathLst>
                  <a:path extrusionOk="0" h="5072" w="6299">
                    <a:moveTo>
                      <a:pt x="4668" y="1"/>
                    </a:moveTo>
                    <a:cubicBezTo>
                      <a:pt x="3737" y="1"/>
                      <a:pt x="2417" y="677"/>
                      <a:pt x="1261" y="1833"/>
                    </a:cubicBezTo>
                    <a:cubicBezTo>
                      <a:pt x="0" y="3094"/>
                      <a:pt x="1443" y="5072"/>
                      <a:pt x="2894" y="5072"/>
                    </a:cubicBezTo>
                    <a:cubicBezTo>
                      <a:pt x="3286" y="5072"/>
                      <a:pt x="3677" y="4928"/>
                      <a:pt x="4017" y="4588"/>
                    </a:cubicBezTo>
                    <a:cubicBezTo>
                      <a:pt x="5617" y="2988"/>
                      <a:pt x="6299" y="1074"/>
                      <a:pt x="5536" y="312"/>
                    </a:cubicBezTo>
                    <a:cubicBezTo>
                      <a:pt x="5325" y="101"/>
                      <a:pt x="5025" y="1"/>
                      <a:pt x="46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
              <p:cNvSpPr/>
              <p:nvPr/>
            </p:nvSpPr>
            <p:spPr>
              <a:xfrm>
                <a:off x="4799716" y="112626"/>
                <a:ext cx="281896" cy="226985"/>
              </a:xfrm>
              <a:custGeom>
                <a:rect b="b" l="l" r="r" t="t"/>
                <a:pathLst>
                  <a:path extrusionOk="0" h="5072" w="6299">
                    <a:moveTo>
                      <a:pt x="1631" y="1"/>
                    </a:moveTo>
                    <a:cubicBezTo>
                      <a:pt x="1274" y="1"/>
                      <a:pt x="974" y="101"/>
                      <a:pt x="762" y="312"/>
                    </a:cubicBezTo>
                    <a:cubicBezTo>
                      <a:pt x="0" y="1074"/>
                      <a:pt x="681" y="2988"/>
                      <a:pt x="2282" y="4588"/>
                    </a:cubicBezTo>
                    <a:cubicBezTo>
                      <a:pt x="2622" y="4928"/>
                      <a:pt x="3014" y="5072"/>
                      <a:pt x="3405" y="5072"/>
                    </a:cubicBezTo>
                    <a:cubicBezTo>
                      <a:pt x="4856" y="5072"/>
                      <a:pt x="6298" y="3094"/>
                      <a:pt x="5038" y="1833"/>
                    </a:cubicBezTo>
                    <a:cubicBezTo>
                      <a:pt x="3881" y="677"/>
                      <a:pt x="2562" y="1"/>
                      <a:pt x="16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
              <p:cNvSpPr/>
              <p:nvPr/>
            </p:nvSpPr>
            <p:spPr>
              <a:xfrm>
                <a:off x="4799716" y="1599637"/>
                <a:ext cx="281896" cy="226985"/>
              </a:xfrm>
              <a:custGeom>
                <a:rect b="b" l="l" r="r" t="t"/>
                <a:pathLst>
                  <a:path extrusionOk="0" h="5072" w="6299">
                    <a:moveTo>
                      <a:pt x="3404" y="0"/>
                    </a:moveTo>
                    <a:cubicBezTo>
                      <a:pt x="3013" y="0"/>
                      <a:pt x="2622" y="144"/>
                      <a:pt x="2282" y="483"/>
                    </a:cubicBezTo>
                    <a:cubicBezTo>
                      <a:pt x="681" y="2084"/>
                      <a:pt x="0" y="3999"/>
                      <a:pt x="762" y="4760"/>
                    </a:cubicBezTo>
                    <a:cubicBezTo>
                      <a:pt x="974" y="4972"/>
                      <a:pt x="1274" y="5072"/>
                      <a:pt x="1632" y="5072"/>
                    </a:cubicBezTo>
                    <a:cubicBezTo>
                      <a:pt x="2562" y="5072"/>
                      <a:pt x="3882" y="4395"/>
                      <a:pt x="5038" y="3239"/>
                    </a:cubicBezTo>
                    <a:cubicBezTo>
                      <a:pt x="6299" y="1978"/>
                      <a:pt x="4856" y="0"/>
                      <a:pt x="340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
              <p:cNvSpPr/>
              <p:nvPr/>
            </p:nvSpPr>
            <p:spPr>
              <a:xfrm>
                <a:off x="6254775" y="1599637"/>
                <a:ext cx="281851" cy="226985"/>
              </a:xfrm>
              <a:custGeom>
                <a:rect b="b" l="l" r="r" t="t"/>
                <a:pathLst>
                  <a:path extrusionOk="0" h="5072" w="6298">
                    <a:moveTo>
                      <a:pt x="2895" y="0"/>
                    </a:moveTo>
                    <a:cubicBezTo>
                      <a:pt x="1443" y="0"/>
                      <a:pt x="0" y="1978"/>
                      <a:pt x="1261" y="3239"/>
                    </a:cubicBezTo>
                    <a:cubicBezTo>
                      <a:pt x="2417" y="4395"/>
                      <a:pt x="3737" y="5072"/>
                      <a:pt x="4667" y="5072"/>
                    </a:cubicBezTo>
                    <a:cubicBezTo>
                      <a:pt x="5025" y="5072"/>
                      <a:pt x="5325" y="4972"/>
                      <a:pt x="5536" y="4760"/>
                    </a:cubicBezTo>
                    <a:cubicBezTo>
                      <a:pt x="6297" y="4000"/>
                      <a:pt x="5617" y="2084"/>
                      <a:pt x="4017" y="483"/>
                    </a:cubicBezTo>
                    <a:cubicBezTo>
                      <a:pt x="3678" y="144"/>
                      <a:pt x="3286" y="0"/>
                      <a:pt x="28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
              <p:cNvSpPr/>
              <p:nvPr/>
            </p:nvSpPr>
            <p:spPr>
              <a:xfrm>
                <a:off x="5357055" y="38607"/>
                <a:ext cx="265696" cy="475898"/>
              </a:xfrm>
              <a:custGeom>
                <a:rect b="b" l="l" r="r" t="t"/>
                <a:pathLst>
                  <a:path extrusionOk="0" h="10634" w="5937">
                    <a:moveTo>
                      <a:pt x="0" y="1"/>
                    </a:moveTo>
                    <a:lnTo>
                      <a:pt x="5937" y="10634"/>
                    </a:lnTo>
                    <a:lnTo>
                      <a:pt x="5937" y="2721"/>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
              <p:cNvSpPr/>
              <p:nvPr/>
            </p:nvSpPr>
            <p:spPr>
              <a:xfrm>
                <a:off x="5713592" y="38607"/>
                <a:ext cx="265785" cy="475898"/>
              </a:xfrm>
              <a:custGeom>
                <a:rect b="b" l="l" r="r" t="t"/>
                <a:pathLst>
                  <a:path extrusionOk="0" h="10634" w="5939">
                    <a:moveTo>
                      <a:pt x="5938" y="1"/>
                    </a:moveTo>
                    <a:lnTo>
                      <a:pt x="1" y="2721"/>
                    </a:lnTo>
                    <a:lnTo>
                      <a:pt x="1" y="10634"/>
                    </a:lnTo>
                    <a:lnTo>
                      <a:pt x="59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
              <p:cNvSpPr/>
              <p:nvPr/>
            </p:nvSpPr>
            <p:spPr>
              <a:xfrm>
                <a:off x="5357055" y="38607"/>
                <a:ext cx="265696" cy="354887"/>
              </a:xfrm>
              <a:custGeom>
                <a:rect b="b" l="l" r="r" t="t"/>
                <a:pathLst>
                  <a:path extrusionOk="0" h="7930" w="5937">
                    <a:moveTo>
                      <a:pt x="0" y="1"/>
                    </a:moveTo>
                    <a:lnTo>
                      <a:pt x="5937" y="7929"/>
                    </a:lnTo>
                    <a:lnTo>
                      <a:pt x="5937" y="202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
              <p:cNvSpPr/>
              <p:nvPr/>
            </p:nvSpPr>
            <p:spPr>
              <a:xfrm>
                <a:off x="5713592" y="38607"/>
                <a:ext cx="265785" cy="354887"/>
              </a:xfrm>
              <a:custGeom>
                <a:rect b="b" l="l" r="r" t="t"/>
                <a:pathLst>
                  <a:path extrusionOk="0" h="7930" w="5939">
                    <a:moveTo>
                      <a:pt x="5938" y="1"/>
                    </a:moveTo>
                    <a:lnTo>
                      <a:pt x="1" y="2029"/>
                    </a:lnTo>
                    <a:lnTo>
                      <a:pt x="1" y="7929"/>
                    </a:lnTo>
                    <a:lnTo>
                      <a:pt x="59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
              <p:cNvSpPr/>
              <p:nvPr/>
            </p:nvSpPr>
            <p:spPr>
              <a:xfrm>
                <a:off x="5357055" y="38607"/>
                <a:ext cx="265696" cy="236964"/>
              </a:xfrm>
              <a:custGeom>
                <a:rect b="b" l="l" r="r" t="t"/>
                <a:pathLst>
                  <a:path extrusionOk="0" h="5295" w="5937">
                    <a:moveTo>
                      <a:pt x="0" y="1"/>
                    </a:moveTo>
                    <a:lnTo>
                      <a:pt x="5937" y="5295"/>
                    </a:lnTo>
                    <a:lnTo>
                      <a:pt x="5937" y="1355"/>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
              <p:cNvSpPr/>
              <p:nvPr/>
            </p:nvSpPr>
            <p:spPr>
              <a:xfrm>
                <a:off x="5713592" y="38607"/>
                <a:ext cx="265785" cy="236964"/>
              </a:xfrm>
              <a:custGeom>
                <a:rect b="b" l="l" r="r" t="t"/>
                <a:pathLst>
                  <a:path extrusionOk="0" h="5295" w="5939">
                    <a:moveTo>
                      <a:pt x="5938" y="1"/>
                    </a:moveTo>
                    <a:lnTo>
                      <a:pt x="1" y="1355"/>
                    </a:lnTo>
                    <a:lnTo>
                      <a:pt x="1" y="5295"/>
                    </a:lnTo>
                    <a:lnTo>
                      <a:pt x="593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
              <p:cNvSpPr/>
              <p:nvPr/>
            </p:nvSpPr>
            <p:spPr>
              <a:xfrm>
                <a:off x="5357055" y="1409353"/>
                <a:ext cx="265696" cy="475898"/>
              </a:xfrm>
              <a:custGeom>
                <a:rect b="b" l="l" r="r" t="t"/>
                <a:pathLst>
                  <a:path extrusionOk="0" h="10634" w="5937">
                    <a:moveTo>
                      <a:pt x="5937" y="1"/>
                    </a:moveTo>
                    <a:lnTo>
                      <a:pt x="0" y="10634"/>
                    </a:lnTo>
                    <a:lnTo>
                      <a:pt x="5937" y="7914"/>
                    </a:lnTo>
                    <a:lnTo>
                      <a:pt x="593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
              <p:cNvSpPr/>
              <p:nvPr/>
            </p:nvSpPr>
            <p:spPr>
              <a:xfrm>
                <a:off x="5713592" y="1409353"/>
                <a:ext cx="265785" cy="475898"/>
              </a:xfrm>
              <a:custGeom>
                <a:rect b="b" l="l" r="r" t="t"/>
                <a:pathLst>
                  <a:path extrusionOk="0" h="10634" w="5939">
                    <a:moveTo>
                      <a:pt x="1" y="1"/>
                    </a:moveTo>
                    <a:lnTo>
                      <a:pt x="1" y="7914"/>
                    </a:lnTo>
                    <a:lnTo>
                      <a:pt x="5938" y="10634"/>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
              <p:cNvSpPr/>
              <p:nvPr/>
            </p:nvSpPr>
            <p:spPr>
              <a:xfrm>
                <a:off x="5357055" y="1530361"/>
                <a:ext cx="265696" cy="354887"/>
              </a:xfrm>
              <a:custGeom>
                <a:rect b="b" l="l" r="r" t="t"/>
                <a:pathLst>
                  <a:path extrusionOk="0" h="7930" w="5937">
                    <a:moveTo>
                      <a:pt x="5937" y="1"/>
                    </a:moveTo>
                    <a:lnTo>
                      <a:pt x="0" y="7930"/>
                    </a:lnTo>
                    <a:lnTo>
                      <a:pt x="5937" y="5901"/>
                    </a:lnTo>
                    <a:lnTo>
                      <a:pt x="59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
              <p:cNvSpPr/>
              <p:nvPr/>
            </p:nvSpPr>
            <p:spPr>
              <a:xfrm>
                <a:off x="5713592" y="1530361"/>
                <a:ext cx="265785" cy="354887"/>
              </a:xfrm>
              <a:custGeom>
                <a:rect b="b" l="l" r="r" t="t"/>
                <a:pathLst>
                  <a:path extrusionOk="0" h="7930" w="5939">
                    <a:moveTo>
                      <a:pt x="1" y="1"/>
                    </a:moveTo>
                    <a:lnTo>
                      <a:pt x="1" y="5901"/>
                    </a:lnTo>
                    <a:lnTo>
                      <a:pt x="5938" y="7930"/>
                    </a:lnTo>
                    <a:lnTo>
                      <a:pt x="5938" y="7930"/>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
              <p:cNvSpPr/>
              <p:nvPr/>
            </p:nvSpPr>
            <p:spPr>
              <a:xfrm>
                <a:off x="5357055" y="1648237"/>
                <a:ext cx="265696" cy="237009"/>
              </a:xfrm>
              <a:custGeom>
                <a:rect b="b" l="l" r="r" t="t"/>
                <a:pathLst>
                  <a:path extrusionOk="0" h="5296" w="5937">
                    <a:moveTo>
                      <a:pt x="5937" y="1"/>
                    </a:moveTo>
                    <a:lnTo>
                      <a:pt x="0" y="5296"/>
                    </a:lnTo>
                    <a:lnTo>
                      <a:pt x="5937" y="3940"/>
                    </a:lnTo>
                    <a:lnTo>
                      <a:pt x="593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
              <p:cNvSpPr/>
              <p:nvPr/>
            </p:nvSpPr>
            <p:spPr>
              <a:xfrm>
                <a:off x="5713592" y="1648237"/>
                <a:ext cx="265785" cy="237009"/>
              </a:xfrm>
              <a:custGeom>
                <a:rect b="b" l="l" r="r" t="t"/>
                <a:pathLst>
                  <a:path extrusionOk="0" h="5296" w="5939">
                    <a:moveTo>
                      <a:pt x="1" y="1"/>
                    </a:moveTo>
                    <a:lnTo>
                      <a:pt x="1" y="3940"/>
                    </a:lnTo>
                    <a:lnTo>
                      <a:pt x="5938" y="529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
              <p:cNvSpPr/>
              <p:nvPr/>
            </p:nvSpPr>
            <p:spPr>
              <a:xfrm>
                <a:off x="6106602" y="650766"/>
                <a:ext cx="475853" cy="265696"/>
              </a:xfrm>
              <a:custGeom>
                <a:rect b="b" l="l" r="r" t="t"/>
                <a:pathLst>
                  <a:path extrusionOk="0" h="5937" w="10633">
                    <a:moveTo>
                      <a:pt x="10633" y="0"/>
                    </a:moveTo>
                    <a:lnTo>
                      <a:pt x="1" y="5937"/>
                    </a:lnTo>
                    <a:lnTo>
                      <a:pt x="7914" y="5937"/>
                    </a:lnTo>
                    <a:lnTo>
                      <a:pt x="1063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
              <p:cNvSpPr/>
              <p:nvPr/>
            </p:nvSpPr>
            <p:spPr>
              <a:xfrm>
                <a:off x="6106602" y="1007348"/>
                <a:ext cx="475853" cy="265740"/>
              </a:xfrm>
              <a:custGeom>
                <a:rect b="b" l="l" r="r" t="t"/>
                <a:pathLst>
                  <a:path extrusionOk="0" h="5938" w="10633">
                    <a:moveTo>
                      <a:pt x="1" y="1"/>
                    </a:moveTo>
                    <a:lnTo>
                      <a:pt x="10633" y="5937"/>
                    </a:lnTo>
                    <a:lnTo>
                      <a:pt x="10633" y="5937"/>
                    </a:lnTo>
                    <a:lnTo>
                      <a:pt x="79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
              <p:cNvSpPr/>
              <p:nvPr/>
            </p:nvSpPr>
            <p:spPr>
              <a:xfrm>
                <a:off x="6227656" y="650766"/>
                <a:ext cx="354798" cy="265696"/>
              </a:xfrm>
              <a:custGeom>
                <a:rect b="b" l="l" r="r" t="t"/>
                <a:pathLst>
                  <a:path extrusionOk="0" h="5937" w="7928">
                    <a:moveTo>
                      <a:pt x="7928" y="0"/>
                    </a:moveTo>
                    <a:lnTo>
                      <a:pt x="0" y="5937"/>
                    </a:lnTo>
                    <a:lnTo>
                      <a:pt x="5901" y="5937"/>
                    </a:lnTo>
                    <a:lnTo>
                      <a:pt x="79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
              <p:cNvSpPr/>
              <p:nvPr/>
            </p:nvSpPr>
            <p:spPr>
              <a:xfrm>
                <a:off x="6227656" y="1007348"/>
                <a:ext cx="354798" cy="265740"/>
              </a:xfrm>
              <a:custGeom>
                <a:rect b="b" l="l" r="r" t="t"/>
                <a:pathLst>
                  <a:path extrusionOk="0" h="5938" w="7928">
                    <a:moveTo>
                      <a:pt x="0" y="1"/>
                    </a:moveTo>
                    <a:lnTo>
                      <a:pt x="7928" y="5937"/>
                    </a:lnTo>
                    <a:lnTo>
                      <a:pt x="59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
              <p:cNvSpPr/>
              <p:nvPr/>
            </p:nvSpPr>
            <p:spPr>
              <a:xfrm>
                <a:off x="6345442" y="650766"/>
                <a:ext cx="237009" cy="265696"/>
              </a:xfrm>
              <a:custGeom>
                <a:rect b="b" l="l" r="r" t="t"/>
                <a:pathLst>
                  <a:path extrusionOk="0" h="5937" w="5296">
                    <a:moveTo>
                      <a:pt x="5296" y="0"/>
                    </a:moveTo>
                    <a:lnTo>
                      <a:pt x="1" y="5937"/>
                    </a:lnTo>
                    <a:lnTo>
                      <a:pt x="3943" y="5937"/>
                    </a:lnTo>
                    <a:lnTo>
                      <a:pt x="52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
              <p:cNvSpPr/>
              <p:nvPr/>
            </p:nvSpPr>
            <p:spPr>
              <a:xfrm>
                <a:off x="6345442" y="1007348"/>
                <a:ext cx="237009" cy="265740"/>
              </a:xfrm>
              <a:custGeom>
                <a:rect b="b" l="l" r="r" t="t"/>
                <a:pathLst>
                  <a:path extrusionOk="0" h="5938" w="5296">
                    <a:moveTo>
                      <a:pt x="1" y="1"/>
                    </a:moveTo>
                    <a:lnTo>
                      <a:pt x="5296" y="5937"/>
                    </a:lnTo>
                    <a:lnTo>
                      <a:pt x="394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
              <p:cNvSpPr/>
              <p:nvPr/>
            </p:nvSpPr>
            <p:spPr>
              <a:xfrm>
                <a:off x="4735900" y="650766"/>
                <a:ext cx="475898" cy="265696"/>
              </a:xfrm>
              <a:custGeom>
                <a:rect b="b" l="l" r="r" t="t"/>
                <a:pathLst>
                  <a:path extrusionOk="0" h="5937" w="10634">
                    <a:moveTo>
                      <a:pt x="0" y="0"/>
                    </a:moveTo>
                    <a:lnTo>
                      <a:pt x="2720" y="5937"/>
                    </a:lnTo>
                    <a:lnTo>
                      <a:pt x="10633" y="593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
              <p:cNvSpPr/>
              <p:nvPr/>
            </p:nvSpPr>
            <p:spPr>
              <a:xfrm>
                <a:off x="4735900" y="1007348"/>
                <a:ext cx="475898" cy="265740"/>
              </a:xfrm>
              <a:custGeom>
                <a:rect b="b" l="l" r="r" t="t"/>
                <a:pathLst>
                  <a:path extrusionOk="0" h="5938" w="10634">
                    <a:moveTo>
                      <a:pt x="2720" y="1"/>
                    </a:moveTo>
                    <a:lnTo>
                      <a:pt x="0" y="5937"/>
                    </a:lnTo>
                    <a:lnTo>
                      <a:pt x="1063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
              <p:cNvSpPr/>
              <p:nvPr/>
            </p:nvSpPr>
            <p:spPr>
              <a:xfrm>
                <a:off x="4735900" y="650766"/>
                <a:ext cx="354843" cy="265696"/>
              </a:xfrm>
              <a:custGeom>
                <a:rect b="b" l="l" r="r" t="t"/>
                <a:pathLst>
                  <a:path extrusionOk="0" h="5937" w="7929">
                    <a:moveTo>
                      <a:pt x="0" y="0"/>
                    </a:moveTo>
                    <a:lnTo>
                      <a:pt x="2028" y="5937"/>
                    </a:lnTo>
                    <a:lnTo>
                      <a:pt x="7929" y="593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
              <p:cNvSpPr/>
              <p:nvPr/>
            </p:nvSpPr>
            <p:spPr>
              <a:xfrm>
                <a:off x="4735900" y="1007348"/>
                <a:ext cx="354843" cy="265740"/>
              </a:xfrm>
              <a:custGeom>
                <a:rect b="b" l="l" r="r" t="t"/>
                <a:pathLst>
                  <a:path extrusionOk="0" h="5938" w="7929">
                    <a:moveTo>
                      <a:pt x="2028" y="1"/>
                    </a:moveTo>
                    <a:lnTo>
                      <a:pt x="0" y="5937"/>
                    </a:lnTo>
                    <a:lnTo>
                      <a:pt x="79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
              <p:cNvSpPr/>
              <p:nvPr/>
            </p:nvSpPr>
            <p:spPr>
              <a:xfrm>
                <a:off x="4735900" y="650766"/>
                <a:ext cx="237009" cy="265696"/>
              </a:xfrm>
              <a:custGeom>
                <a:rect b="b" l="l" r="r" t="t"/>
                <a:pathLst>
                  <a:path extrusionOk="0" h="5937" w="5296">
                    <a:moveTo>
                      <a:pt x="0" y="0"/>
                    </a:moveTo>
                    <a:lnTo>
                      <a:pt x="1354" y="5937"/>
                    </a:lnTo>
                    <a:lnTo>
                      <a:pt x="5295" y="5937"/>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
              <p:cNvSpPr/>
              <p:nvPr/>
            </p:nvSpPr>
            <p:spPr>
              <a:xfrm>
                <a:off x="4735900" y="1007348"/>
                <a:ext cx="237009" cy="265740"/>
              </a:xfrm>
              <a:custGeom>
                <a:rect b="b" l="l" r="r" t="t"/>
                <a:pathLst>
                  <a:path extrusionOk="0" h="5938" w="5296">
                    <a:moveTo>
                      <a:pt x="1354" y="1"/>
                    </a:moveTo>
                    <a:lnTo>
                      <a:pt x="0" y="5937"/>
                    </a:lnTo>
                    <a:lnTo>
                      <a:pt x="52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
              <p:cNvSpPr/>
              <p:nvPr/>
            </p:nvSpPr>
            <p:spPr>
              <a:xfrm>
                <a:off x="4897498" y="189107"/>
                <a:ext cx="113358" cy="113448"/>
              </a:xfrm>
              <a:custGeom>
                <a:rect b="b" l="l" r="r" t="t"/>
                <a:pathLst>
                  <a:path extrusionOk="0" h="2535" w="2533">
                    <a:moveTo>
                      <a:pt x="1266" y="1"/>
                    </a:moveTo>
                    <a:cubicBezTo>
                      <a:pt x="567" y="1"/>
                      <a:pt x="0" y="568"/>
                      <a:pt x="0" y="1268"/>
                    </a:cubicBezTo>
                    <a:cubicBezTo>
                      <a:pt x="0" y="1967"/>
                      <a:pt x="567" y="2534"/>
                      <a:pt x="1266" y="2534"/>
                    </a:cubicBezTo>
                    <a:cubicBezTo>
                      <a:pt x="1966" y="2534"/>
                      <a:pt x="2532" y="1967"/>
                      <a:pt x="2532" y="1268"/>
                    </a:cubicBezTo>
                    <a:cubicBezTo>
                      <a:pt x="2532" y="567"/>
                      <a:pt x="1966" y="1"/>
                      <a:pt x="12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
              <p:cNvSpPr/>
              <p:nvPr/>
            </p:nvSpPr>
            <p:spPr>
              <a:xfrm>
                <a:off x="6325573" y="189107"/>
                <a:ext cx="113403" cy="113448"/>
              </a:xfrm>
              <a:custGeom>
                <a:rect b="b" l="l" r="r" t="t"/>
                <a:pathLst>
                  <a:path extrusionOk="0" h="2535" w="2534">
                    <a:moveTo>
                      <a:pt x="1267" y="1"/>
                    </a:moveTo>
                    <a:cubicBezTo>
                      <a:pt x="568" y="1"/>
                      <a:pt x="0" y="568"/>
                      <a:pt x="0" y="1268"/>
                    </a:cubicBezTo>
                    <a:cubicBezTo>
                      <a:pt x="0" y="1967"/>
                      <a:pt x="568" y="2534"/>
                      <a:pt x="1267" y="2534"/>
                    </a:cubicBezTo>
                    <a:cubicBezTo>
                      <a:pt x="1966" y="2534"/>
                      <a:pt x="2534" y="1967"/>
                      <a:pt x="2534" y="1268"/>
                    </a:cubicBezTo>
                    <a:cubicBezTo>
                      <a:pt x="2534" y="567"/>
                      <a:pt x="1966" y="1"/>
                      <a:pt x="12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
              <p:cNvSpPr/>
              <p:nvPr/>
            </p:nvSpPr>
            <p:spPr>
              <a:xfrm>
                <a:off x="4897498" y="1632664"/>
                <a:ext cx="113358" cy="113403"/>
              </a:xfrm>
              <a:custGeom>
                <a:rect b="b" l="l" r="r" t="t"/>
                <a:pathLst>
                  <a:path extrusionOk="0" h="2534" w="2533">
                    <a:moveTo>
                      <a:pt x="1266" y="0"/>
                    </a:moveTo>
                    <a:cubicBezTo>
                      <a:pt x="567" y="0"/>
                      <a:pt x="0" y="568"/>
                      <a:pt x="0" y="1266"/>
                    </a:cubicBezTo>
                    <a:cubicBezTo>
                      <a:pt x="0" y="1966"/>
                      <a:pt x="567" y="2534"/>
                      <a:pt x="1266" y="2534"/>
                    </a:cubicBezTo>
                    <a:cubicBezTo>
                      <a:pt x="1966" y="2534"/>
                      <a:pt x="2532" y="1966"/>
                      <a:pt x="2532" y="1266"/>
                    </a:cubicBezTo>
                    <a:cubicBezTo>
                      <a:pt x="2532" y="568"/>
                      <a:pt x="1966" y="0"/>
                      <a:pt x="12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
              <p:cNvSpPr/>
              <p:nvPr/>
            </p:nvSpPr>
            <p:spPr>
              <a:xfrm>
                <a:off x="6325573" y="1632664"/>
                <a:ext cx="113403" cy="113403"/>
              </a:xfrm>
              <a:custGeom>
                <a:rect b="b" l="l" r="r" t="t"/>
                <a:pathLst>
                  <a:path extrusionOk="0" h="2534" w="2534">
                    <a:moveTo>
                      <a:pt x="1267" y="0"/>
                    </a:moveTo>
                    <a:cubicBezTo>
                      <a:pt x="568" y="0"/>
                      <a:pt x="0" y="568"/>
                      <a:pt x="0" y="1266"/>
                    </a:cubicBezTo>
                    <a:cubicBezTo>
                      <a:pt x="0" y="1966"/>
                      <a:pt x="568" y="2534"/>
                      <a:pt x="1267" y="2534"/>
                    </a:cubicBezTo>
                    <a:cubicBezTo>
                      <a:pt x="1966" y="2534"/>
                      <a:pt x="2534" y="1966"/>
                      <a:pt x="2534" y="1266"/>
                    </a:cubicBezTo>
                    <a:cubicBezTo>
                      <a:pt x="2534" y="568"/>
                      <a:pt x="1966" y="0"/>
                      <a:pt x="1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
              <p:cNvSpPr/>
              <p:nvPr/>
            </p:nvSpPr>
            <p:spPr>
              <a:xfrm>
                <a:off x="6471285" y="1488876"/>
                <a:ext cx="43276" cy="43231"/>
              </a:xfrm>
              <a:custGeom>
                <a:rect b="b" l="l" r="r" t="t"/>
                <a:pathLst>
                  <a:path extrusionOk="0" h="966" w="967">
                    <a:moveTo>
                      <a:pt x="483" y="1"/>
                    </a:moveTo>
                    <a:cubicBezTo>
                      <a:pt x="217" y="1"/>
                      <a:pt x="1" y="217"/>
                      <a:pt x="1" y="483"/>
                    </a:cubicBezTo>
                    <a:cubicBezTo>
                      <a:pt x="1" y="750"/>
                      <a:pt x="216" y="966"/>
                      <a:pt x="483" y="966"/>
                    </a:cubicBezTo>
                    <a:cubicBezTo>
                      <a:pt x="750" y="966"/>
                      <a:pt x="967" y="750"/>
                      <a:pt x="967" y="483"/>
                    </a:cubicBezTo>
                    <a:cubicBezTo>
                      <a:pt x="967" y="217"/>
                      <a:pt x="750" y="1"/>
                      <a:pt x="4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
              <p:cNvSpPr/>
              <p:nvPr/>
            </p:nvSpPr>
            <p:spPr>
              <a:xfrm>
                <a:off x="6176504" y="1764413"/>
                <a:ext cx="43186" cy="43231"/>
              </a:xfrm>
              <a:custGeom>
                <a:rect b="b" l="l" r="r" t="t"/>
                <a:pathLst>
                  <a:path extrusionOk="0" h="966" w="965">
                    <a:moveTo>
                      <a:pt x="483" y="0"/>
                    </a:moveTo>
                    <a:cubicBezTo>
                      <a:pt x="216" y="0"/>
                      <a:pt x="0" y="217"/>
                      <a:pt x="0" y="483"/>
                    </a:cubicBezTo>
                    <a:cubicBezTo>
                      <a:pt x="0" y="749"/>
                      <a:pt x="216" y="965"/>
                      <a:pt x="483" y="965"/>
                    </a:cubicBezTo>
                    <a:cubicBezTo>
                      <a:pt x="749" y="965"/>
                      <a:pt x="965" y="749"/>
                      <a:pt x="965" y="483"/>
                    </a:cubicBezTo>
                    <a:cubicBezTo>
                      <a:pt x="965" y="217"/>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
              <p:cNvSpPr/>
              <p:nvPr/>
            </p:nvSpPr>
            <p:spPr>
              <a:xfrm>
                <a:off x="4808666" y="1488876"/>
                <a:ext cx="43276" cy="43231"/>
              </a:xfrm>
              <a:custGeom>
                <a:rect b="b" l="l" r="r" t="t"/>
                <a:pathLst>
                  <a:path extrusionOk="0" h="966" w="967">
                    <a:moveTo>
                      <a:pt x="484" y="1"/>
                    </a:moveTo>
                    <a:cubicBezTo>
                      <a:pt x="218" y="1"/>
                      <a:pt x="1" y="217"/>
                      <a:pt x="1" y="483"/>
                    </a:cubicBezTo>
                    <a:cubicBezTo>
                      <a:pt x="1" y="750"/>
                      <a:pt x="218" y="966"/>
                      <a:pt x="484" y="966"/>
                    </a:cubicBezTo>
                    <a:cubicBezTo>
                      <a:pt x="751" y="966"/>
                      <a:pt x="967" y="750"/>
                      <a:pt x="967" y="483"/>
                    </a:cubicBezTo>
                    <a:cubicBezTo>
                      <a:pt x="967" y="217"/>
                      <a:pt x="751" y="1"/>
                      <a:pt x="48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
              <p:cNvSpPr/>
              <p:nvPr/>
            </p:nvSpPr>
            <p:spPr>
              <a:xfrm>
                <a:off x="5103536" y="1764413"/>
                <a:ext cx="43231" cy="43231"/>
              </a:xfrm>
              <a:custGeom>
                <a:rect b="b" l="l" r="r" t="t"/>
                <a:pathLst>
                  <a:path extrusionOk="0" h="966" w="966">
                    <a:moveTo>
                      <a:pt x="483" y="0"/>
                    </a:moveTo>
                    <a:cubicBezTo>
                      <a:pt x="217" y="0"/>
                      <a:pt x="1" y="217"/>
                      <a:pt x="1" y="483"/>
                    </a:cubicBezTo>
                    <a:cubicBezTo>
                      <a:pt x="1" y="749"/>
                      <a:pt x="217" y="965"/>
                      <a:pt x="483" y="965"/>
                    </a:cubicBezTo>
                    <a:cubicBezTo>
                      <a:pt x="749" y="965"/>
                      <a:pt x="966" y="749"/>
                      <a:pt x="966" y="483"/>
                    </a:cubicBezTo>
                    <a:cubicBezTo>
                      <a:pt x="966" y="217"/>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
              <p:cNvSpPr/>
              <p:nvPr/>
            </p:nvSpPr>
            <p:spPr>
              <a:xfrm>
                <a:off x="4808666" y="410986"/>
                <a:ext cx="43276" cy="43276"/>
              </a:xfrm>
              <a:custGeom>
                <a:rect b="b" l="l" r="r" t="t"/>
                <a:pathLst>
                  <a:path extrusionOk="0" h="967" w="967">
                    <a:moveTo>
                      <a:pt x="484" y="1"/>
                    </a:moveTo>
                    <a:cubicBezTo>
                      <a:pt x="218" y="1"/>
                      <a:pt x="1" y="217"/>
                      <a:pt x="1" y="483"/>
                    </a:cubicBezTo>
                    <a:cubicBezTo>
                      <a:pt x="1" y="750"/>
                      <a:pt x="218" y="967"/>
                      <a:pt x="484" y="967"/>
                    </a:cubicBezTo>
                    <a:cubicBezTo>
                      <a:pt x="751" y="967"/>
                      <a:pt x="967" y="751"/>
                      <a:pt x="967" y="484"/>
                    </a:cubicBezTo>
                    <a:cubicBezTo>
                      <a:pt x="967" y="218"/>
                      <a:pt x="751" y="1"/>
                      <a:pt x="48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
              <p:cNvSpPr/>
              <p:nvPr/>
            </p:nvSpPr>
            <p:spPr>
              <a:xfrm>
                <a:off x="5103536" y="135494"/>
                <a:ext cx="43231" cy="43276"/>
              </a:xfrm>
              <a:custGeom>
                <a:rect b="b" l="l" r="r" t="t"/>
                <a:pathLst>
                  <a:path extrusionOk="0" h="967" w="966">
                    <a:moveTo>
                      <a:pt x="483" y="0"/>
                    </a:moveTo>
                    <a:cubicBezTo>
                      <a:pt x="217" y="0"/>
                      <a:pt x="1" y="218"/>
                      <a:pt x="1" y="484"/>
                    </a:cubicBezTo>
                    <a:cubicBezTo>
                      <a:pt x="1" y="750"/>
                      <a:pt x="217" y="966"/>
                      <a:pt x="483" y="966"/>
                    </a:cubicBezTo>
                    <a:cubicBezTo>
                      <a:pt x="749" y="966"/>
                      <a:pt x="966" y="750"/>
                      <a:pt x="966" y="484"/>
                    </a:cubicBezTo>
                    <a:cubicBezTo>
                      <a:pt x="966" y="218"/>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
              <p:cNvSpPr/>
              <p:nvPr/>
            </p:nvSpPr>
            <p:spPr>
              <a:xfrm>
                <a:off x="6471285" y="410986"/>
                <a:ext cx="43276" cy="43276"/>
              </a:xfrm>
              <a:custGeom>
                <a:rect b="b" l="l" r="r" t="t"/>
                <a:pathLst>
                  <a:path extrusionOk="0" h="967" w="967">
                    <a:moveTo>
                      <a:pt x="483" y="1"/>
                    </a:moveTo>
                    <a:cubicBezTo>
                      <a:pt x="216" y="1"/>
                      <a:pt x="1" y="218"/>
                      <a:pt x="1" y="484"/>
                    </a:cubicBezTo>
                    <a:cubicBezTo>
                      <a:pt x="1" y="751"/>
                      <a:pt x="217" y="967"/>
                      <a:pt x="483" y="967"/>
                    </a:cubicBezTo>
                    <a:cubicBezTo>
                      <a:pt x="750" y="967"/>
                      <a:pt x="967" y="750"/>
                      <a:pt x="967" y="483"/>
                    </a:cubicBezTo>
                    <a:cubicBezTo>
                      <a:pt x="967" y="217"/>
                      <a:pt x="750" y="1"/>
                      <a:pt x="4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
              <p:cNvSpPr/>
              <p:nvPr/>
            </p:nvSpPr>
            <p:spPr>
              <a:xfrm>
                <a:off x="6176504" y="135494"/>
                <a:ext cx="43186" cy="43276"/>
              </a:xfrm>
              <a:custGeom>
                <a:rect b="b" l="l" r="r" t="t"/>
                <a:pathLst>
                  <a:path extrusionOk="0" h="967" w="965">
                    <a:moveTo>
                      <a:pt x="483" y="0"/>
                    </a:moveTo>
                    <a:cubicBezTo>
                      <a:pt x="216" y="0"/>
                      <a:pt x="0" y="218"/>
                      <a:pt x="0" y="484"/>
                    </a:cubicBezTo>
                    <a:cubicBezTo>
                      <a:pt x="0" y="750"/>
                      <a:pt x="216" y="966"/>
                      <a:pt x="483" y="966"/>
                    </a:cubicBezTo>
                    <a:cubicBezTo>
                      <a:pt x="749" y="966"/>
                      <a:pt x="965" y="750"/>
                      <a:pt x="965" y="484"/>
                    </a:cubicBezTo>
                    <a:cubicBezTo>
                      <a:pt x="965" y="218"/>
                      <a:pt x="749" y="0"/>
                      <a:pt x="4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
              <p:cNvSpPr/>
              <p:nvPr/>
            </p:nvSpPr>
            <p:spPr>
              <a:xfrm>
                <a:off x="4834309" y="125067"/>
                <a:ext cx="64130" cy="64086"/>
              </a:xfrm>
              <a:custGeom>
                <a:rect b="b" l="l" r="r" t="t"/>
                <a:pathLst>
                  <a:path extrusionOk="0" h="1432" w="1433">
                    <a:moveTo>
                      <a:pt x="717" y="1"/>
                    </a:moveTo>
                    <a:cubicBezTo>
                      <a:pt x="321" y="1"/>
                      <a:pt x="0" y="320"/>
                      <a:pt x="0" y="717"/>
                    </a:cubicBezTo>
                    <a:cubicBezTo>
                      <a:pt x="0" y="1112"/>
                      <a:pt x="321" y="1432"/>
                      <a:pt x="717" y="1432"/>
                    </a:cubicBezTo>
                    <a:cubicBezTo>
                      <a:pt x="1112" y="1432"/>
                      <a:pt x="1433" y="1112"/>
                      <a:pt x="1433" y="717"/>
                    </a:cubicBezTo>
                    <a:cubicBezTo>
                      <a:pt x="1433" y="320"/>
                      <a:pt x="1112" y="1"/>
                      <a:pt x="7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
              <p:cNvSpPr/>
              <p:nvPr/>
            </p:nvSpPr>
            <p:spPr>
              <a:xfrm>
                <a:off x="6431903" y="125067"/>
                <a:ext cx="64130" cy="64086"/>
              </a:xfrm>
              <a:custGeom>
                <a:rect b="b" l="l" r="r" t="t"/>
                <a:pathLst>
                  <a:path extrusionOk="0" h="1432" w="1433">
                    <a:moveTo>
                      <a:pt x="717" y="1"/>
                    </a:moveTo>
                    <a:cubicBezTo>
                      <a:pt x="321" y="1"/>
                      <a:pt x="1" y="321"/>
                      <a:pt x="1" y="716"/>
                    </a:cubicBezTo>
                    <a:cubicBezTo>
                      <a:pt x="1" y="1111"/>
                      <a:pt x="321" y="1432"/>
                      <a:pt x="717" y="1432"/>
                    </a:cubicBezTo>
                    <a:cubicBezTo>
                      <a:pt x="1112" y="1432"/>
                      <a:pt x="1433" y="1111"/>
                      <a:pt x="1433" y="716"/>
                    </a:cubicBezTo>
                    <a:cubicBezTo>
                      <a:pt x="1433" y="321"/>
                      <a:pt x="1112" y="1"/>
                      <a:pt x="7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
              <p:cNvSpPr/>
              <p:nvPr/>
            </p:nvSpPr>
            <p:spPr>
              <a:xfrm>
                <a:off x="4835025" y="1734608"/>
                <a:ext cx="68964" cy="64130"/>
              </a:xfrm>
              <a:custGeom>
                <a:rect b="b" l="l" r="r" t="t"/>
                <a:pathLst>
                  <a:path extrusionOk="0" h="1433" w="1541">
                    <a:moveTo>
                      <a:pt x="769" y="0"/>
                    </a:moveTo>
                    <a:cubicBezTo>
                      <a:pt x="424" y="0"/>
                      <a:pt x="121" y="250"/>
                      <a:pt x="63" y="602"/>
                    </a:cubicBezTo>
                    <a:cubicBezTo>
                      <a:pt x="1" y="992"/>
                      <a:pt x="265" y="1360"/>
                      <a:pt x="655" y="1423"/>
                    </a:cubicBezTo>
                    <a:cubicBezTo>
                      <a:pt x="694" y="1430"/>
                      <a:pt x="733" y="1433"/>
                      <a:pt x="771" y="1433"/>
                    </a:cubicBezTo>
                    <a:cubicBezTo>
                      <a:pt x="1116" y="1433"/>
                      <a:pt x="1420" y="1183"/>
                      <a:pt x="1477" y="831"/>
                    </a:cubicBezTo>
                    <a:cubicBezTo>
                      <a:pt x="1541" y="441"/>
                      <a:pt x="1275" y="73"/>
                      <a:pt x="885" y="10"/>
                    </a:cubicBezTo>
                    <a:cubicBezTo>
                      <a:pt x="846" y="3"/>
                      <a:pt x="807" y="0"/>
                      <a:pt x="76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
              <p:cNvSpPr/>
              <p:nvPr/>
            </p:nvSpPr>
            <p:spPr>
              <a:xfrm>
                <a:off x="6432529" y="1734921"/>
                <a:ext cx="68964" cy="64130"/>
              </a:xfrm>
              <a:custGeom>
                <a:rect b="b" l="l" r="r" t="t"/>
                <a:pathLst>
                  <a:path extrusionOk="0" h="1433" w="1541">
                    <a:moveTo>
                      <a:pt x="769" y="1"/>
                    </a:moveTo>
                    <a:cubicBezTo>
                      <a:pt x="425" y="1"/>
                      <a:pt x="121" y="250"/>
                      <a:pt x="64" y="601"/>
                    </a:cubicBezTo>
                    <a:cubicBezTo>
                      <a:pt x="0" y="991"/>
                      <a:pt x="264" y="1359"/>
                      <a:pt x="655" y="1423"/>
                    </a:cubicBezTo>
                    <a:cubicBezTo>
                      <a:pt x="694" y="1429"/>
                      <a:pt x="733" y="1432"/>
                      <a:pt x="772" y="1432"/>
                    </a:cubicBezTo>
                    <a:cubicBezTo>
                      <a:pt x="1116" y="1432"/>
                      <a:pt x="1419" y="1182"/>
                      <a:pt x="1476" y="832"/>
                    </a:cubicBezTo>
                    <a:cubicBezTo>
                      <a:pt x="1541" y="442"/>
                      <a:pt x="1275" y="73"/>
                      <a:pt x="885" y="10"/>
                    </a:cubicBezTo>
                    <a:cubicBezTo>
                      <a:pt x="846" y="4"/>
                      <a:pt x="808" y="1"/>
                      <a:pt x="76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
              <p:cNvSpPr/>
              <p:nvPr/>
            </p:nvSpPr>
            <p:spPr>
              <a:xfrm>
                <a:off x="5622701" y="38562"/>
                <a:ext cx="90937" cy="1846622"/>
              </a:xfrm>
              <a:custGeom>
                <a:rect b="b" l="l" r="r" t="t"/>
                <a:pathLst>
                  <a:path extrusionOk="0" h="41263" w="2032">
                    <a:moveTo>
                      <a:pt x="1" y="1"/>
                    </a:moveTo>
                    <a:lnTo>
                      <a:pt x="1" y="41263"/>
                    </a:lnTo>
                    <a:lnTo>
                      <a:pt x="2032" y="41263"/>
                    </a:lnTo>
                    <a:lnTo>
                      <a:pt x="203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
              <p:cNvSpPr/>
              <p:nvPr/>
            </p:nvSpPr>
            <p:spPr>
              <a:xfrm>
                <a:off x="4735900" y="916412"/>
                <a:ext cx="1846578" cy="90982"/>
              </a:xfrm>
              <a:custGeom>
                <a:rect b="b" l="l" r="r" t="t"/>
                <a:pathLst>
                  <a:path extrusionOk="0" h="2033" w="41262">
                    <a:moveTo>
                      <a:pt x="0" y="1"/>
                    </a:moveTo>
                    <a:lnTo>
                      <a:pt x="0" y="2033"/>
                    </a:lnTo>
                    <a:lnTo>
                      <a:pt x="41262" y="2033"/>
                    </a:lnTo>
                    <a:lnTo>
                      <a:pt x="412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
              <p:cNvSpPr/>
              <p:nvPr/>
            </p:nvSpPr>
            <p:spPr>
              <a:xfrm>
                <a:off x="5046746" y="388207"/>
                <a:ext cx="634948" cy="573772"/>
              </a:xfrm>
              <a:custGeom>
                <a:rect b="b" l="l" r="r" t="t"/>
                <a:pathLst>
                  <a:path extrusionOk="0" h="12821" w="14188">
                    <a:moveTo>
                      <a:pt x="0" y="1"/>
                    </a:moveTo>
                    <a:cubicBezTo>
                      <a:pt x="0" y="1"/>
                      <a:pt x="0" y="1"/>
                      <a:pt x="0" y="1"/>
                    </a:cubicBezTo>
                    <a:cubicBezTo>
                      <a:pt x="0" y="1"/>
                      <a:pt x="0" y="1"/>
                      <a:pt x="0" y="1"/>
                    </a:cubicBezTo>
                    <a:lnTo>
                      <a:pt x="0" y="1"/>
                    </a:lnTo>
                    <a:cubicBezTo>
                      <a:pt x="0" y="1"/>
                      <a:pt x="0" y="1"/>
                      <a:pt x="0" y="1"/>
                    </a:cubicBezTo>
                    <a:close/>
                    <a:moveTo>
                      <a:pt x="0" y="1"/>
                    </a:moveTo>
                    <a:cubicBezTo>
                      <a:pt x="1" y="2"/>
                      <a:pt x="1845" y="11804"/>
                      <a:pt x="13886" y="12821"/>
                    </a:cubicBezTo>
                    <a:cubicBezTo>
                      <a:pt x="13886" y="12821"/>
                      <a:pt x="14188" y="3070"/>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
              <p:cNvSpPr/>
              <p:nvPr/>
            </p:nvSpPr>
            <p:spPr>
              <a:xfrm>
                <a:off x="5191965" y="563813"/>
                <a:ext cx="482611" cy="398163"/>
              </a:xfrm>
              <a:custGeom>
                <a:rect b="b" l="l" r="r" t="t"/>
                <a:pathLst>
                  <a:path extrusionOk="0" h="8897" w="10784">
                    <a:moveTo>
                      <a:pt x="5084" y="0"/>
                    </a:moveTo>
                    <a:cubicBezTo>
                      <a:pt x="2887" y="0"/>
                      <a:pt x="1" y="3207"/>
                      <a:pt x="1583" y="5022"/>
                    </a:cubicBezTo>
                    <a:cubicBezTo>
                      <a:pt x="3448" y="7159"/>
                      <a:pt x="6558" y="8553"/>
                      <a:pt x="10641" y="8897"/>
                    </a:cubicBezTo>
                    <a:cubicBezTo>
                      <a:pt x="10641" y="8897"/>
                      <a:pt x="10783" y="4299"/>
                      <a:pt x="6281" y="425"/>
                    </a:cubicBezTo>
                    <a:cubicBezTo>
                      <a:pt x="5938" y="130"/>
                      <a:pt x="5525" y="0"/>
                      <a:pt x="5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
              <p:cNvSpPr/>
              <p:nvPr/>
            </p:nvSpPr>
            <p:spPr>
              <a:xfrm>
                <a:off x="5654654" y="388207"/>
                <a:ext cx="634993" cy="573772"/>
              </a:xfrm>
              <a:custGeom>
                <a:rect b="b" l="l" r="r" t="t"/>
                <a:pathLst>
                  <a:path extrusionOk="0" h="12821" w="14189">
                    <a:moveTo>
                      <a:pt x="14188" y="1"/>
                    </a:moveTo>
                    <a:cubicBezTo>
                      <a:pt x="14188" y="1"/>
                      <a:pt x="14188" y="1"/>
                      <a:pt x="14188" y="1"/>
                    </a:cubicBezTo>
                    <a:lnTo>
                      <a:pt x="14188" y="1"/>
                    </a:lnTo>
                    <a:cubicBezTo>
                      <a:pt x="14188" y="1"/>
                      <a:pt x="14188" y="1"/>
                      <a:pt x="14188" y="1"/>
                    </a:cubicBezTo>
                    <a:cubicBezTo>
                      <a:pt x="14188" y="1"/>
                      <a:pt x="14188" y="1"/>
                      <a:pt x="14188" y="1"/>
                    </a:cubicBezTo>
                    <a:close/>
                    <a:moveTo>
                      <a:pt x="14188" y="1"/>
                    </a:moveTo>
                    <a:lnTo>
                      <a:pt x="14188" y="1"/>
                    </a:lnTo>
                    <a:cubicBezTo>
                      <a:pt x="1" y="3070"/>
                      <a:pt x="303" y="12821"/>
                      <a:pt x="303" y="12821"/>
                    </a:cubicBezTo>
                    <a:cubicBezTo>
                      <a:pt x="12343" y="11804"/>
                      <a:pt x="14188" y="2"/>
                      <a:pt x="141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
              <p:cNvSpPr/>
              <p:nvPr/>
            </p:nvSpPr>
            <p:spPr>
              <a:xfrm>
                <a:off x="5661859" y="563813"/>
                <a:ext cx="482566" cy="398163"/>
              </a:xfrm>
              <a:custGeom>
                <a:rect b="b" l="l" r="r" t="t"/>
                <a:pathLst>
                  <a:path extrusionOk="0" h="8897" w="10783">
                    <a:moveTo>
                      <a:pt x="5700" y="0"/>
                    </a:moveTo>
                    <a:cubicBezTo>
                      <a:pt x="5259" y="0"/>
                      <a:pt x="4846" y="130"/>
                      <a:pt x="4503" y="425"/>
                    </a:cubicBezTo>
                    <a:cubicBezTo>
                      <a:pt x="0" y="4299"/>
                      <a:pt x="142" y="8897"/>
                      <a:pt x="142" y="8897"/>
                    </a:cubicBezTo>
                    <a:cubicBezTo>
                      <a:pt x="4226" y="8553"/>
                      <a:pt x="7336" y="7159"/>
                      <a:pt x="9200" y="5022"/>
                    </a:cubicBezTo>
                    <a:cubicBezTo>
                      <a:pt x="10783" y="3207"/>
                      <a:pt x="7896" y="0"/>
                      <a:pt x="57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
              <p:cNvSpPr/>
              <p:nvPr/>
            </p:nvSpPr>
            <p:spPr>
              <a:xfrm>
                <a:off x="5654654" y="961925"/>
                <a:ext cx="634993" cy="573772"/>
              </a:xfrm>
              <a:custGeom>
                <a:rect b="b" l="l" r="r" t="t"/>
                <a:pathLst>
                  <a:path extrusionOk="0" h="12821" w="14189">
                    <a:moveTo>
                      <a:pt x="303" y="1"/>
                    </a:moveTo>
                    <a:cubicBezTo>
                      <a:pt x="303" y="1"/>
                      <a:pt x="1" y="9752"/>
                      <a:pt x="14188" y="12821"/>
                    </a:cubicBezTo>
                    <a:cubicBezTo>
                      <a:pt x="14188" y="12821"/>
                      <a:pt x="12344" y="1016"/>
                      <a:pt x="3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
              <p:cNvSpPr/>
              <p:nvPr/>
            </p:nvSpPr>
            <p:spPr>
              <a:xfrm>
                <a:off x="5661859" y="961925"/>
                <a:ext cx="482566" cy="398208"/>
              </a:xfrm>
              <a:custGeom>
                <a:rect b="b" l="l" r="r" t="t"/>
                <a:pathLst>
                  <a:path extrusionOk="0" h="8898" w="10783">
                    <a:moveTo>
                      <a:pt x="142" y="1"/>
                    </a:moveTo>
                    <a:cubicBezTo>
                      <a:pt x="142" y="1"/>
                      <a:pt x="0" y="4597"/>
                      <a:pt x="4503" y="8472"/>
                    </a:cubicBezTo>
                    <a:cubicBezTo>
                      <a:pt x="4846" y="8768"/>
                      <a:pt x="5259" y="8897"/>
                      <a:pt x="5700" y="8897"/>
                    </a:cubicBezTo>
                    <a:cubicBezTo>
                      <a:pt x="7896" y="8897"/>
                      <a:pt x="10783" y="5690"/>
                      <a:pt x="9200" y="3875"/>
                    </a:cubicBezTo>
                    <a:cubicBezTo>
                      <a:pt x="7336" y="1737"/>
                      <a:pt x="4226" y="345"/>
                      <a:pt x="1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
              <p:cNvSpPr/>
              <p:nvPr/>
            </p:nvSpPr>
            <p:spPr>
              <a:xfrm>
                <a:off x="5046746" y="961925"/>
                <a:ext cx="634948" cy="573772"/>
              </a:xfrm>
              <a:custGeom>
                <a:rect b="b" l="l" r="r" t="t"/>
                <a:pathLst>
                  <a:path extrusionOk="0" h="12821" w="14188">
                    <a:moveTo>
                      <a:pt x="13886" y="1"/>
                    </a:moveTo>
                    <a:cubicBezTo>
                      <a:pt x="1844" y="1016"/>
                      <a:pt x="0" y="12821"/>
                      <a:pt x="0" y="12821"/>
                    </a:cubicBezTo>
                    <a:cubicBezTo>
                      <a:pt x="14188" y="9752"/>
                      <a:pt x="13886" y="1"/>
                      <a:pt x="1388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
              <p:cNvSpPr/>
              <p:nvPr/>
            </p:nvSpPr>
            <p:spPr>
              <a:xfrm>
                <a:off x="5191965" y="961925"/>
                <a:ext cx="482611" cy="398208"/>
              </a:xfrm>
              <a:custGeom>
                <a:rect b="b" l="l" r="r" t="t"/>
                <a:pathLst>
                  <a:path extrusionOk="0" h="8898" w="10784">
                    <a:moveTo>
                      <a:pt x="10641" y="1"/>
                    </a:moveTo>
                    <a:lnTo>
                      <a:pt x="10641" y="1"/>
                    </a:lnTo>
                    <a:cubicBezTo>
                      <a:pt x="6558" y="345"/>
                      <a:pt x="3448" y="1737"/>
                      <a:pt x="1583" y="3875"/>
                    </a:cubicBezTo>
                    <a:cubicBezTo>
                      <a:pt x="1" y="5690"/>
                      <a:pt x="2887" y="8897"/>
                      <a:pt x="5084" y="8897"/>
                    </a:cubicBezTo>
                    <a:cubicBezTo>
                      <a:pt x="5525" y="8897"/>
                      <a:pt x="5938" y="8768"/>
                      <a:pt x="6281" y="8472"/>
                    </a:cubicBezTo>
                    <a:cubicBezTo>
                      <a:pt x="10783" y="4597"/>
                      <a:pt x="10641" y="1"/>
                      <a:pt x="106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
              <p:cNvSpPr/>
              <p:nvPr/>
            </p:nvSpPr>
            <p:spPr>
              <a:xfrm>
                <a:off x="5550740" y="846510"/>
                <a:ext cx="216871" cy="216871"/>
              </a:xfrm>
              <a:custGeom>
                <a:rect b="b" l="l" r="r" t="t"/>
                <a:pathLst>
                  <a:path extrusionOk="0" h="4846" w="4846">
                    <a:moveTo>
                      <a:pt x="2423" y="0"/>
                    </a:moveTo>
                    <a:cubicBezTo>
                      <a:pt x="1084" y="0"/>
                      <a:pt x="0" y="1085"/>
                      <a:pt x="0" y="2423"/>
                    </a:cubicBezTo>
                    <a:cubicBezTo>
                      <a:pt x="0" y="3762"/>
                      <a:pt x="1084" y="4846"/>
                      <a:pt x="2423" y="4846"/>
                    </a:cubicBezTo>
                    <a:cubicBezTo>
                      <a:pt x="3761" y="4846"/>
                      <a:pt x="4846" y="3762"/>
                      <a:pt x="4846" y="2423"/>
                    </a:cubicBezTo>
                    <a:cubicBezTo>
                      <a:pt x="4846" y="1085"/>
                      <a:pt x="3761" y="0"/>
                      <a:pt x="242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
              <p:cNvSpPr/>
              <p:nvPr/>
            </p:nvSpPr>
            <p:spPr>
              <a:xfrm>
                <a:off x="6044084" y="1536358"/>
                <a:ext cx="58223" cy="71783"/>
              </a:xfrm>
              <a:custGeom>
                <a:rect b="b" l="l" r="r" t="t"/>
                <a:pathLst>
                  <a:path extrusionOk="0" h="1604" w="1301">
                    <a:moveTo>
                      <a:pt x="269" y="0"/>
                    </a:moveTo>
                    <a:cubicBezTo>
                      <a:pt x="224" y="0"/>
                      <a:pt x="178" y="13"/>
                      <a:pt x="138" y="40"/>
                    </a:cubicBezTo>
                    <a:cubicBezTo>
                      <a:pt x="30" y="112"/>
                      <a:pt x="1" y="257"/>
                      <a:pt x="74" y="365"/>
                    </a:cubicBezTo>
                    <a:lnTo>
                      <a:pt x="839" y="1500"/>
                    </a:lnTo>
                    <a:cubicBezTo>
                      <a:pt x="884" y="1567"/>
                      <a:pt x="957" y="1603"/>
                      <a:pt x="1033" y="1603"/>
                    </a:cubicBezTo>
                    <a:cubicBezTo>
                      <a:pt x="1078" y="1603"/>
                      <a:pt x="1122" y="1590"/>
                      <a:pt x="1163" y="1563"/>
                    </a:cubicBezTo>
                    <a:cubicBezTo>
                      <a:pt x="1271" y="1492"/>
                      <a:pt x="1301" y="1346"/>
                      <a:pt x="1228" y="1239"/>
                    </a:cubicBezTo>
                    <a:lnTo>
                      <a:pt x="463" y="104"/>
                    </a:lnTo>
                    <a:cubicBezTo>
                      <a:pt x="417" y="36"/>
                      <a:pt x="344" y="0"/>
                      <a:pt x="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
              <p:cNvSpPr/>
              <p:nvPr/>
            </p:nvSpPr>
            <p:spPr>
              <a:xfrm>
                <a:off x="5199662" y="283444"/>
                <a:ext cx="58089" cy="71828"/>
              </a:xfrm>
              <a:custGeom>
                <a:rect b="b" l="l" r="r" t="t"/>
                <a:pathLst>
                  <a:path extrusionOk="0" h="1605" w="1298">
                    <a:moveTo>
                      <a:pt x="268" y="1"/>
                    </a:moveTo>
                    <a:cubicBezTo>
                      <a:pt x="223" y="1"/>
                      <a:pt x="177" y="14"/>
                      <a:pt x="137" y="41"/>
                    </a:cubicBezTo>
                    <a:cubicBezTo>
                      <a:pt x="30" y="113"/>
                      <a:pt x="1" y="258"/>
                      <a:pt x="73" y="366"/>
                    </a:cubicBezTo>
                    <a:lnTo>
                      <a:pt x="839" y="1501"/>
                    </a:lnTo>
                    <a:cubicBezTo>
                      <a:pt x="883" y="1568"/>
                      <a:pt x="958" y="1604"/>
                      <a:pt x="1033" y="1604"/>
                    </a:cubicBezTo>
                    <a:cubicBezTo>
                      <a:pt x="1079" y="1604"/>
                      <a:pt x="1124" y="1590"/>
                      <a:pt x="1162" y="1564"/>
                    </a:cubicBezTo>
                    <a:cubicBezTo>
                      <a:pt x="1270" y="1493"/>
                      <a:pt x="1298" y="1347"/>
                      <a:pt x="1226" y="1239"/>
                    </a:cubicBezTo>
                    <a:lnTo>
                      <a:pt x="462" y="104"/>
                    </a:lnTo>
                    <a:cubicBezTo>
                      <a:pt x="417" y="37"/>
                      <a:pt x="343" y="1"/>
                      <a:pt x="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
              <p:cNvSpPr/>
              <p:nvPr/>
            </p:nvSpPr>
            <p:spPr>
              <a:xfrm>
                <a:off x="5004321" y="1328710"/>
                <a:ext cx="74781" cy="55269"/>
              </a:xfrm>
              <a:custGeom>
                <a:rect b="b" l="l" r="r" t="t"/>
                <a:pathLst>
                  <a:path extrusionOk="0" h="1235" w="1671">
                    <a:moveTo>
                      <a:pt x="1404" y="1"/>
                    </a:moveTo>
                    <a:cubicBezTo>
                      <a:pt x="1358" y="1"/>
                      <a:pt x="1313" y="14"/>
                      <a:pt x="1272" y="41"/>
                    </a:cubicBezTo>
                    <a:lnTo>
                      <a:pt x="138" y="805"/>
                    </a:lnTo>
                    <a:cubicBezTo>
                      <a:pt x="31" y="877"/>
                      <a:pt x="1" y="1023"/>
                      <a:pt x="74" y="1131"/>
                    </a:cubicBezTo>
                    <a:cubicBezTo>
                      <a:pt x="119" y="1198"/>
                      <a:pt x="193" y="1234"/>
                      <a:pt x="268" y="1234"/>
                    </a:cubicBezTo>
                    <a:cubicBezTo>
                      <a:pt x="313" y="1234"/>
                      <a:pt x="359" y="1221"/>
                      <a:pt x="399" y="1194"/>
                    </a:cubicBezTo>
                    <a:lnTo>
                      <a:pt x="1533" y="430"/>
                    </a:lnTo>
                    <a:cubicBezTo>
                      <a:pt x="1641" y="358"/>
                      <a:pt x="1671" y="212"/>
                      <a:pt x="1598" y="104"/>
                    </a:cubicBezTo>
                    <a:cubicBezTo>
                      <a:pt x="1553" y="37"/>
                      <a:pt x="1479" y="1"/>
                      <a:pt x="1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
              <p:cNvSpPr/>
              <p:nvPr/>
            </p:nvSpPr>
            <p:spPr>
              <a:xfrm>
                <a:off x="6257237" y="484334"/>
                <a:ext cx="74737" cy="55269"/>
              </a:xfrm>
              <a:custGeom>
                <a:rect b="b" l="l" r="r" t="t"/>
                <a:pathLst>
                  <a:path extrusionOk="0" h="1235" w="1670">
                    <a:moveTo>
                      <a:pt x="1403" y="1"/>
                    </a:moveTo>
                    <a:cubicBezTo>
                      <a:pt x="1358" y="1"/>
                      <a:pt x="1313" y="14"/>
                      <a:pt x="1273" y="41"/>
                    </a:cubicBezTo>
                    <a:lnTo>
                      <a:pt x="138" y="805"/>
                    </a:lnTo>
                    <a:cubicBezTo>
                      <a:pt x="31" y="877"/>
                      <a:pt x="1" y="1023"/>
                      <a:pt x="75" y="1131"/>
                    </a:cubicBezTo>
                    <a:cubicBezTo>
                      <a:pt x="119" y="1198"/>
                      <a:pt x="194" y="1234"/>
                      <a:pt x="269" y="1234"/>
                    </a:cubicBezTo>
                    <a:cubicBezTo>
                      <a:pt x="313" y="1234"/>
                      <a:pt x="360" y="1222"/>
                      <a:pt x="399" y="1194"/>
                    </a:cubicBezTo>
                    <a:lnTo>
                      <a:pt x="1534" y="430"/>
                    </a:lnTo>
                    <a:cubicBezTo>
                      <a:pt x="1641" y="358"/>
                      <a:pt x="1670" y="213"/>
                      <a:pt x="1598" y="105"/>
                    </a:cubicBezTo>
                    <a:cubicBezTo>
                      <a:pt x="1553" y="37"/>
                      <a:pt x="1478" y="1"/>
                      <a:pt x="14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
              <p:cNvSpPr/>
              <p:nvPr/>
            </p:nvSpPr>
            <p:spPr>
              <a:xfrm>
                <a:off x="6382497" y="944471"/>
                <a:ext cx="82255" cy="20989"/>
              </a:xfrm>
              <a:custGeom>
                <a:rect b="b" l="l" r="r" t="t"/>
                <a:pathLst>
                  <a:path extrusionOk="0" h="469" w="1838">
                    <a:moveTo>
                      <a:pt x="234" y="0"/>
                    </a:moveTo>
                    <a:cubicBezTo>
                      <a:pt x="105" y="0"/>
                      <a:pt x="1" y="105"/>
                      <a:pt x="1" y="234"/>
                    </a:cubicBezTo>
                    <a:cubicBezTo>
                      <a:pt x="1" y="364"/>
                      <a:pt x="105" y="469"/>
                      <a:pt x="234" y="469"/>
                    </a:cubicBezTo>
                    <a:lnTo>
                      <a:pt x="1604" y="469"/>
                    </a:lnTo>
                    <a:cubicBezTo>
                      <a:pt x="1733" y="469"/>
                      <a:pt x="1837" y="364"/>
                      <a:pt x="1837" y="234"/>
                    </a:cubicBezTo>
                    <a:cubicBezTo>
                      <a:pt x="1837" y="105"/>
                      <a:pt x="1733" y="0"/>
                      <a:pt x="16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
              <p:cNvSpPr/>
              <p:nvPr/>
            </p:nvSpPr>
            <p:spPr>
              <a:xfrm>
                <a:off x="4871632" y="944471"/>
                <a:ext cx="82300" cy="20989"/>
              </a:xfrm>
              <a:custGeom>
                <a:rect b="b" l="l" r="r" t="t"/>
                <a:pathLst>
                  <a:path extrusionOk="0" h="469" w="1839">
                    <a:moveTo>
                      <a:pt x="235" y="0"/>
                    </a:moveTo>
                    <a:cubicBezTo>
                      <a:pt x="106" y="0"/>
                      <a:pt x="0" y="105"/>
                      <a:pt x="0" y="234"/>
                    </a:cubicBezTo>
                    <a:cubicBezTo>
                      <a:pt x="0" y="364"/>
                      <a:pt x="106" y="469"/>
                      <a:pt x="235" y="469"/>
                    </a:cubicBezTo>
                    <a:lnTo>
                      <a:pt x="1603" y="469"/>
                    </a:lnTo>
                    <a:cubicBezTo>
                      <a:pt x="1733" y="469"/>
                      <a:pt x="1838" y="364"/>
                      <a:pt x="1838" y="234"/>
                    </a:cubicBezTo>
                    <a:cubicBezTo>
                      <a:pt x="1838" y="105"/>
                      <a:pt x="1733" y="0"/>
                      <a:pt x="16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
              <p:cNvSpPr/>
              <p:nvPr/>
            </p:nvSpPr>
            <p:spPr>
              <a:xfrm>
                <a:off x="5657652" y="1648461"/>
                <a:ext cx="21034" cy="82300"/>
              </a:xfrm>
              <a:custGeom>
                <a:rect b="b" l="l" r="r" t="t"/>
                <a:pathLst>
                  <a:path extrusionOk="0" h="1839" w="470">
                    <a:moveTo>
                      <a:pt x="235" y="1"/>
                    </a:moveTo>
                    <a:cubicBezTo>
                      <a:pt x="106" y="1"/>
                      <a:pt x="0" y="105"/>
                      <a:pt x="0" y="235"/>
                    </a:cubicBezTo>
                    <a:lnTo>
                      <a:pt x="0" y="1604"/>
                    </a:lnTo>
                    <a:cubicBezTo>
                      <a:pt x="0" y="1733"/>
                      <a:pt x="106" y="1838"/>
                      <a:pt x="235" y="1838"/>
                    </a:cubicBezTo>
                    <a:cubicBezTo>
                      <a:pt x="364" y="1838"/>
                      <a:pt x="469" y="1733"/>
                      <a:pt x="469" y="1604"/>
                    </a:cubicBezTo>
                    <a:lnTo>
                      <a:pt x="469" y="235"/>
                    </a:lnTo>
                    <a:cubicBezTo>
                      <a:pt x="469" y="105"/>
                      <a:pt x="364" y="1"/>
                      <a:pt x="2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
              <p:cNvSpPr/>
              <p:nvPr/>
            </p:nvSpPr>
            <p:spPr>
              <a:xfrm>
                <a:off x="5657652" y="137642"/>
                <a:ext cx="21034" cy="82255"/>
              </a:xfrm>
              <a:custGeom>
                <a:rect b="b" l="l" r="r" t="t"/>
                <a:pathLst>
                  <a:path extrusionOk="0" h="1838" w="470">
                    <a:moveTo>
                      <a:pt x="235" y="0"/>
                    </a:moveTo>
                    <a:cubicBezTo>
                      <a:pt x="106" y="0"/>
                      <a:pt x="0" y="105"/>
                      <a:pt x="0" y="234"/>
                    </a:cubicBezTo>
                    <a:lnTo>
                      <a:pt x="0" y="1604"/>
                    </a:lnTo>
                    <a:cubicBezTo>
                      <a:pt x="0" y="1733"/>
                      <a:pt x="106" y="1837"/>
                      <a:pt x="235" y="1837"/>
                    </a:cubicBezTo>
                    <a:cubicBezTo>
                      <a:pt x="364" y="1837"/>
                      <a:pt x="469" y="1733"/>
                      <a:pt x="469" y="1603"/>
                    </a:cubicBezTo>
                    <a:lnTo>
                      <a:pt x="469" y="234"/>
                    </a:lnTo>
                    <a:cubicBezTo>
                      <a:pt x="469" y="105"/>
                      <a:pt x="364" y="0"/>
                      <a:pt x="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5"/>
            <p:cNvGrpSpPr/>
            <p:nvPr/>
          </p:nvGrpSpPr>
          <p:grpSpPr>
            <a:xfrm>
              <a:off x="7544048" y="4362350"/>
              <a:ext cx="2250860" cy="2052796"/>
              <a:chOff x="6765125" y="6564"/>
              <a:chExt cx="2148177" cy="1959149"/>
            </a:xfrm>
          </p:grpSpPr>
          <p:sp>
            <p:nvSpPr>
              <p:cNvPr id="563" name="Google Shape;563;p5"/>
              <p:cNvSpPr/>
              <p:nvPr/>
            </p:nvSpPr>
            <p:spPr>
              <a:xfrm>
                <a:off x="6765125" y="963043"/>
                <a:ext cx="98590" cy="98500"/>
              </a:xfrm>
              <a:custGeom>
                <a:rect b="b" l="l" r="r" t="t"/>
                <a:pathLst>
                  <a:path extrusionOk="0" h="2201" w="2203">
                    <a:moveTo>
                      <a:pt x="1" y="0"/>
                    </a:moveTo>
                    <a:lnTo>
                      <a:pt x="1" y="2201"/>
                    </a:lnTo>
                    <a:lnTo>
                      <a:pt x="2202" y="2201"/>
                    </a:lnTo>
                    <a:lnTo>
                      <a:pt x="2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
              <p:cNvSpPr/>
              <p:nvPr/>
            </p:nvSpPr>
            <p:spPr>
              <a:xfrm>
                <a:off x="6765125" y="867498"/>
                <a:ext cx="98590" cy="98545"/>
              </a:xfrm>
              <a:custGeom>
                <a:rect b="b" l="l" r="r" t="t"/>
                <a:pathLst>
                  <a:path extrusionOk="0" h="2202" w="2203">
                    <a:moveTo>
                      <a:pt x="1" y="1"/>
                    </a:moveTo>
                    <a:lnTo>
                      <a:pt x="1" y="2202"/>
                    </a:lnTo>
                    <a:lnTo>
                      <a:pt x="2202" y="2202"/>
                    </a:lnTo>
                    <a:lnTo>
                      <a:pt x="22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
              <p:cNvSpPr/>
              <p:nvPr/>
            </p:nvSpPr>
            <p:spPr>
              <a:xfrm>
                <a:off x="8814757" y="963043"/>
                <a:ext cx="98545" cy="98500"/>
              </a:xfrm>
              <a:custGeom>
                <a:rect b="b" l="l" r="r" t="t"/>
                <a:pathLst>
                  <a:path extrusionOk="0" h="2201" w="2202">
                    <a:moveTo>
                      <a:pt x="1" y="0"/>
                    </a:moveTo>
                    <a:lnTo>
                      <a:pt x="1" y="2201"/>
                    </a:lnTo>
                    <a:lnTo>
                      <a:pt x="2202" y="2201"/>
                    </a:lnTo>
                    <a:lnTo>
                      <a:pt x="22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
              <p:cNvSpPr/>
              <p:nvPr/>
            </p:nvSpPr>
            <p:spPr>
              <a:xfrm>
                <a:off x="8814757" y="868528"/>
                <a:ext cx="98545" cy="98545"/>
              </a:xfrm>
              <a:custGeom>
                <a:rect b="b" l="l" r="r" t="t"/>
                <a:pathLst>
                  <a:path extrusionOk="0" h="2202" w="2202">
                    <a:moveTo>
                      <a:pt x="1" y="0"/>
                    </a:moveTo>
                    <a:lnTo>
                      <a:pt x="1" y="2201"/>
                    </a:lnTo>
                    <a:lnTo>
                      <a:pt x="2202" y="2201"/>
                    </a:lnTo>
                    <a:lnTo>
                      <a:pt x="22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
              <p:cNvSpPr/>
              <p:nvPr/>
            </p:nvSpPr>
            <p:spPr>
              <a:xfrm>
                <a:off x="7273639" y="1530854"/>
                <a:ext cx="1131119" cy="434860"/>
              </a:xfrm>
              <a:custGeom>
                <a:rect b="b" l="l" r="r" t="t"/>
                <a:pathLst>
                  <a:path extrusionOk="0" h="9717" w="25275">
                    <a:moveTo>
                      <a:pt x="12638" y="0"/>
                    </a:moveTo>
                    <a:cubicBezTo>
                      <a:pt x="9286" y="0"/>
                      <a:pt x="6072" y="511"/>
                      <a:pt x="3702" y="1423"/>
                    </a:cubicBezTo>
                    <a:cubicBezTo>
                      <a:pt x="1332" y="2334"/>
                      <a:pt x="0" y="3569"/>
                      <a:pt x="0" y="4858"/>
                    </a:cubicBezTo>
                    <a:cubicBezTo>
                      <a:pt x="0" y="6146"/>
                      <a:pt x="1332" y="7382"/>
                      <a:pt x="3702" y="8294"/>
                    </a:cubicBezTo>
                    <a:cubicBezTo>
                      <a:pt x="6072" y="9204"/>
                      <a:pt x="9286" y="9716"/>
                      <a:pt x="12638" y="9716"/>
                    </a:cubicBezTo>
                    <a:cubicBezTo>
                      <a:pt x="15990" y="9716"/>
                      <a:pt x="19203" y="9204"/>
                      <a:pt x="21574" y="8294"/>
                    </a:cubicBezTo>
                    <a:cubicBezTo>
                      <a:pt x="23943" y="7382"/>
                      <a:pt x="25275" y="6146"/>
                      <a:pt x="25275" y="4858"/>
                    </a:cubicBezTo>
                    <a:cubicBezTo>
                      <a:pt x="25275" y="3569"/>
                      <a:pt x="23943" y="2334"/>
                      <a:pt x="21574" y="1423"/>
                    </a:cubicBezTo>
                    <a:cubicBezTo>
                      <a:pt x="19203" y="511"/>
                      <a:pt x="15990" y="0"/>
                      <a:pt x="126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
              <p:cNvSpPr/>
              <p:nvPr/>
            </p:nvSpPr>
            <p:spPr>
              <a:xfrm>
                <a:off x="7273639" y="6564"/>
                <a:ext cx="1131119" cy="434860"/>
              </a:xfrm>
              <a:custGeom>
                <a:rect b="b" l="l" r="r" t="t"/>
                <a:pathLst>
                  <a:path extrusionOk="0" h="9717" w="25275">
                    <a:moveTo>
                      <a:pt x="12638" y="1"/>
                    </a:moveTo>
                    <a:cubicBezTo>
                      <a:pt x="9286" y="1"/>
                      <a:pt x="6072" y="512"/>
                      <a:pt x="3702" y="1424"/>
                    </a:cubicBezTo>
                    <a:cubicBezTo>
                      <a:pt x="1332" y="2334"/>
                      <a:pt x="0" y="3570"/>
                      <a:pt x="0" y="4858"/>
                    </a:cubicBezTo>
                    <a:cubicBezTo>
                      <a:pt x="0" y="6147"/>
                      <a:pt x="1332" y="7382"/>
                      <a:pt x="3702" y="8294"/>
                    </a:cubicBezTo>
                    <a:cubicBezTo>
                      <a:pt x="6072" y="9205"/>
                      <a:pt x="9286" y="9717"/>
                      <a:pt x="12638" y="9717"/>
                    </a:cubicBezTo>
                    <a:cubicBezTo>
                      <a:pt x="15990" y="9717"/>
                      <a:pt x="19203" y="9205"/>
                      <a:pt x="21574" y="8294"/>
                    </a:cubicBezTo>
                    <a:cubicBezTo>
                      <a:pt x="23943" y="7382"/>
                      <a:pt x="25275" y="6147"/>
                      <a:pt x="25275" y="4858"/>
                    </a:cubicBezTo>
                    <a:cubicBezTo>
                      <a:pt x="25275" y="3570"/>
                      <a:pt x="23943" y="2334"/>
                      <a:pt x="21574" y="1424"/>
                    </a:cubicBezTo>
                    <a:cubicBezTo>
                      <a:pt x="19203" y="512"/>
                      <a:pt x="15990" y="1"/>
                      <a:pt x="126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
              <p:cNvSpPr/>
              <p:nvPr/>
            </p:nvSpPr>
            <p:spPr>
              <a:xfrm>
                <a:off x="6859641" y="420563"/>
                <a:ext cx="434860" cy="1131164"/>
              </a:xfrm>
              <a:custGeom>
                <a:rect b="b" l="l" r="r" t="t"/>
                <a:pathLst>
                  <a:path extrusionOk="0" h="25276" w="9717">
                    <a:moveTo>
                      <a:pt x="4859" y="1"/>
                    </a:moveTo>
                    <a:cubicBezTo>
                      <a:pt x="3570" y="1"/>
                      <a:pt x="2335" y="1333"/>
                      <a:pt x="1423" y="3702"/>
                    </a:cubicBezTo>
                    <a:cubicBezTo>
                      <a:pt x="512" y="6072"/>
                      <a:pt x="0" y="9286"/>
                      <a:pt x="0" y="12638"/>
                    </a:cubicBezTo>
                    <a:cubicBezTo>
                      <a:pt x="0" y="15989"/>
                      <a:pt x="512" y="19204"/>
                      <a:pt x="1423" y="21573"/>
                    </a:cubicBezTo>
                    <a:cubicBezTo>
                      <a:pt x="2335" y="23944"/>
                      <a:pt x="3570" y="25275"/>
                      <a:pt x="4859" y="25275"/>
                    </a:cubicBezTo>
                    <a:cubicBezTo>
                      <a:pt x="6147" y="25275"/>
                      <a:pt x="7383" y="23944"/>
                      <a:pt x="8294" y="21573"/>
                    </a:cubicBezTo>
                    <a:cubicBezTo>
                      <a:pt x="9205" y="19204"/>
                      <a:pt x="9716" y="15989"/>
                      <a:pt x="9716" y="12638"/>
                    </a:cubicBezTo>
                    <a:cubicBezTo>
                      <a:pt x="9716" y="9286"/>
                      <a:pt x="9205" y="6072"/>
                      <a:pt x="8294" y="3702"/>
                    </a:cubicBezTo>
                    <a:cubicBezTo>
                      <a:pt x="7383" y="1333"/>
                      <a:pt x="6147" y="1"/>
                      <a:pt x="48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
              <p:cNvSpPr/>
              <p:nvPr/>
            </p:nvSpPr>
            <p:spPr>
              <a:xfrm>
                <a:off x="8383886" y="420563"/>
                <a:ext cx="434860" cy="1131164"/>
              </a:xfrm>
              <a:custGeom>
                <a:rect b="b" l="l" r="r" t="t"/>
                <a:pathLst>
                  <a:path extrusionOk="0" h="25276" w="9717">
                    <a:moveTo>
                      <a:pt x="4859" y="1"/>
                    </a:moveTo>
                    <a:cubicBezTo>
                      <a:pt x="3570" y="1"/>
                      <a:pt x="2335" y="1333"/>
                      <a:pt x="1423" y="3702"/>
                    </a:cubicBezTo>
                    <a:cubicBezTo>
                      <a:pt x="513" y="6072"/>
                      <a:pt x="1" y="9286"/>
                      <a:pt x="1" y="12638"/>
                    </a:cubicBezTo>
                    <a:cubicBezTo>
                      <a:pt x="1" y="15989"/>
                      <a:pt x="513" y="19204"/>
                      <a:pt x="1423" y="21573"/>
                    </a:cubicBezTo>
                    <a:cubicBezTo>
                      <a:pt x="2335" y="23944"/>
                      <a:pt x="3570" y="25275"/>
                      <a:pt x="4859" y="25275"/>
                    </a:cubicBezTo>
                    <a:cubicBezTo>
                      <a:pt x="6148" y="25275"/>
                      <a:pt x="7383" y="23944"/>
                      <a:pt x="8294" y="21573"/>
                    </a:cubicBezTo>
                    <a:cubicBezTo>
                      <a:pt x="9206" y="19204"/>
                      <a:pt x="9717" y="15989"/>
                      <a:pt x="9717" y="12638"/>
                    </a:cubicBezTo>
                    <a:cubicBezTo>
                      <a:pt x="9717" y="9286"/>
                      <a:pt x="9206" y="6072"/>
                      <a:pt x="8294" y="3702"/>
                    </a:cubicBezTo>
                    <a:cubicBezTo>
                      <a:pt x="7383" y="1333"/>
                      <a:pt x="6148" y="1"/>
                      <a:pt x="48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
              <p:cNvSpPr/>
              <p:nvPr/>
            </p:nvSpPr>
            <p:spPr>
              <a:xfrm>
                <a:off x="6958139" y="83985"/>
                <a:ext cx="1762130" cy="1762130"/>
              </a:xfrm>
              <a:custGeom>
                <a:rect b="b" l="l" r="r" t="t"/>
                <a:pathLst>
                  <a:path extrusionOk="0" h="39375" w="39375">
                    <a:moveTo>
                      <a:pt x="1" y="1"/>
                    </a:moveTo>
                    <a:lnTo>
                      <a:pt x="1" y="39375"/>
                    </a:lnTo>
                    <a:lnTo>
                      <a:pt x="39374" y="39375"/>
                    </a:lnTo>
                    <a:lnTo>
                      <a:pt x="3937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
              <p:cNvSpPr/>
              <p:nvPr/>
            </p:nvSpPr>
            <p:spPr>
              <a:xfrm>
                <a:off x="7056638" y="182484"/>
                <a:ext cx="1565129" cy="1565129"/>
              </a:xfrm>
              <a:custGeom>
                <a:rect b="b" l="l" r="r" t="t"/>
                <a:pathLst>
                  <a:path extrusionOk="0" h="34973" w="34973">
                    <a:moveTo>
                      <a:pt x="1" y="0"/>
                    </a:moveTo>
                    <a:lnTo>
                      <a:pt x="1" y="34972"/>
                    </a:lnTo>
                    <a:lnTo>
                      <a:pt x="34973" y="34972"/>
                    </a:lnTo>
                    <a:lnTo>
                      <a:pt x="3497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
              <p:cNvSpPr/>
              <p:nvPr/>
            </p:nvSpPr>
            <p:spPr>
              <a:xfrm>
                <a:off x="7063351" y="185169"/>
                <a:ext cx="1559848" cy="1559893"/>
              </a:xfrm>
              <a:custGeom>
                <a:rect b="b" l="l" r="r" t="t"/>
                <a:pathLst>
                  <a:path extrusionOk="0" h="34856" w="34855">
                    <a:moveTo>
                      <a:pt x="17427" y="1"/>
                    </a:moveTo>
                    <a:cubicBezTo>
                      <a:pt x="12805" y="1"/>
                      <a:pt x="8373" y="1836"/>
                      <a:pt x="5105" y="5105"/>
                    </a:cubicBezTo>
                    <a:cubicBezTo>
                      <a:pt x="1836" y="8373"/>
                      <a:pt x="1" y="12805"/>
                      <a:pt x="1" y="17427"/>
                    </a:cubicBezTo>
                    <a:cubicBezTo>
                      <a:pt x="1" y="22049"/>
                      <a:pt x="1836" y="26482"/>
                      <a:pt x="5105" y="29751"/>
                    </a:cubicBezTo>
                    <a:cubicBezTo>
                      <a:pt x="8373" y="33018"/>
                      <a:pt x="12805" y="34855"/>
                      <a:pt x="17427" y="34855"/>
                    </a:cubicBezTo>
                    <a:cubicBezTo>
                      <a:pt x="22049" y="34855"/>
                      <a:pt x="26483" y="33018"/>
                      <a:pt x="29750" y="29751"/>
                    </a:cubicBezTo>
                    <a:cubicBezTo>
                      <a:pt x="33018" y="26482"/>
                      <a:pt x="34855" y="22049"/>
                      <a:pt x="34855" y="17427"/>
                    </a:cubicBezTo>
                    <a:cubicBezTo>
                      <a:pt x="34855" y="12805"/>
                      <a:pt x="33018" y="8373"/>
                      <a:pt x="29750" y="5105"/>
                    </a:cubicBezTo>
                    <a:cubicBezTo>
                      <a:pt x="26483" y="1836"/>
                      <a:pt x="22049" y="1"/>
                      <a:pt x="174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
              <p:cNvSpPr/>
              <p:nvPr/>
            </p:nvSpPr>
            <p:spPr>
              <a:xfrm>
                <a:off x="7831963" y="1073535"/>
                <a:ext cx="14097" cy="673615"/>
              </a:xfrm>
              <a:custGeom>
                <a:rect b="b" l="l" r="r" t="t"/>
                <a:pathLst>
                  <a:path extrusionOk="0" h="15052" w="315">
                    <a:moveTo>
                      <a:pt x="0" y="0"/>
                    </a:moveTo>
                    <a:lnTo>
                      <a:pt x="0" y="15051"/>
                    </a:lnTo>
                    <a:lnTo>
                      <a:pt x="315" y="15051"/>
                    </a:lnTo>
                    <a:lnTo>
                      <a:pt x="31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
              <p:cNvSpPr/>
              <p:nvPr/>
            </p:nvSpPr>
            <p:spPr>
              <a:xfrm>
                <a:off x="7831963" y="185124"/>
                <a:ext cx="14097" cy="673659"/>
              </a:xfrm>
              <a:custGeom>
                <a:rect b="b" l="l" r="r" t="t"/>
                <a:pathLst>
                  <a:path extrusionOk="0" h="15053" w="315">
                    <a:moveTo>
                      <a:pt x="0" y="1"/>
                    </a:moveTo>
                    <a:lnTo>
                      <a:pt x="0" y="15053"/>
                    </a:lnTo>
                    <a:lnTo>
                      <a:pt x="315" y="15053"/>
                    </a:lnTo>
                    <a:lnTo>
                      <a:pt x="3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
              <p:cNvSpPr/>
              <p:nvPr/>
            </p:nvSpPr>
            <p:spPr>
              <a:xfrm>
                <a:off x="7056638" y="972083"/>
                <a:ext cx="673704" cy="14052"/>
              </a:xfrm>
              <a:custGeom>
                <a:rect b="b" l="l" r="r" t="t"/>
                <a:pathLst>
                  <a:path extrusionOk="0" h="314" w="15054">
                    <a:moveTo>
                      <a:pt x="1" y="0"/>
                    </a:moveTo>
                    <a:lnTo>
                      <a:pt x="1" y="314"/>
                    </a:lnTo>
                    <a:lnTo>
                      <a:pt x="15053" y="314"/>
                    </a:lnTo>
                    <a:lnTo>
                      <a:pt x="150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
              <p:cNvSpPr/>
              <p:nvPr/>
            </p:nvSpPr>
            <p:spPr>
              <a:xfrm>
                <a:off x="7947691" y="972083"/>
                <a:ext cx="673659" cy="14052"/>
              </a:xfrm>
              <a:custGeom>
                <a:rect b="b" l="l" r="r" t="t"/>
                <a:pathLst>
                  <a:path extrusionOk="0" h="314" w="15053">
                    <a:moveTo>
                      <a:pt x="1" y="0"/>
                    </a:moveTo>
                    <a:lnTo>
                      <a:pt x="1" y="314"/>
                    </a:lnTo>
                    <a:lnTo>
                      <a:pt x="15053" y="314"/>
                    </a:lnTo>
                    <a:lnTo>
                      <a:pt x="150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
              <p:cNvSpPr/>
              <p:nvPr/>
            </p:nvSpPr>
            <p:spPr>
              <a:xfrm>
                <a:off x="8404696" y="182484"/>
                <a:ext cx="217050" cy="217050"/>
              </a:xfrm>
              <a:custGeom>
                <a:rect b="b" l="l" r="r" t="t"/>
                <a:pathLst>
                  <a:path extrusionOk="0" h="4850" w="4850">
                    <a:moveTo>
                      <a:pt x="1" y="0"/>
                    </a:moveTo>
                    <a:lnTo>
                      <a:pt x="1" y="4850"/>
                    </a:lnTo>
                    <a:lnTo>
                      <a:pt x="4850" y="4850"/>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
              <p:cNvSpPr/>
              <p:nvPr/>
            </p:nvSpPr>
            <p:spPr>
              <a:xfrm>
                <a:off x="8187695" y="399485"/>
                <a:ext cx="217050" cy="217094"/>
              </a:xfrm>
              <a:custGeom>
                <a:rect b="b" l="l" r="r" t="t"/>
                <a:pathLst>
                  <a:path extrusionOk="0" h="4851" w="4850">
                    <a:moveTo>
                      <a:pt x="0" y="1"/>
                    </a:moveTo>
                    <a:lnTo>
                      <a:pt x="0" y="4850"/>
                    </a:lnTo>
                    <a:lnTo>
                      <a:pt x="4850" y="4850"/>
                    </a:lnTo>
                    <a:lnTo>
                      <a:pt x="48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
              <p:cNvSpPr/>
              <p:nvPr/>
            </p:nvSpPr>
            <p:spPr>
              <a:xfrm>
                <a:off x="7970738" y="616531"/>
                <a:ext cx="217094" cy="217050"/>
              </a:xfrm>
              <a:custGeom>
                <a:rect b="b" l="l" r="r" t="t"/>
                <a:pathLst>
                  <a:path extrusionOk="0" h="4850" w="4851">
                    <a:moveTo>
                      <a:pt x="1" y="0"/>
                    </a:moveTo>
                    <a:lnTo>
                      <a:pt x="1" y="4849"/>
                    </a:lnTo>
                    <a:lnTo>
                      <a:pt x="4850" y="4849"/>
                    </a:lnTo>
                    <a:lnTo>
                      <a:pt x="48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
              <p:cNvSpPr/>
              <p:nvPr/>
            </p:nvSpPr>
            <p:spPr>
              <a:xfrm>
                <a:off x="7730689" y="856534"/>
                <a:ext cx="217050" cy="217094"/>
              </a:xfrm>
              <a:custGeom>
                <a:rect b="b" l="l" r="r" t="t"/>
                <a:pathLst>
                  <a:path extrusionOk="0" h="4851" w="4850">
                    <a:moveTo>
                      <a:pt x="0" y="1"/>
                    </a:moveTo>
                    <a:lnTo>
                      <a:pt x="0" y="4850"/>
                    </a:lnTo>
                    <a:lnTo>
                      <a:pt x="4850" y="4850"/>
                    </a:lnTo>
                    <a:lnTo>
                      <a:pt x="4850" y="1"/>
                    </a:lnTo>
                    <a:close/>
                  </a:path>
                </a:pathLst>
              </a:custGeom>
              <a:solidFill>
                <a:srgbClr val="3598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
              <p:cNvSpPr/>
              <p:nvPr/>
            </p:nvSpPr>
            <p:spPr>
              <a:xfrm>
                <a:off x="7490641" y="1096583"/>
                <a:ext cx="217094" cy="217050"/>
              </a:xfrm>
              <a:custGeom>
                <a:rect b="b" l="l" r="r" t="t"/>
                <a:pathLst>
                  <a:path extrusionOk="0" h="4850" w="4851">
                    <a:moveTo>
                      <a:pt x="1" y="0"/>
                    </a:moveTo>
                    <a:lnTo>
                      <a:pt x="1" y="4850"/>
                    </a:lnTo>
                    <a:lnTo>
                      <a:pt x="4850" y="4850"/>
                    </a:lnTo>
                    <a:lnTo>
                      <a:pt x="48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
              <p:cNvSpPr/>
              <p:nvPr/>
            </p:nvSpPr>
            <p:spPr>
              <a:xfrm>
                <a:off x="7273684" y="1313539"/>
                <a:ext cx="217005" cy="217050"/>
              </a:xfrm>
              <a:custGeom>
                <a:rect b="b" l="l" r="r" t="t"/>
                <a:pathLst>
                  <a:path extrusionOk="0" h="4850" w="4849">
                    <a:moveTo>
                      <a:pt x="0" y="1"/>
                    </a:moveTo>
                    <a:lnTo>
                      <a:pt x="0" y="4849"/>
                    </a:lnTo>
                    <a:lnTo>
                      <a:pt x="4849" y="4849"/>
                    </a:lnTo>
                    <a:lnTo>
                      <a:pt x="484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
              <p:cNvSpPr/>
              <p:nvPr/>
            </p:nvSpPr>
            <p:spPr>
              <a:xfrm>
                <a:off x="7056638" y="1530540"/>
                <a:ext cx="217094" cy="217050"/>
              </a:xfrm>
              <a:custGeom>
                <a:rect b="b" l="l" r="r" t="t"/>
                <a:pathLst>
                  <a:path extrusionOk="0" h="4850" w="4851">
                    <a:moveTo>
                      <a:pt x="1" y="0"/>
                    </a:moveTo>
                    <a:lnTo>
                      <a:pt x="1" y="4849"/>
                    </a:lnTo>
                    <a:lnTo>
                      <a:pt x="4850" y="4849"/>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
              <p:cNvSpPr/>
              <p:nvPr/>
            </p:nvSpPr>
            <p:spPr>
              <a:xfrm>
                <a:off x="7056638" y="182484"/>
                <a:ext cx="217094" cy="217050"/>
              </a:xfrm>
              <a:custGeom>
                <a:rect b="b" l="l" r="r" t="t"/>
                <a:pathLst>
                  <a:path extrusionOk="0" h="4850" w="4851">
                    <a:moveTo>
                      <a:pt x="1" y="0"/>
                    </a:moveTo>
                    <a:lnTo>
                      <a:pt x="1" y="4850"/>
                    </a:lnTo>
                    <a:lnTo>
                      <a:pt x="4850" y="4850"/>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
              <p:cNvSpPr/>
              <p:nvPr/>
            </p:nvSpPr>
            <p:spPr>
              <a:xfrm>
                <a:off x="7273684" y="399485"/>
                <a:ext cx="217005" cy="217094"/>
              </a:xfrm>
              <a:custGeom>
                <a:rect b="b" l="l" r="r" t="t"/>
                <a:pathLst>
                  <a:path extrusionOk="0" h="4851" w="4849">
                    <a:moveTo>
                      <a:pt x="0" y="1"/>
                    </a:moveTo>
                    <a:lnTo>
                      <a:pt x="0" y="4850"/>
                    </a:lnTo>
                    <a:lnTo>
                      <a:pt x="4849" y="4850"/>
                    </a:lnTo>
                    <a:lnTo>
                      <a:pt x="48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
              <p:cNvSpPr/>
              <p:nvPr/>
            </p:nvSpPr>
            <p:spPr>
              <a:xfrm>
                <a:off x="7490641" y="616531"/>
                <a:ext cx="217094" cy="217050"/>
              </a:xfrm>
              <a:custGeom>
                <a:rect b="b" l="l" r="r" t="t"/>
                <a:pathLst>
                  <a:path extrusionOk="0" h="4850" w="4851">
                    <a:moveTo>
                      <a:pt x="1" y="0"/>
                    </a:moveTo>
                    <a:lnTo>
                      <a:pt x="1" y="4849"/>
                    </a:lnTo>
                    <a:lnTo>
                      <a:pt x="4850" y="4849"/>
                    </a:lnTo>
                    <a:lnTo>
                      <a:pt x="4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
              <p:cNvSpPr/>
              <p:nvPr/>
            </p:nvSpPr>
            <p:spPr>
              <a:xfrm>
                <a:off x="7707687" y="833442"/>
                <a:ext cx="263100" cy="263145"/>
              </a:xfrm>
              <a:custGeom>
                <a:rect b="b" l="l" r="r" t="t"/>
                <a:pathLst>
                  <a:path extrusionOk="0" h="5880" w="5879">
                    <a:moveTo>
                      <a:pt x="0" y="0"/>
                    </a:moveTo>
                    <a:lnTo>
                      <a:pt x="0" y="5879"/>
                    </a:lnTo>
                    <a:lnTo>
                      <a:pt x="5879" y="5879"/>
                    </a:lnTo>
                    <a:lnTo>
                      <a:pt x="587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
              <p:cNvSpPr/>
              <p:nvPr/>
            </p:nvSpPr>
            <p:spPr>
              <a:xfrm>
                <a:off x="7707687" y="833442"/>
                <a:ext cx="129335" cy="129424"/>
              </a:xfrm>
              <a:custGeom>
                <a:rect b="b" l="l" r="r" t="t"/>
                <a:pathLst>
                  <a:path extrusionOk="0" h="2892" w="2890">
                    <a:moveTo>
                      <a:pt x="0" y="0"/>
                    </a:moveTo>
                    <a:lnTo>
                      <a:pt x="0" y="2891"/>
                    </a:lnTo>
                    <a:lnTo>
                      <a:pt x="2890" y="2891"/>
                    </a:lnTo>
                    <a:lnTo>
                      <a:pt x="28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
              <p:cNvSpPr/>
              <p:nvPr/>
            </p:nvSpPr>
            <p:spPr>
              <a:xfrm>
                <a:off x="7836975" y="962864"/>
                <a:ext cx="134123" cy="134034"/>
              </a:xfrm>
              <a:custGeom>
                <a:rect b="b" l="l" r="r" t="t"/>
                <a:pathLst>
                  <a:path extrusionOk="0" h="2995" w="2997">
                    <a:moveTo>
                      <a:pt x="1" y="0"/>
                    </a:moveTo>
                    <a:lnTo>
                      <a:pt x="1" y="2994"/>
                    </a:lnTo>
                    <a:lnTo>
                      <a:pt x="2996" y="2994"/>
                    </a:lnTo>
                    <a:lnTo>
                      <a:pt x="299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
              <p:cNvSpPr/>
              <p:nvPr/>
            </p:nvSpPr>
            <p:spPr>
              <a:xfrm>
                <a:off x="7970738" y="1096583"/>
                <a:ext cx="217094" cy="217050"/>
              </a:xfrm>
              <a:custGeom>
                <a:rect b="b" l="l" r="r" t="t"/>
                <a:pathLst>
                  <a:path extrusionOk="0" h="4850" w="4851">
                    <a:moveTo>
                      <a:pt x="1" y="0"/>
                    </a:moveTo>
                    <a:lnTo>
                      <a:pt x="1" y="4850"/>
                    </a:lnTo>
                    <a:lnTo>
                      <a:pt x="4850" y="4850"/>
                    </a:lnTo>
                    <a:lnTo>
                      <a:pt x="4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
              <p:cNvSpPr/>
              <p:nvPr/>
            </p:nvSpPr>
            <p:spPr>
              <a:xfrm>
                <a:off x="8187695" y="1313539"/>
                <a:ext cx="217050" cy="217050"/>
              </a:xfrm>
              <a:custGeom>
                <a:rect b="b" l="l" r="r" t="t"/>
                <a:pathLst>
                  <a:path extrusionOk="0" h="4850" w="4850">
                    <a:moveTo>
                      <a:pt x="0" y="1"/>
                    </a:moveTo>
                    <a:lnTo>
                      <a:pt x="0" y="4849"/>
                    </a:lnTo>
                    <a:lnTo>
                      <a:pt x="4850" y="4849"/>
                    </a:lnTo>
                    <a:lnTo>
                      <a:pt x="48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
              <p:cNvSpPr/>
              <p:nvPr/>
            </p:nvSpPr>
            <p:spPr>
              <a:xfrm>
                <a:off x="8404696" y="1530540"/>
                <a:ext cx="217050" cy="217050"/>
              </a:xfrm>
              <a:custGeom>
                <a:rect b="b" l="l" r="r" t="t"/>
                <a:pathLst>
                  <a:path extrusionOk="0" h="4850" w="4850">
                    <a:moveTo>
                      <a:pt x="1" y="0"/>
                    </a:moveTo>
                    <a:lnTo>
                      <a:pt x="1" y="4849"/>
                    </a:lnTo>
                    <a:lnTo>
                      <a:pt x="4850" y="4849"/>
                    </a:lnTo>
                    <a:lnTo>
                      <a:pt x="48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
              <p:cNvSpPr/>
              <p:nvPr/>
            </p:nvSpPr>
            <p:spPr>
              <a:xfrm>
                <a:off x="6957736" y="1747541"/>
                <a:ext cx="98545" cy="98545"/>
              </a:xfrm>
              <a:custGeom>
                <a:rect b="b" l="l" r="r" t="t"/>
                <a:pathLst>
                  <a:path extrusionOk="0" h="2202" w="2202">
                    <a:moveTo>
                      <a:pt x="0" y="0"/>
                    </a:moveTo>
                    <a:lnTo>
                      <a:pt x="0" y="2202"/>
                    </a:lnTo>
                    <a:lnTo>
                      <a:pt x="2202" y="2202"/>
                    </a:lnTo>
                    <a:lnTo>
                      <a:pt x="22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
              <p:cNvSpPr/>
              <p:nvPr/>
            </p:nvSpPr>
            <p:spPr>
              <a:xfrm>
                <a:off x="7055922" y="1649401"/>
                <a:ext cx="98500" cy="98545"/>
              </a:xfrm>
              <a:custGeom>
                <a:rect b="b" l="l" r="r" t="t"/>
                <a:pathLst>
                  <a:path extrusionOk="0" h="2202" w="2201">
                    <a:moveTo>
                      <a:pt x="1" y="0"/>
                    </a:moveTo>
                    <a:lnTo>
                      <a:pt x="1" y="2202"/>
                    </a:lnTo>
                    <a:lnTo>
                      <a:pt x="2201" y="2202"/>
                    </a:lnTo>
                    <a:lnTo>
                      <a:pt x="22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
              <p:cNvSpPr/>
              <p:nvPr/>
            </p:nvSpPr>
            <p:spPr>
              <a:xfrm>
                <a:off x="8621295" y="1747541"/>
                <a:ext cx="98590" cy="98545"/>
              </a:xfrm>
              <a:custGeom>
                <a:rect b="b" l="l" r="r" t="t"/>
                <a:pathLst>
                  <a:path extrusionOk="0" h="2202" w="2203">
                    <a:moveTo>
                      <a:pt x="1" y="0"/>
                    </a:moveTo>
                    <a:lnTo>
                      <a:pt x="1" y="2202"/>
                    </a:lnTo>
                    <a:lnTo>
                      <a:pt x="2202" y="2202"/>
                    </a:lnTo>
                    <a:lnTo>
                      <a:pt x="22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
              <p:cNvSpPr/>
              <p:nvPr/>
            </p:nvSpPr>
            <p:spPr>
              <a:xfrm>
                <a:off x="8522796" y="1649043"/>
                <a:ext cx="98545" cy="98545"/>
              </a:xfrm>
              <a:custGeom>
                <a:rect b="b" l="l" r="r" t="t"/>
                <a:pathLst>
                  <a:path extrusionOk="0" h="2202" w="2202">
                    <a:moveTo>
                      <a:pt x="0" y="0"/>
                    </a:moveTo>
                    <a:lnTo>
                      <a:pt x="0" y="2201"/>
                    </a:lnTo>
                    <a:lnTo>
                      <a:pt x="2202" y="2201"/>
                    </a:lnTo>
                    <a:lnTo>
                      <a:pt x="22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
              <p:cNvSpPr/>
              <p:nvPr/>
            </p:nvSpPr>
            <p:spPr>
              <a:xfrm>
                <a:off x="8621295" y="83985"/>
                <a:ext cx="98590" cy="98545"/>
              </a:xfrm>
              <a:custGeom>
                <a:rect b="b" l="l" r="r" t="t"/>
                <a:pathLst>
                  <a:path extrusionOk="0" h="2202" w="2203">
                    <a:moveTo>
                      <a:pt x="1" y="1"/>
                    </a:moveTo>
                    <a:lnTo>
                      <a:pt x="1" y="2201"/>
                    </a:lnTo>
                    <a:lnTo>
                      <a:pt x="2202" y="2201"/>
                    </a:lnTo>
                    <a:lnTo>
                      <a:pt x="22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
              <p:cNvSpPr/>
              <p:nvPr/>
            </p:nvSpPr>
            <p:spPr>
              <a:xfrm>
                <a:off x="8522796" y="182484"/>
                <a:ext cx="98545" cy="98545"/>
              </a:xfrm>
              <a:custGeom>
                <a:rect b="b" l="l" r="r" t="t"/>
                <a:pathLst>
                  <a:path extrusionOk="0" h="2202" w="2202">
                    <a:moveTo>
                      <a:pt x="0" y="0"/>
                    </a:moveTo>
                    <a:lnTo>
                      <a:pt x="0" y="2202"/>
                    </a:lnTo>
                    <a:lnTo>
                      <a:pt x="2202" y="2202"/>
                    </a:lnTo>
                    <a:lnTo>
                      <a:pt x="220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
              <p:cNvSpPr/>
              <p:nvPr/>
            </p:nvSpPr>
            <p:spPr>
              <a:xfrm>
                <a:off x="6957736" y="83985"/>
                <a:ext cx="98545" cy="98545"/>
              </a:xfrm>
              <a:custGeom>
                <a:rect b="b" l="l" r="r" t="t"/>
                <a:pathLst>
                  <a:path extrusionOk="0" h="2202" w="2202">
                    <a:moveTo>
                      <a:pt x="0" y="1"/>
                    </a:moveTo>
                    <a:lnTo>
                      <a:pt x="0" y="2201"/>
                    </a:lnTo>
                    <a:lnTo>
                      <a:pt x="2202" y="2201"/>
                    </a:lnTo>
                    <a:lnTo>
                      <a:pt x="22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
              <p:cNvSpPr/>
              <p:nvPr/>
            </p:nvSpPr>
            <p:spPr>
              <a:xfrm>
                <a:off x="7056638" y="182484"/>
                <a:ext cx="98545" cy="98545"/>
              </a:xfrm>
              <a:custGeom>
                <a:rect b="b" l="l" r="r" t="t"/>
                <a:pathLst>
                  <a:path extrusionOk="0" h="2202" w="2202">
                    <a:moveTo>
                      <a:pt x="1" y="0"/>
                    </a:moveTo>
                    <a:lnTo>
                      <a:pt x="1" y="2202"/>
                    </a:lnTo>
                    <a:lnTo>
                      <a:pt x="2201" y="2202"/>
                    </a:lnTo>
                    <a:lnTo>
                      <a:pt x="22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
              <p:cNvSpPr/>
              <p:nvPr/>
            </p:nvSpPr>
            <p:spPr>
              <a:xfrm>
                <a:off x="7569404" y="986091"/>
                <a:ext cx="84672" cy="101722"/>
              </a:xfrm>
              <a:custGeom>
                <a:rect b="b" l="l" r="r" t="t"/>
                <a:pathLst>
                  <a:path extrusionOk="0" h="2273" w="1892">
                    <a:moveTo>
                      <a:pt x="1892" y="1"/>
                    </a:moveTo>
                    <a:cubicBezTo>
                      <a:pt x="1891" y="1"/>
                      <a:pt x="533" y="303"/>
                      <a:pt x="1" y="2273"/>
                    </a:cubicBezTo>
                    <a:lnTo>
                      <a:pt x="1" y="2273"/>
                    </a:lnTo>
                    <a:cubicBezTo>
                      <a:pt x="1" y="2272"/>
                      <a:pt x="1707" y="1433"/>
                      <a:pt x="1892" y="1"/>
                    </a:cubicBezTo>
                    <a:close/>
                    <a:moveTo>
                      <a:pt x="1" y="2273"/>
                    </a:moveTo>
                    <a:lnTo>
                      <a:pt x="1" y="2273"/>
                    </a:lnTo>
                    <a:cubicBezTo>
                      <a:pt x="1" y="2273"/>
                      <a:pt x="1" y="2273"/>
                      <a:pt x="1" y="2273"/>
                    </a:cubicBezTo>
                    <a:cubicBezTo>
                      <a:pt x="1" y="2273"/>
                      <a:pt x="1" y="2273"/>
                      <a:pt x="1" y="22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
              <p:cNvSpPr/>
              <p:nvPr/>
            </p:nvSpPr>
            <p:spPr>
              <a:xfrm>
                <a:off x="7461463" y="986091"/>
                <a:ext cx="84672" cy="101722"/>
              </a:xfrm>
              <a:custGeom>
                <a:rect b="b" l="l" r="r" t="t"/>
                <a:pathLst>
                  <a:path extrusionOk="0" h="2273" w="1892">
                    <a:moveTo>
                      <a:pt x="1891" y="1"/>
                    </a:moveTo>
                    <a:cubicBezTo>
                      <a:pt x="1891" y="1"/>
                      <a:pt x="533" y="303"/>
                      <a:pt x="0" y="2273"/>
                    </a:cubicBezTo>
                    <a:lnTo>
                      <a:pt x="0" y="2273"/>
                    </a:lnTo>
                    <a:cubicBezTo>
                      <a:pt x="1" y="2272"/>
                      <a:pt x="1707" y="1433"/>
                      <a:pt x="1891" y="1"/>
                    </a:cubicBezTo>
                    <a:close/>
                    <a:moveTo>
                      <a:pt x="0" y="2273"/>
                    </a:moveTo>
                    <a:lnTo>
                      <a:pt x="0" y="2273"/>
                    </a:lnTo>
                    <a:cubicBezTo>
                      <a:pt x="0" y="2273"/>
                      <a:pt x="0" y="2273"/>
                      <a:pt x="0" y="2273"/>
                    </a:cubicBezTo>
                    <a:cubicBezTo>
                      <a:pt x="0" y="2273"/>
                      <a:pt x="0" y="2273"/>
                      <a:pt x="0" y="22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
              <p:cNvSpPr/>
              <p:nvPr/>
            </p:nvSpPr>
            <p:spPr>
              <a:xfrm>
                <a:off x="7353432" y="986091"/>
                <a:ext cx="84672" cy="101722"/>
              </a:xfrm>
              <a:custGeom>
                <a:rect b="b" l="l" r="r" t="t"/>
                <a:pathLst>
                  <a:path extrusionOk="0" h="2273" w="1892">
                    <a:moveTo>
                      <a:pt x="1892" y="1"/>
                    </a:moveTo>
                    <a:cubicBezTo>
                      <a:pt x="1892" y="1"/>
                      <a:pt x="533" y="303"/>
                      <a:pt x="1" y="2273"/>
                    </a:cubicBezTo>
                    <a:cubicBezTo>
                      <a:pt x="1" y="2273"/>
                      <a:pt x="1708" y="1434"/>
                      <a:pt x="18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
              <p:cNvSpPr/>
              <p:nvPr/>
            </p:nvSpPr>
            <p:spPr>
              <a:xfrm>
                <a:off x="7245490" y="986091"/>
                <a:ext cx="84672" cy="101722"/>
              </a:xfrm>
              <a:custGeom>
                <a:rect b="b" l="l" r="r" t="t"/>
                <a:pathLst>
                  <a:path extrusionOk="0" h="2273" w="1892">
                    <a:moveTo>
                      <a:pt x="1891" y="1"/>
                    </a:moveTo>
                    <a:cubicBezTo>
                      <a:pt x="1891" y="1"/>
                      <a:pt x="533" y="303"/>
                      <a:pt x="0" y="2273"/>
                    </a:cubicBezTo>
                    <a:cubicBezTo>
                      <a:pt x="0" y="2273"/>
                      <a:pt x="1708" y="1434"/>
                      <a:pt x="18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
              <p:cNvSpPr/>
              <p:nvPr/>
            </p:nvSpPr>
            <p:spPr>
              <a:xfrm>
                <a:off x="7137460" y="986091"/>
                <a:ext cx="84716" cy="101722"/>
              </a:xfrm>
              <a:custGeom>
                <a:rect b="b" l="l" r="r" t="t"/>
                <a:pathLst>
                  <a:path extrusionOk="0" h="2273" w="1893">
                    <a:moveTo>
                      <a:pt x="1893" y="1"/>
                    </a:moveTo>
                    <a:cubicBezTo>
                      <a:pt x="1893" y="1"/>
                      <a:pt x="535" y="303"/>
                      <a:pt x="1" y="2273"/>
                    </a:cubicBezTo>
                    <a:cubicBezTo>
                      <a:pt x="2" y="2273"/>
                      <a:pt x="1710" y="1434"/>
                      <a:pt x="18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
              <p:cNvSpPr/>
              <p:nvPr/>
            </p:nvSpPr>
            <p:spPr>
              <a:xfrm>
                <a:off x="7569404" y="870452"/>
                <a:ext cx="84672" cy="101678"/>
              </a:xfrm>
              <a:custGeom>
                <a:rect b="b" l="l" r="r" t="t"/>
                <a:pathLst>
                  <a:path extrusionOk="0" h="2272" w="1892">
                    <a:moveTo>
                      <a:pt x="1" y="0"/>
                    </a:moveTo>
                    <a:cubicBezTo>
                      <a:pt x="1" y="0"/>
                      <a:pt x="1" y="0"/>
                      <a:pt x="1" y="0"/>
                    </a:cubicBezTo>
                    <a:cubicBezTo>
                      <a:pt x="533" y="1970"/>
                      <a:pt x="1892" y="2271"/>
                      <a:pt x="1892" y="2271"/>
                    </a:cubicBezTo>
                    <a:cubicBezTo>
                      <a:pt x="1707" y="839"/>
                      <a:pt x="4"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
              <p:cNvSpPr/>
              <p:nvPr/>
            </p:nvSpPr>
            <p:spPr>
              <a:xfrm>
                <a:off x="7461463" y="870452"/>
                <a:ext cx="84672" cy="101678"/>
              </a:xfrm>
              <a:custGeom>
                <a:rect b="b" l="l" r="r" t="t"/>
                <a:pathLst>
                  <a:path extrusionOk="0" h="2272" w="1892">
                    <a:moveTo>
                      <a:pt x="0" y="0"/>
                    </a:moveTo>
                    <a:cubicBezTo>
                      <a:pt x="0" y="0"/>
                      <a:pt x="0" y="0"/>
                      <a:pt x="0" y="0"/>
                    </a:cubicBezTo>
                    <a:cubicBezTo>
                      <a:pt x="533" y="1970"/>
                      <a:pt x="1891" y="2271"/>
                      <a:pt x="1891" y="2271"/>
                    </a:cubicBezTo>
                    <a:cubicBezTo>
                      <a:pt x="1707" y="839"/>
                      <a:pt x="3" y="0"/>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
              <p:cNvSpPr/>
              <p:nvPr/>
            </p:nvSpPr>
            <p:spPr>
              <a:xfrm>
                <a:off x="7353432" y="870452"/>
                <a:ext cx="84672" cy="101678"/>
              </a:xfrm>
              <a:custGeom>
                <a:rect b="b" l="l" r="r" t="t"/>
                <a:pathLst>
                  <a:path extrusionOk="0" h="2272" w="1892">
                    <a:moveTo>
                      <a:pt x="1" y="0"/>
                    </a:moveTo>
                    <a:cubicBezTo>
                      <a:pt x="1" y="0"/>
                      <a:pt x="1" y="0"/>
                      <a:pt x="1" y="0"/>
                    </a:cubicBezTo>
                    <a:cubicBezTo>
                      <a:pt x="533" y="1970"/>
                      <a:pt x="1892" y="2271"/>
                      <a:pt x="1892" y="2271"/>
                    </a:cubicBezTo>
                    <a:cubicBezTo>
                      <a:pt x="1709" y="839"/>
                      <a:pt x="5"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
              <p:cNvSpPr/>
              <p:nvPr/>
            </p:nvSpPr>
            <p:spPr>
              <a:xfrm>
                <a:off x="7245490" y="870452"/>
                <a:ext cx="84672" cy="101678"/>
              </a:xfrm>
              <a:custGeom>
                <a:rect b="b" l="l" r="r" t="t"/>
                <a:pathLst>
                  <a:path extrusionOk="0" h="2272" w="1892">
                    <a:moveTo>
                      <a:pt x="0" y="0"/>
                    </a:moveTo>
                    <a:cubicBezTo>
                      <a:pt x="0" y="0"/>
                      <a:pt x="0" y="0"/>
                      <a:pt x="0" y="0"/>
                    </a:cubicBezTo>
                    <a:cubicBezTo>
                      <a:pt x="533" y="1970"/>
                      <a:pt x="1891" y="2271"/>
                      <a:pt x="1891" y="2271"/>
                    </a:cubicBezTo>
                    <a:cubicBezTo>
                      <a:pt x="1708" y="839"/>
                      <a:pt x="5"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
              <p:cNvSpPr/>
              <p:nvPr/>
            </p:nvSpPr>
            <p:spPr>
              <a:xfrm>
                <a:off x="7137460" y="870452"/>
                <a:ext cx="84716" cy="101678"/>
              </a:xfrm>
              <a:custGeom>
                <a:rect b="b" l="l" r="r" t="t"/>
                <a:pathLst>
                  <a:path extrusionOk="0" h="2272" w="1893">
                    <a:moveTo>
                      <a:pt x="1" y="0"/>
                    </a:moveTo>
                    <a:cubicBezTo>
                      <a:pt x="1" y="0"/>
                      <a:pt x="1" y="0"/>
                      <a:pt x="1" y="0"/>
                    </a:cubicBezTo>
                    <a:cubicBezTo>
                      <a:pt x="535" y="1970"/>
                      <a:pt x="1893" y="2271"/>
                      <a:pt x="1893" y="2271"/>
                    </a:cubicBezTo>
                    <a:cubicBezTo>
                      <a:pt x="1710" y="839"/>
                      <a:pt x="6"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
              <p:cNvSpPr/>
              <p:nvPr/>
            </p:nvSpPr>
            <p:spPr>
              <a:xfrm>
                <a:off x="8023948" y="870452"/>
                <a:ext cx="84672" cy="101678"/>
              </a:xfrm>
              <a:custGeom>
                <a:rect b="b" l="l" r="r" t="t"/>
                <a:pathLst>
                  <a:path extrusionOk="0" h="2272" w="1892">
                    <a:moveTo>
                      <a:pt x="1891" y="0"/>
                    </a:moveTo>
                    <a:cubicBezTo>
                      <a:pt x="1888" y="0"/>
                      <a:pt x="184" y="839"/>
                      <a:pt x="0" y="2271"/>
                    </a:cubicBezTo>
                    <a:cubicBezTo>
                      <a:pt x="0" y="2271"/>
                      <a:pt x="1359" y="1970"/>
                      <a:pt x="1891" y="0"/>
                    </a:cubicBezTo>
                    <a:cubicBezTo>
                      <a:pt x="1891" y="0"/>
                      <a:pt x="1891"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
              <p:cNvSpPr/>
              <p:nvPr/>
            </p:nvSpPr>
            <p:spPr>
              <a:xfrm>
                <a:off x="8131889" y="870452"/>
                <a:ext cx="84672" cy="101678"/>
              </a:xfrm>
              <a:custGeom>
                <a:rect b="b" l="l" r="r" t="t"/>
                <a:pathLst>
                  <a:path extrusionOk="0" h="2272" w="1892">
                    <a:moveTo>
                      <a:pt x="1892" y="0"/>
                    </a:moveTo>
                    <a:cubicBezTo>
                      <a:pt x="1888" y="0"/>
                      <a:pt x="185" y="839"/>
                      <a:pt x="1" y="2271"/>
                    </a:cubicBezTo>
                    <a:cubicBezTo>
                      <a:pt x="1" y="2271"/>
                      <a:pt x="1359" y="1970"/>
                      <a:pt x="1892" y="0"/>
                    </a:cubicBezTo>
                    <a:cubicBezTo>
                      <a:pt x="1892" y="0"/>
                      <a:pt x="1892" y="0"/>
                      <a:pt x="18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
              <p:cNvSpPr/>
              <p:nvPr/>
            </p:nvSpPr>
            <p:spPr>
              <a:xfrm>
                <a:off x="8239920" y="870452"/>
                <a:ext cx="84627" cy="101678"/>
              </a:xfrm>
              <a:custGeom>
                <a:rect b="b" l="l" r="r" t="t"/>
                <a:pathLst>
                  <a:path extrusionOk="0" h="2272" w="1891">
                    <a:moveTo>
                      <a:pt x="1891" y="0"/>
                    </a:moveTo>
                    <a:cubicBezTo>
                      <a:pt x="1887" y="0"/>
                      <a:pt x="183" y="839"/>
                      <a:pt x="0" y="2271"/>
                    </a:cubicBezTo>
                    <a:cubicBezTo>
                      <a:pt x="0" y="2271"/>
                      <a:pt x="1358" y="1970"/>
                      <a:pt x="1891" y="0"/>
                    </a:cubicBezTo>
                    <a:cubicBezTo>
                      <a:pt x="1891" y="0"/>
                      <a:pt x="1891" y="0"/>
                      <a:pt x="18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
              <p:cNvSpPr/>
              <p:nvPr/>
            </p:nvSpPr>
            <p:spPr>
              <a:xfrm>
                <a:off x="8347861" y="870452"/>
                <a:ext cx="84672" cy="101678"/>
              </a:xfrm>
              <a:custGeom>
                <a:rect b="b" l="l" r="r" t="t"/>
                <a:pathLst>
                  <a:path extrusionOk="0" h="2272" w="1892">
                    <a:moveTo>
                      <a:pt x="1891" y="0"/>
                    </a:moveTo>
                    <a:cubicBezTo>
                      <a:pt x="1887" y="0"/>
                      <a:pt x="184" y="839"/>
                      <a:pt x="0" y="2271"/>
                    </a:cubicBezTo>
                    <a:cubicBezTo>
                      <a:pt x="0" y="2271"/>
                      <a:pt x="1359" y="1970"/>
                      <a:pt x="1891" y="0"/>
                    </a:cubicBezTo>
                    <a:cubicBezTo>
                      <a:pt x="1891" y="0"/>
                      <a:pt x="1891" y="0"/>
                      <a:pt x="18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
              <p:cNvSpPr/>
              <p:nvPr/>
            </p:nvSpPr>
            <p:spPr>
              <a:xfrm>
                <a:off x="8455802" y="870452"/>
                <a:ext cx="84672" cy="101678"/>
              </a:xfrm>
              <a:custGeom>
                <a:rect b="b" l="l" r="r" t="t"/>
                <a:pathLst>
                  <a:path extrusionOk="0" h="2272" w="1892">
                    <a:moveTo>
                      <a:pt x="1892" y="0"/>
                    </a:moveTo>
                    <a:cubicBezTo>
                      <a:pt x="1888" y="0"/>
                      <a:pt x="184" y="839"/>
                      <a:pt x="1" y="2271"/>
                    </a:cubicBezTo>
                    <a:cubicBezTo>
                      <a:pt x="1" y="2271"/>
                      <a:pt x="1359" y="1970"/>
                      <a:pt x="1892" y="0"/>
                    </a:cubicBezTo>
                    <a:cubicBezTo>
                      <a:pt x="1892" y="0"/>
                      <a:pt x="1892" y="0"/>
                      <a:pt x="18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
              <p:cNvSpPr/>
              <p:nvPr/>
            </p:nvSpPr>
            <p:spPr>
              <a:xfrm>
                <a:off x="8023948" y="986091"/>
                <a:ext cx="84672" cy="101722"/>
              </a:xfrm>
              <a:custGeom>
                <a:rect b="b" l="l" r="r" t="t"/>
                <a:pathLst>
                  <a:path extrusionOk="0" h="2273" w="1892">
                    <a:moveTo>
                      <a:pt x="0" y="1"/>
                    </a:moveTo>
                    <a:lnTo>
                      <a:pt x="0" y="1"/>
                    </a:lnTo>
                    <a:cubicBezTo>
                      <a:pt x="184" y="1433"/>
                      <a:pt x="1891" y="2272"/>
                      <a:pt x="1891" y="2273"/>
                    </a:cubicBezTo>
                    <a:lnTo>
                      <a:pt x="1891" y="2273"/>
                    </a:lnTo>
                    <a:cubicBezTo>
                      <a:pt x="1359" y="303"/>
                      <a:pt x="0" y="1"/>
                      <a:pt x="0" y="1"/>
                    </a:cubicBezTo>
                    <a:close/>
                    <a:moveTo>
                      <a:pt x="1891" y="2273"/>
                    </a:moveTo>
                    <a:cubicBezTo>
                      <a:pt x="1891" y="2273"/>
                      <a:pt x="1891" y="2273"/>
                      <a:pt x="1891" y="2273"/>
                    </a:cubicBezTo>
                    <a:cubicBezTo>
                      <a:pt x="1891" y="2273"/>
                      <a:pt x="1891" y="2273"/>
                      <a:pt x="1891" y="22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
              <p:cNvSpPr/>
              <p:nvPr/>
            </p:nvSpPr>
            <p:spPr>
              <a:xfrm>
                <a:off x="8131889" y="986091"/>
                <a:ext cx="84672" cy="101722"/>
              </a:xfrm>
              <a:custGeom>
                <a:rect b="b" l="l" r="r" t="t"/>
                <a:pathLst>
                  <a:path extrusionOk="0" h="2273" w="1892">
                    <a:moveTo>
                      <a:pt x="1" y="1"/>
                    </a:moveTo>
                    <a:cubicBezTo>
                      <a:pt x="185" y="1433"/>
                      <a:pt x="1891" y="2272"/>
                      <a:pt x="1892" y="2273"/>
                    </a:cubicBezTo>
                    <a:lnTo>
                      <a:pt x="1892" y="2273"/>
                    </a:lnTo>
                    <a:cubicBezTo>
                      <a:pt x="1359" y="303"/>
                      <a:pt x="1" y="1"/>
                      <a:pt x="1" y="1"/>
                    </a:cubicBezTo>
                    <a:close/>
                    <a:moveTo>
                      <a:pt x="1892" y="2273"/>
                    </a:moveTo>
                    <a:cubicBezTo>
                      <a:pt x="1892" y="2273"/>
                      <a:pt x="1892" y="2273"/>
                      <a:pt x="1892" y="2273"/>
                    </a:cubicBezTo>
                    <a:cubicBezTo>
                      <a:pt x="1892" y="2273"/>
                      <a:pt x="1892" y="2273"/>
                      <a:pt x="1892" y="22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
              <p:cNvSpPr/>
              <p:nvPr/>
            </p:nvSpPr>
            <p:spPr>
              <a:xfrm>
                <a:off x="8239920" y="986091"/>
                <a:ext cx="84627" cy="101722"/>
              </a:xfrm>
              <a:custGeom>
                <a:rect b="b" l="l" r="r" t="t"/>
                <a:pathLst>
                  <a:path extrusionOk="0" h="2273" w="1891">
                    <a:moveTo>
                      <a:pt x="0" y="1"/>
                    </a:moveTo>
                    <a:lnTo>
                      <a:pt x="0" y="1"/>
                    </a:lnTo>
                    <a:cubicBezTo>
                      <a:pt x="183" y="1434"/>
                      <a:pt x="1891" y="2273"/>
                      <a:pt x="1891" y="2273"/>
                    </a:cubicBezTo>
                    <a:cubicBezTo>
                      <a:pt x="1358" y="303"/>
                      <a:pt x="0" y="1"/>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
              <p:cNvSpPr/>
              <p:nvPr/>
            </p:nvSpPr>
            <p:spPr>
              <a:xfrm>
                <a:off x="8347861" y="986091"/>
                <a:ext cx="84672" cy="101722"/>
              </a:xfrm>
              <a:custGeom>
                <a:rect b="b" l="l" r="r" t="t"/>
                <a:pathLst>
                  <a:path extrusionOk="0" h="2273" w="1892">
                    <a:moveTo>
                      <a:pt x="0" y="1"/>
                    </a:moveTo>
                    <a:lnTo>
                      <a:pt x="0" y="1"/>
                    </a:lnTo>
                    <a:cubicBezTo>
                      <a:pt x="184" y="1434"/>
                      <a:pt x="1891" y="2273"/>
                      <a:pt x="1891" y="2273"/>
                    </a:cubicBezTo>
                    <a:cubicBezTo>
                      <a:pt x="1359" y="303"/>
                      <a:pt x="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
              <p:cNvSpPr/>
              <p:nvPr/>
            </p:nvSpPr>
            <p:spPr>
              <a:xfrm>
                <a:off x="8455802" y="986091"/>
                <a:ext cx="84672" cy="101722"/>
              </a:xfrm>
              <a:custGeom>
                <a:rect b="b" l="l" r="r" t="t"/>
                <a:pathLst>
                  <a:path extrusionOk="0" h="2273" w="1892">
                    <a:moveTo>
                      <a:pt x="1" y="1"/>
                    </a:moveTo>
                    <a:lnTo>
                      <a:pt x="1" y="1"/>
                    </a:lnTo>
                    <a:cubicBezTo>
                      <a:pt x="184" y="1434"/>
                      <a:pt x="1892" y="2273"/>
                      <a:pt x="1892" y="2273"/>
                    </a:cubicBezTo>
                    <a:cubicBezTo>
                      <a:pt x="1359" y="303"/>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
              <p:cNvSpPr/>
              <p:nvPr/>
            </p:nvSpPr>
            <p:spPr>
              <a:xfrm>
                <a:off x="7730287" y="681600"/>
                <a:ext cx="101722" cy="84672"/>
              </a:xfrm>
              <a:custGeom>
                <a:rect b="b" l="l" r="r" t="t"/>
                <a:pathLst>
                  <a:path extrusionOk="0" h="1892" w="2273">
                    <a:moveTo>
                      <a:pt x="1" y="1"/>
                    </a:moveTo>
                    <a:cubicBezTo>
                      <a:pt x="0" y="1"/>
                      <a:pt x="840" y="1708"/>
                      <a:pt x="2272" y="1892"/>
                    </a:cubicBezTo>
                    <a:cubicBezTo>
                      <a:pt x="2272" y="1892"/>
                      <a:pt x="1972" y="533"/>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
              <p:cNvSpPr/>
              <p:nvPr/>
            </p:nvSpPr>
            <p:spPr>
              <a:xfrm>
                <a:off x="7730287" y="573659"/>
                <a:ext cx="101722" cy="84672"/>
              </a:xfrm>
              <a:custGeom>
                <a:rect b="b" l="l" r="r" t="t"/>
                <a:pathLst>
                  <a:path extrusionOk="0" h="1892" w="2273">
                    <a:moveTo>
                      <a:pt x="1" y="0"/>
                    </a:moveTo>
                    <a:cubicBezTo>
                      <a:pt x="0" y="0"/>
                      <a:pt x="840" y="1708"/>
                      <a:pt x="2272" y="1891"/>
                    </a:cubicBezTo>
                    <a:cubicBezTo>
                      <a:pt x="2272" y="1891"/>
                      <a:pt x="1972" y="533"/>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
              <p:cNvSpPr/>
              <p:nvPr/>
            </p:nvSpPr>
            <p:spPr>
              <a:xfrm>
                <a:off x="7730287" y="465673"/>
                <a:ext cx="101722" cy="84672"/>
              </a:xfrm>
              <a:custGeom>
                <a:rect b="b" l="l" r="r" t="t"/>
                <a:pathLst>
                  <a:path extrusionOk="0" h="1892" w="2273">
                    <a:moveTo>
                      <a:pt x="1" y="1"/>
                    </a:moveTo>
                    <a:lnTo>
                      <a:pt x="1" y="1"/>
                    </a:lnTo>
                    <a:cubicBezTo>
                      <a:pt x="0" y="1"/>
                      <a:pt x="840" y="1709"/>
                      <a:pt x="2272" y="1892"/>
                    </a:cubicBezTo>
                    <a:cubicBezTo>
                      <a:pt x="2272" y="1892"/>
                      <a:pt x="1972" y="534"/>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
              <p:cNvSpPr/>
              <p:nvPr/>
            </p:nvSpPr>
            <p:spPr>
              <a:xfrm>
                <a:off x="7730287" y="357731"/>
                <a:ext cx="101722" cy="84672"/>
              </a:xfrm>
              <a:custGeom>
                <a:rect b="b" l="l" r="r" t="t"/>
                <a:pathLst>
                  <a:path extrusionOk="0" h="1892" w="2273">
                    <a:moveTo>
                      <a:pt x="1" y="1"/>
                    </a:moveTo>
                    <a:cubicBezTo>
                      <a:pt x="1" y="1"/>
                      <a:pt x="841" y="1707"/>
                      <a:pt x="2272" y="1891"/>
                    </a:cubicBezTo>
                    <a:cubicBezTo>
                      <a:pt x="2272" y="1891"/>
                      <a:pt x="1972" y="533"/>
                      <a:pt x="1" y="1"/>
                    </a:cubicBezTo>
                    <a:cubicBezTo>
                      <a:pt x="1" y="1"/>
                      <a:pt x="1"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
              <p:cNvSpPr/>
              <p:nvPr/>
            </p:nvSpPr>
            <p:spPr>
              <a:xfrm>
                <a:off x="7730287" y="249790"/>
                <a:ext cx="101722" cy="84672"/>
              </a:xfrm>
              <a:custGeom>
                <a:rect b="b" l="l" r="r" t="t"/>
                <a:pathLst>
                  <a:path extrusionOk="0" h="1892" w="2273">
                    <a:moveTo>
                      <a:pt x="1" y="0"/>
                    </a:moveTo>
                    <a:cubicBezTo>
                      <a:pt x="1" y="0"/>
                      <a:pt x="841" y="1707"/>
                      <a:pt x="2272" y="1891"/>
                    </a:cubicBezTo>
                    <a:cubicBezTo>
                      <a:pt x="2272" y="1891"/>
                      <a:pt x="1972" y="533"/>
                      <a:pt x="1" y="0"/>
                    </a:cubicBezTo>
                    <a:cubicBezTo>
                      <a:pt x="1" y="0"/>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
              <p:cNvSpPr/>
              <p:nvPr/>
            </p:nvSpPr>
            <p:spPr>
              <a:xfrm>
                <a:off x="7846015" y="681600"/>
                <a:ext cx="101722" cy="84672"/>
              </a:xfrm>
              <a:custGeom>
                <a:rect b="b" l="l" r="r" t="t"/>
                <a:pathLst>
                  <a:path extrusionOk="0" h="1892" w="2273">
                    <a:moveTo>
                      <a:pt x="2272" y="1"/>
                    </a:moveTo>
                    <a:cubicBezTo>
                      <a:pt x="301" y="533"/>
                      <a:pt x="1" y="1892"/>
                      <a:pt x="1" y="1892"/>
                    </a:cubicBezTo>
                    <a:cubicBezTo>
                      <a:pt x="1433" y="1708"/>
                      <a:pt x="2273" y="1"/>
                      <a:pt x="2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
              <p:cNvSpPr/>
              <p:nvPr/>
            </p:nvSpPr>
            <p:spPr>
              <a:xfrm>
                <a:off x="7846015" y="573659"/>
                <a:ext cx="101722" cy="84672"/>
              </a:xfrm>
              <a:custGeom>
                <a:rect b="b" l="l" r="r" t="t"/>
                <a:pathLst>
                  <a:path extrusionOk="0" h="1892" w="2273">
                    <a:moveTo>
                      <a:pt x="2272" y="0"/>
                    </a:moveTo>
                    <a:cubicBezTo>
                      <a:pt x="301" y="533"/>
                      <a:pt x="1" y="1891"/>
                      <a:pt x="1" y="1891"/>
                    </a:cubicBezTo>
                    <a:cubicBezTo>
                      <a:pt x="1433" y="1708"/>
                      <a:pt x="2273" y="0"/>
                      <a:pt x="22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
              <p:cNvSpPr/>
              <p:nvPr/>
            </p:nvSpPr>
            <p:spPr>
              <a:xfrm>
                <a:off x="7846015" y="465673"/>
                <a:ext cx="101722" cy="84672"/>
              </a:xfrm>
              <a:custGeom>
                <a:rect b="b" l="l" r="r" t="t"/>
                <a:pathLst>
                  <a:path extrusionOk="0" h="1892" w="2273">
                    <a:moveTo>
                      <a:pt x="2272" y="1"/>
                    </a:moveTo>
                    <a:cubicBezTo>
                      <a:pt x="301" y="534"/>
                      <a:pt x="1" y="1892"/>
                      <a:pt x="1" y="1892"/>
                    </a:cubicBezTo>
                    <a:cubicBezTo>
                      <a:pt x="1433" y="1709"/>
                      <a:pt x="2273" y="1"/>
                      <a:pt x="22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
              <p:cNvSpPr/>
              <p:nvPr/>
            </p:nvSpPr>
            <p:spPr>
              <a:xfrm>
                <a:off x="7846015" y="357731"/>
                <a:ext cx="101722" cy="84672"/>
              </a:xfrm>
              <a:custGeom>
                <a:rect b="b" l="l" r="r" t="t"/>
                <a:pathLst>
                  <a:path extrusionOk="0" h="1892" w="2273">
                    <a:moveTo>
                      <a:pt x="2272" y="1"/>
                    </a:moveTo>
                    <a:cubicBezTo>
                      <a:pt x="2272" y="1"/>
                      <a:pt x="2272" y="1"/>
                      <a:pt x="2272" y="1"/>
                    </a:cubicBezTo>
                    <a:cubicBezTo>
                      <a:pt x="301" y="533"/>
                      <a:pt x="1" y="1891"/>
                      <a:pt x="1" y="1891"/>
                    </a:cubicBezTo>
                    <a:cubicBezTo>
                      <a:pt x="1432" y="1707"/>
                      <a:pt x="2272" y="1"/>
                      <a:pt x="22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
              <p:cNvSpPr/>
              <p:nvPr/>
            </p:nvSpPr>
            <p:spPr>
              <a:xfrm>
                <a:off x="7846015" y="249790"/>
                <a:ext cx="101722" cy="84672"/>
              </a:xfrm>
              <a:custGeom>
                <a:rect b="b" l="l" r="r" t="t"/>
                <a:pathLst>
                  <a:path extrusionOk="0" h="1892" w="2273">
                    <a:moveTo>
                      <a:pt x="2272" y="0"/>
                    </a:moveTo>
                    <a:cubicBezTo>
                      <a:pt x="2272" y="0"/>
                      <a:pt x="2272" y="0"/>
                      <a:pt x="2272" y="0"/>
                    </a:cubicBezTo>
                    <a:cubicBezTo>
                      <a:pt x="301" y="533"/>
                      <a:pt x="1" y="1891"/>
                      <a:pt x="1" y="1891"/>
                    </a:cubicBezTo>
                    <a:cubicBezTo>
                      <a:pt x="1432" y="1707"/>
                      <a:pt x="2272" y="0"/>
                      <a:pt x="22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
              <p:cNvSpPr/>
              <p:nvPr/>
            </p:nvSpPr>
            <p:spPr>
              <a:xfrm>
                <a:off x="7846015" y="1136188"/>
                <a:ext cx="101722" cy="84672"/>
              </a:xfrm>
              <a:custGeom>
                <a:rect b="b" l="l" r="r" t="t"/>
                <a:pathLst>
                  <a:path extrusionOk="0" h="1892" w="2273">
                    <a:moveTo>
                      <a:pt x="1" y="0"/>
                    </a:moveTo>
                    <a:cubicBezTo>
                      <a:pt x="1" y="0"/>
                      <a:pt x="301" y="1359"/>
                      <a:pt x="2272" y="1891"/>
                    </a:cubicBezTo>
                    <a:cubicBezTo>
                      <a:pt x="2273" y="1891"/>
                      <a:pt x="1433" y="184"/>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
              <p:cNvSpPr/>
              <p:nvPr/>
            </p:nvSpPr>
            <p:spPr>
              <a:xfrm>
                <a:off x="7846015" y="1244129"/>
                <a:ext cx="101722" cy="84672"/>
              </a:xfrm>
              <a:custGeom>
                <a:rect b="b" l="l" r="r" t="t"/>
                <a:pathLst>
                  <a:path extrusionOk="0" h="1892" w="2273">
                    <a:moveTo>
                      <a:pt x="1" y="1"/>
                    </a:moveTo>
                    <a:cubicBezTo>
                      <a:pt x="1" y="1"/>
                      <a:pt x="301" y="1359"/>
                      <a:pt x="2272" y="1892"/>
                    </a:cubicBezTo>
                    <a:cubicBezTo>
                      <a:pt x="2273" y="1892"/>
                      <a:pt x="1433" y="184"/>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
              <p:cNvSpPr/>
              <p:nvPr/>
            </p:nvSpPr>
            <p:spPr>
              <a:xfrm>
                <a:off x="7846015" y="1352115"/>
                <a:ext cx="101722" cy="84672"/>
              </a:xfrm>
              <a:custGeom>
                <a:rect b="b" l="l" r="r" t="t"/>
                <a:pathLst>
                  <a:path extrusionOk="0" h="1892" w="2273">
                    <a:moveTo>
                      <a:pt x="1" y="0"/>
                    </a:moveTo>
                    <a:cubicBezTo>
                      <a:pt x="1" y="0"/>
                      <a:pt x="301" y="1359"/>
                      <a:pt x="2272" y="1891"/>
                    </a:cubicBezTo>
                    <a:cubicBezTo>
                      <a:pt x="2273" y="1891"/>
                      <a:pt x="1433" y="184"/>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
              <p:cNvSpPr/>
              <p:nvPr/>
            </p:nvSpPr>
            <p:spPr>
              <a:xfrm>
                <a:off x="7846015" y="1460056"/>
                <a:ext cx="101678" cy="84672"/>
              </a:xfrm>
              <a:custGeom>
                <a:rect b="b" l="l" r="r" t="t"/>
                <a:pathLst>
                  <a:path extrusionOk="0" h="1892" w="2272">
                    <a:moveTo>
                      <a:pt x="1" y="1"/>
                    </a:moveTo>
                    <a:cubicBezTo>
                      <a:pt x="1" y="1"/>
                      <a:pt x="301" y="1359"/>
                      <a:pt x="2272" y="1892"/>
                    </a:cubicBezTo>
                    <a:cubicBezTo>
                      <a:pt x="2272" y="1892"/>
                      <a:pt x="2272" y="1892"/>
                      <a:pt x="2272" y="1892"/>
                    </a:cubicBezTo>
                    <a:lnTo>
                      <a:pt x="2272" y="1892"/>
                    </a:lnTo>
                    <a:cubicBezTo>
                      <a:pt x="2272" y="1892"/>
                      <a:pt x="1432" y="185"/>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
              <p:cNvSpPr/>
              <p:nvPr/>
            </p:nvSpPr>
            <p:spPr>
              <a:xfrm>
                <a:off x="7846015" y="1567997"/>
                <a:ext cx="101678" cy="84672"/>
              </a:xfrm>
              <a:custGeom>
                <a:rect b="b" l="l" r="r" t="t"/>
                <a:pathLst>
                  <a:path extrusionOk="0" h="1892" w="2272">
                    <a:moveTo>
                      <a:pt x="1" y="1"/>
                    </a:moveTo>
                    <a:cubicBezTo>
                      <a:pt x="1" y="1"/>
                      <a:pt x="301" y="1359"/>
                      <a:pt x="2272" y="1892"/>
                    </a:cubicBezTo>
                    <a:cubicBezTo>
                      <a:pt x="2272" y="1892"/>
                      <a:pt x="2272" y="1892"/>
                      <a:pt x="2272" y="1892"/>
                    </a:cubicBezTo>
                    <a:lnTo>
                      <a:pt x="2272" y="1892"/>
                    </a:lnTo>
                    <a:cubicBezTo>
                      <a:pt x="2272" y="1892"/>
                      <a:pt x="1432" y="185"/>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
              <p:cNvSpPr/>
              <p:nvPr/>
            </p:nvSpPr>
            <p:spPr>
              <a:xfrm>
                <a:off x="7730287" y="1136188"/>
                <a:ext cx="101722" cy="84672"/>
              </a:xfrm>
              <a:custGeom>
                <a:rect b="b" l="l" r="r" t="t"/>
                <a:pathLst>
                  <a:path extrusionOk="0" h="1892" w="2273">
                    <a:moveTo>
                      <a:pt x="2272" y="0"/>
                    </a:moveTo>
                    <a:lnTo>
                      <a:pt x="2272" y="0"/>
                    </a:lnTo>
                    <a:cubicBezTo>
                      <a:pt x="840" y="184"/>
                      <a:pt x="0" y="1891"/>
                      <a:pt x="1" y="1891"/>
                    </a:cubicBezTo>
                    <a:cubicBezTo>
                      <a:pt x="1972" y="1359"/>
                      <a:pt x="2272" y="0"/>
                      <a:pt x="22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
              <p:cNvSpPr/>
              <p:nvPr/>
            </p:nvSpPr>
            <p:spPr>
              <a:xfrm>
                <a:off x="7730287" y="1244129"/>
                <a:ext cx="101722" cy="84672"/>
              </a:xfrm>
              <a:custGeom>
                <a:rect b="b" l="l" r="r" t="t"/>
                <a:pathLst>
                  <a:path extrusionOk="0" h="1892" w="2273">
                    <a:moveTo>
                      <a:pt x="2272" y="1"/>
                    </a:moveTo>
                    <a:lnTo>
                      <a:pt x="2272" y="1"/>
                    </a:lnTo>
                    <a:cubicBezTo>
                      <a:pt x="840" y="184"/>
                      <a:pt x="0" y="1892"/>
                      <a:pt x="1" y="1892"/>
                    </a:cubicBezTo>
                    <a:cubicBezTo>
                      <a:pt x="1972" y="1359"/>
                      <a:pt x="2272" y="1"/>
                      <a:pt x="22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
              <p:cNvSpPr/>
              <p:nvPr/>
            </p:nvSpPr>
            <p:spPr>
              <a:xfrm>
                <a:off x="7730287" y="1352115"/>
                <a:ext cx="101722" cy="84672"/>
              </a:xfrm>
              <a:custGeom>
                <a:rect b="b" l="l" r="r" t="t"/>
                <a:pathLst>
                  <a:path extrusionOk="0" h="1892" w="2273">
                    <a:moveTo>
                      <a:pt x="2272" y="0"/>
                    </a:moveTo>
                    <a:lnTo>
                      <a:pt x="2272" y="0"/>
                    </a:lnTo>
                    <a:cubicBezTo>
                      <a:pt x="840" y="184"/>
                      <a:pt x="0" y="1891"/>
                      <a:pt x="1" y="1891"/>
                    </a:cubicBezTo>
                    <a:cubicBezTo>
                      <a:pt x="1972" y="1359"/>
                      <a:pt x="2272" y="0"/>
                      <a:pt x="22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
              <p:cNvSpPr/>
              <p:nvPr/>
            </p:nvSpPr>
            <p:spPr>
              <a:xfrm>
                <a:off x="7730331" y="1460056"/>
                <a:ext cx="101678" cy="84672"/>
              </a:xfrm>
              <a:custGeom>
                <a:rect b="b" l="l" r="r" t="t"/>
                <a:pathLst>
                  <a:path extrusionOk="0" h="1892" w="2272">
                    <a:moveTo>
                      <a:pt x="2271" y="1"/>
                    </a:moveTo>
                    <a:lnTo>
                      <a:pt x="2271" y="1"/>
                    </a:lnTo>
                    <a:cubicBezTo>
                      <a:pt x="840" y="185"/>
                      <a:pt x="0" y="1892"/>
                      <a:pt x="0" y="1892"/>
                    </a:cubicBezTo>
                    <a:lnTo>
                      <a:pt x="0" y="1892"/>
                    </a:lnTo>
                    <a:cubicBezTo>
                      <a:pt x="0" y="1892"/>
                      <a:pt x="0" y="1892"/>
                      <a:pt x="0" y="1892"/>
                    </a:cubicBezTo>
                    <a:cubicBezTo>
                      <a:pt x="1971" y="1359"/>
                      <a:pt x="2271" y="1"/>
                      <a:pt x="22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
              <p:cNvSpPr/>
              <p:nvPr/>
            </p:nvSpPr>
            <p:spPr>
              <a:xfrm>
                <a:off x="7730331" y="1567997"/>
                <a:ext cx="101678" cy="84672"/>
              </a:xfrm>
              <a:custGeom>
                <a:rect b="b" l="l" r="r" t="t"/>
                <a:pathLst>
                  <a:path extrusionOk="0" h="1892" w="2272">
                    <a:moveTo>
                      <a:pt x="2271" y="1"/>
                    </a:moveTo>
                    <a:lnTo>
                      <a:pt x="2271" y="1"/>
                    </a:lnTo>
                    <a:cubicBezTo>
                      <a:pt x="840" y="185"/>
                      <a:pt x="0" y="1892"/>
                      <a:pt x="0" y="1892"/>
                    </a:cubicBezTo>
                    <a:lnTo>
                      <a:pt x="0" y="1892"/>
                    </a:lnTo>
                    <a:cubicBezTo>
                      <a:pt x="0" y="1892"/>
                      <a:pt x="0" y="1892"/>
                      <a:pt x="0" y="1892"/>
                    </a:cubicBezTo>
                    <a:cubicBezTo>
                      <a:pt x="1971" y="1359"/>
                      <a:pt x="2271" y="1"/>
                      <a:pt x="22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
              <p:cNvSpPr/>
              <p:nvPr/>
            </p:nvSpPr>
            <p:spPr>
              <a:xfrm>
                <a:off x="7210763" y="616531"/>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
              <p:cNvSpPr/>
              <p:nvPr/>
            </p:nvSpPr>
            <p:spPr>
              <a:xfrm>
                <a:off x="7490641" y="337146"/>
                <a:ext cx="62967" cy="62877"/>
              </a:xfrm>
              <a:custGeom>
                <a:rect b="b" l="l" r="r" t="t"/>
                <a:pathLst>
                  <a:path extrusionOk="0" h="1405" w="1407">
                    <a:moveTo>
                      <a:pt x="1" y="1"/>
                    </a:moveTo>
                    <a:lnTo>
                      <a:pt x="1" y="1405"/>
                    </a:lnTo>
                    <a:lnTo>
                      <a:pt x="1406" y="1405"/>
                    </a:lnTo>
                    <a:lnTo>
                      <a:pt x="14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
              <p:cNvSpPr/>
              <p:nvPr/>
            </p:nvSpPr>
            <p:spPr>
              <a:xfrm>
                <a:off x="8404696" y="616531"/>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
              <p:cNvSpPr/>
              <p:nvPr/>
            </p:nvSpPr>
            <p:spPr>
              <a:xfrm>
                <a:off x="8125087" y="336877"/>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
              <p:cNvSpPr/>
              <p:nvPr/>
            </p:nvSpPr>
            <p:spPr>
              <a:xfrm>
                <a:off x="8125087" y="1530854"/>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5"/>
              <p:cNvSpPr/>
              <p:nvPr/>
            </p:nvSpPr>
            <p:spPr>
              <a:xfrm>
                <a:off x="7210763" y="1250708"/>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5"/>
              <p:cNvSpPr/>
              <p:nvPr/>
            </p:nvSpPr>
            <p:spPr>
              <a:xfrm>
                <a:off x="7490775" y="1530719"/>
                <a:ext cx="62922" cy="62877"/>
              </a:xfrm>
              <a:custGeom>
                <a:rect b="b" l="l" r="r" t="t"/>
                <a:pathLst>
                  <a:path extrusionOk="0" h="1405" w="1406">
                    <a:moveTo>
                      <a:pt x="1" y="0"/>
                    </a:moveTo>
                    <a:lnTo>
                      <a:pt x="1" y="1405"/>
                    </a:lnTo>
                    <a:lnTo>
                      <a:pt x="1405" y="1405"/>
                    </a:lnTo>
                    <a:lnTo>
                      <a:pt x="14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5"/>
              <p:cNvSpPr/>
              <p:nvPr/>
            </p:nvSpPr>
            <p:spPr>
              <a:xfrm>
                <a:off x="8404696" y="1250708"/>
                <a:ext cx="62922" cy="62877"/>
              </a:xfrm>
              <a:custGeom>
                <a:rect b="b" l="l" r="r" t="t"/>
                <a:pathLst>
                  <a:path extrusionOk="0" h="1405" w="1406">
                    <a:moveTo>
                      <a:pt x="1" y="0"/>
                    </a:moveTo>
                    <a:lnTo>
                      <a:pt x="1" y="1405"/>
                    </a:lnTo>
                    <a:lnTo>
                      <a:pt x="1405" y="1405"/>
                    </a:lnTo>
                    <a:lnTo>
                      <a:pt x="140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0" name="Shape 650"/>
        <p:cNvGrpSpPr/>
        <p:nvPr/>
      </p:nvGrpSpPr>
      <p:grpSpPr>
        <a:xfrm>
          <a:off x="0" y="0"/>
          <a:ext cx="0" cy="0"/>
          <a:chOff x="0" y="0"/>
          <a:chExt cx="0" cy="0"/>
        </a:xfrm>
      </p:grpSpPr>
      <p:sp>
        <p:nvSpPr>
          <p:cNvPr id="651" name="Google Shape;651;p6"/>
          <p:cNvSpPr txBox="1"/>
          <p:nvPr>
            <p:ph type="title"/>
          </p:nvPr>
        </p:nvSpPr>
        <p:spPr>
          <a:xfrm>
            <a:off x="720000" y="445519"/>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652" name="Google Shape;652;p6"/>
          <p:cNvGrpSpPr/>
          <p:nvPr/>
        </p:nvGrpSpPr>
        <p:grpSpPr>
          <a:xfrm>
            <a:off x="-128085" y="4468941"/>
            <a:ext cx="9400176" cy="1734587"/>
            <a:chOff x="-128085" y="4468941"/>
            <a:chExt cx="9400176" cy="1734587"/>
          </a:xfrm>
        </p:grpSpPr>
        <p:grpSp>
          <p:nvGrpSpPr>
            <p:cNvPr id="653" name="Google Shape;653;p6"/>
            <p:cNvGrpSpPr/>
            <p:nvPr/>
          </p:nvGrpSpPr>
          <p:grpSpPr>
            <a:xfrm>
              <a:off x="-128085" y="4723600"/>
              <a:ext cx="9400176" cy="1225268"/>
              <a:chOff x="-128085" y="4723600"/>
              <a:chExt cx="9400176" cy="1225268"/>
            </a:xfrm>
          </p:grpSpPr>
          <p:grpSp>
            <p:nvGrpSpPr>
              <p:cNvPr id="654" name="Google Shape;654;p6"/>
              <p:cNvGrpSpPr/>
              <p:nvPr/>
            </p:nvGrpSpPr>
            <p:grpSpPr>
              <a:xfrm>
                <a:off x="2598297" y="4723600"/>
                <a:ext cx="1225029" cy="1225268"/>
                <a:chOff x="5560467" y="4306490"/>
                <a:chExt cx="685331" cy="685465"/>
              </a:xfrm>
            </p:grpSpPr>
            <p:sp>
              <p:nvSpPr>
                <p:cNvPr id="655" name="Google Shape;655;p6"/>
                <p:cNvSpPr/>
                <p:nvPr/>
              </p:nvSpPr>
              <p:spPr>
                <a:xfrm>
                  <a:off x="6108363" y="4443788"/>
                  <a:ext cx="137435" cy="410917"/>
                </a:xfrm>
                <a:custGeom>
                  <a:rect b="b" l="l" r="r" t="t"/>
                  <a:pathLst>
                    <a:path extrusionOk="0" h="9182" w="3071">
                      <a:moveTo>
                        <a:pt x="3071" y="1"/>
                      </a:moveTo>
                      <a:lnTo>
                        <a:pt x="1" y="3060"/>
                      </a:lnTo>
                      <a:lnTo>
                        <a:pt x="1" y="6123"/>
                      </a:lnTo>
                      <a:lnTo>
                        <a:pt x="3071" y="9181"/>
                      </a:lnTo>
                      <a:lnTo>
                        <a:pt x="30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6"/>
                <p:cNvSpPr/>
                <p:nvPr/>
              </p:nvSpPr>
              <p:spPr>
                <a:xfrm>
                  <a:off x="5560467" y="4443788"/>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6"/>
                <p:cNvSpPr/>
                <p:nvPr/>
              </p:nvSpPr>
              <p:spPr>
                <a:xfrm>
                  <a:off x="5697631" y="4854564"/>
                  <a:ext cx="410917" cy="137390"/>
                </a:xfrm>
                <a:custGeom>
                  <a:rect b="b" l="l" r="r" t="t"/>
                  <a:pathLst>
                    <a:path extrusionOk="0" h="3070" w="9182">
                      <a:moveTo>
                        <a:pt x="3060" y="0"/>
                      </a:moveTo>
                      <a:lnTo>
                        <a:pt x="1" y="3069"/>
                      </a:lnTo>
                      <a:lnTo>
                        <a:pt x="9182" y="3069"/>
                      </a:lnTo>
                      <a:lnTo>
                        <a:pt x="612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
                <p:cNvSpPr/>
                <p:nvPr/>
              </p:nvSpPr>
              <p:spPr>
                <a:xfrm>
                  <a:off x="5697631" y="4306534"/>
                  <a:ext cx="410917" cy="137390"/>
                </a:xfrm>
                <a:custGeom>
                  <a:rect b="b" l="l" r="r" t="t"/>
                  <a:pathLst>
                    <a:path extrusionOk="0" h="3070" w="9182">
                      <a:moveTo>
                        <a:pt x="1" y="1"/>
                      </a:moveTo>
                      <a:lnTo>
                        <a:pt x="3060" y="3070"/>
                      </a:lnTo>
                      <a:lnTo>
                        <a:pt x="6123" y="3070"/>
                      </a:lnTo>
                      <a:lnTo>
                        <a:pt x="91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6"/>
                <p:cNvSpPr/>
                <p:nvPr/>
              </p:nvSpPr>
              <p:spPr>
                <a:xfrm>
                  <a:off x="5560646" y="4854922"/>
                  <a:ext cx="136987" cy="137032"/>
                </a:xfrm>
                <a:custGeom>
                  <a:rect b="b" l="l" r="r" t="t"/>
                  <a:pathLst>
                    <a:path extrusionOk="0" h="3062" w="3061">
                      <a:moveTo>
                        <a:pt x="1" y="0"/>
                      </a:moveTo>
                      <a:lnTo>
                        <a:pt x="1" y="3061"/>
                      </a:lnTo>
                      <a:lnTo>
                        <a:pt x="3060" y="3061"/>
                      </a:lnTo>
                      <a:lnTo>
                        <a:pt x="30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6"/>
                <p:cNvSpPr/>
                <p:nvPr/>
              </p:nvSpPr>
              <p:spPr>
                <a:xfrm>
                  <a:off x="6108542" y="4306490"/>
                  <a:ext cx="137032" cy="136987"/>
                </a:xfrm>
                <a:custGeom>
                  <a:rect b="b" l="l" r="r" t="t"/>
                  <a:pathLst>
                    <a:path extrusionOk="0" h="3061" w="3062">
                      <a:moveTo>
                        <a:pt x="1" y="1"/>
                      </a:moveTo>
                      <a:lnTo>
                        <a:pt x="1" y="3061"/>
                      </a:lnTo>
                      <a:lnTo>
                        <a:pt x="3062" y="3061"/>
                      </a:lnTo>
                      <a:lnTo>
                        <a:pt x="30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6"/>
                <p:cNvSpPr/>
                <p:nvPr/>
              </p:nvSpPr>
              <p:spPr>
                <a:xfrm>
                  <a:off x="5560646" y="4306490"/>
                  <a:ext cx="136987" cy="136987"/>
                </a:xfrm>
                <a:custGeom>
                  <a:rect b="b" l="l" r="r" t="t"/>
                  <a:pathLst>
                    <a:path extrusionOk="0" h="3061" w="3061">
                      <a:moveTo>
                        <a:pt x="1" y="1"/>
                      </a:moveTo>
                      <a:lnTo>
                        <a:pt x="1" y="3061"/>
                      </a:lnTo>
                      <a:lnTo>
                        <a:pt x="3060" y="3061"/>
                      </a:lnTo>
                      <a:lnTo>
                        <a:pt x="306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6"/>
                <p:cNvSpPr/>
                <p:nvPr/>
              </p:nvSpPr>
              <p:spPr>
                <a:xfrm>
                  <a:off x="6108542" y="4854922"/>
                  <a:ext cx="137032" cy="137032"/>
                </a:xfrm>
                <a:custGeom>
                  <a:rect b="b" l="l" r="r" t="t"/>
                  <a:pathLst>
                    <a:path extrusionOk="0" h="3062" w="3062">
                      <a:moveTo>
                        <a:pt x="1" y="0"/>
                      </a:moveTo>
                      <a:lnTo>
                        <a:pt x="1" y="3061"/>
                      </a:lnTo>
                      <a:lnTo>
                        <a:pt x="3062" y="3061"/>
                      </a:lnTo>
                      <a:lnTo>
                        <a:pt x="30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6"/>
                <p:cNvSpPr/>
                <p:nvPr/>
              </p:nvSpPr>
              <p:spPr>
                <a:xfrm>
                  <a:off x="5697587" y="4717937"/>
                  <a:ext cx="137032" cy="136987"/>
                </a:xfrm>
                <a:custGeom>
                  <a:rect b="b" l="l" r="r" t="t"/>
                  <a:pathLst>
                    <a:path extrusionOk="0" h="3061" w="3062">
                      <a:moveTo>
                        <a:pt x="0" y="1"/>
                      </a:moveTo>
                      <a:lnTo>
                        <a:pt x="0" y="3060"/>
                      </a:lnTo>
                      <a:lnTo>
                        <a:pt x="3061" y="3060"/>
                      </a:lnTo>
                      <a:lnTo>
                        <a:pt x="30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6"/>
                <p:cNvSpPr/>
                <p:nvPr/>
              </p:nvSpPr>
              <p:spPr>
                <a:xfrm>
                  <a:off x="5971647" y="4443877"/>
                  <a:ext cx="136943" cy="136987"/>
                </a:xfrm>
                <a:custGeom>
                  <a:rect b="b" l="l" r="r" t="t"/>
                  <a:pathLst>
                    <a:path extrusionOk="0" h="3061" w="3060">
                      <a:moveTo>
                        <a:pt x="0" y="1"/>
                      </a:moveTo>
                      <a:lnTo>
                        <a:pt x="0" y="3061"/>
                      </a:lnTo>
                      <a:lnTo>
                        <a:pt x="3060" y="3061"/>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6"/>
                <p:cNvSpPr/>
                <p:nvPr/>
              </p:nvSpPr>
              <p:spPr>
                <a:xfrm>
                  <a:off x="5697587" y="4443877"/>
                  <a:ext cx="137032" cy="136987"/>
                </a:xfrm>
                <a:custGeom>
                  <a:rect b="b" l="l" r="r" t="t"/>
                  <a:pathLst>
                    <a:path extrusionOk="0" h="3061" w="3062">
                      <a:moveTo>
                        <a:pt x="0" y="1"/>
                      </a:moveTo>
                      <a:lnTo>
                        <a:pt x="0" y="3061"/>
                      </a:lnTo>
                      <a:lnTo>
                        <a:pt x="3061" y="3061"/>
                      </a:lnTo>
                      <a:lnTo>
                        <a:pt x="30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6"/>
                <p:cNvSpPr/>
                <p:nvPr/>
              </p:nvSpPr>
              <p:spPr>
                <a:xfrm>
                  <a:off x="5971647" y="4717937"/>
                  <a:ext cx="136943" cy="136987"/>
                </a:xfrm>
                <a:custGeom>
                  <a:rect b="b" l="l" r="r" t="t"/>
                  <a:pathLst>
                    <a:path extrusionOk="0" h="3061" w="3060">
                      <a:moveTo>
                        <a:pt x="0" y="1"/>
                      </a:moveTo>
                      <a:lnTo>
                        <a:pt x="0" y="3060"/>
                      </a:lnTo>
                      <a:lnTo>
                        <a:pt x="3060" y="3060"/>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6"/>
                <p:cNvSpPr/>
                <p:nvPr/>
              </p:nvSpPr>
              <p:spPr>
                <a:xfrm>
                  <a:off x="5834259" y="4581400"/>
                  <a:ext cx="136987" cy="136943"/>
                </a:xfrm>
                <a:custGeom>
                  <a:rect b="b" l="l" r="r" t="t"/>
                  <a:pathLst>
                    <a:path extrusionOk="0" h="3060" w="3061">
                      <a:moveTo>
                        <a:pt x="0" y="0"/>
                      </a:moveTo>
                      <a:lnTo>
                        <a:pt x="0" y="3060"/>
                      </a:lnTo>
                      <a:lnTo>
                        <a:pt x="3061" y="3060"/>
                      </a:lnTo>
                      <a:lnTo>
                        <a:pt x="306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6"/>
                <p:cNvSpPr/>
                <p:nvPr/>
              </p:nvSpPr>
              <p:spPr>
                <a:xfrm>
                  <a:off x="5665544" y="4548552"/>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6"/>
                <p:cNvSpPr/>
                <p:nvPr/>
              </p:nvSpPr>
              <p:spPr>
                <a:xfrm>
                  <a:off x="5869344" y="4616440"/>
                  <a:ext cx="66905" cy="66860"/>
                </a:xfrm>
                <a:custGeom>
                  <a:rect b="b" l="l" r="r" t="t"/>
                  <a:pathLst>
                    <a:path extrusionOk="0" h="1494" w="1495">
                      <a:moveTo>
                        <a:pt x="748" y="1"/>
                      </a:moveTo>
                      <a:cubicBezTo>
                        <a:pt x="336" y="1"/>
                        <a:pt x="1" y="335"/>
                        <a:pt x="1" y="747"/>
                      </a:cubicBezTo>
                      <a:cubicBezTo>
                        <a:pt x="1" y="1159"/>
                        <a:pt x="336" y="1493"/>
                        <a:pt x="748" y="1493"/>
                      </a:cubicBezTo>
                      <a:cubicBezTo>
                        <a:pt x="1160" y="1493"/>
                        <a:pt x="1494" y="1159"/>
                        <a:pt x="1494" y="747"/>
                      </a:cubicBezTo>
                      <a:cubicBezTo>
                        <a:pt x="1494" y="335"/>
                        <a:pt x="1160" y="1"/>
                        <a:pt x="7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6"/>
                <p:cNvSpPr/>
                <p:nvPr/>
              </p:nvSpPr>
              <p:spPr>
                <a:xfrm>
                  <a:off x="5592151" y="4338040"/>
                  <a:ext cx="73886" cy="73886"/>
                </a:xfrm>
                <a:custGeom>
                  <a:rect b="b" l="l" r="r" t="t"/>
                  <a:pathLst>
                    <a:path extrusionOk="0" h="1651" w="1651">
                      <a:moveTo>
                        <a:pt x="0" y="1"/>
                      </a:moveTo>
                      <a:lnTo>
                        <a:pt x="0" y="1651"/>
                      </a:lnTo>
                      <a:lnTo>
                        <a:pt x="1651" y="1651"/>
                      </a:lnTo>
                      <a:lnTo>
                        <a:pt x="16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6"/>
                <p:cNvSpPr/>
                <p:nvPr/>
              </p:nvSpPr>
              <p:spPr>
                <a:xfrm>
                  <a:off x="6140137" y="4338040"/>
                  <a:ext cx="73931" cy="73886"/>
                </a:xfrm>
                <a:custGeom>
                  <a:rect b="b" l="l" r="r" t="t"/>
                  <a:pathLst>
                    <a:path extrusionOk="0" h="1651" w="1652">
                      <a:moveTo>
                        <a:pt x="1" y="1"/>
                      </a:moveTo>
                      <a:lnTo>
                        <a:pt x="1" y="1651"/>
                      </a:lnTo>
                      <a:lnTo>
                        <a:pt x="1651" y="1651"/>
                      </a:lnTo>
                      <a:lnTo>
                        <a:pt x="165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6"/>
                <p:cNvSpPr/>
                <p:nvPr/>
              </p:nvSpPr>
              <p:spPr>
                <a:xfrm>
                  <a:off x="5592151" y="4886472"/>
                  <a:ext cx="73886" cy="73886"/>
                </a:xfrm>
                <a:custGeom>
                  <a:rect b="b" l="l" r="r" t="t"/>
                  <a:pathLst>
                    <a:path extrusionOk="0" h="1651" w="1651">
                      <a:moveTo>
                        <a:pt x="0" y="0"/>
                      </a:moveTo>
                      <a:lnTo>
                        <a:pt x="0" y="1651"/>
                      </a:lnTo>
                      <a:lnTo>
                        <a:pt x="1651" y="1651"/>
                      </a:lnTo>
                      <a:lnTo>
                        <a:pt x="16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6"/>
                <p:cNvSpPr/>
                <p:nvPr/>
              </p:nvSpPr>
              <p:spPr>
                <a:xfrm>
                  <a:off x="6140137" y="4886472"/>
                  <a:ext cx="73931" cy="73886"/>
                </a:xfrm>
                <a:custGeom>
                  <a:rect b="b" l="l" r="r" t="t"/>
                  <a:pathLst>
                    <a:path extrusionOk="0" h="1651" w="1652">
                      <a:moveTo>
                        <a:pt x="1" y="0"/>
                      </a:moveTo>
                      <a:lnTo>
                        <a:pt x="1" y="1651"/>
                      </a:lnTo>
                      <a:lnTo>
                        <a:pt x="1651" y="1651"/>
                      </a:lnTo>
                      <a:lnTo>
                        <a:pt x="16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6"/>
                <p:cNvSpPr/>
                <p:nvPr/>
              </p:nvSpPr>
              <p:spPr>
                <a:xfrm>
                  <a:off x="5802395" y="4411701"/>
                  <a:ext cx="201431" cy="32222"/>
                </a:xfrm>
                <a:custGeom>
                  <a:rect b="b" l="l" r="r" t="t"/>
                  <a:pathLst>
                    <a:path extrusionOk="0" h="720" w="4501">
                      <a:moveTo>
                        <a:pt x="0" y="1"/>
                      </a:moveTo>
                      <a:lnTo>
                        <a:pt x="719" y="720"/>
                      </a:lnTo>
                      <a:lnTo>
                        <a:pt x="3782" y="720"/>
                      </a:lnTo>
                      <a:lnTo>
                        <a:pt x="45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6"/>
                <p:cNvSpPr/>
                <p:nvPr/>
              </p:nvSpPr>
              <p:spPr>
                <a:xfrm>
                  <a:off x="5801321" y="4853445"/>
                  <a:ext cx="205727" cy="34459"/>
                </a:xfrm>
                <a:custGeom>
                  <a:rect b="b" l="l" r="r" t="t"/>
                  <a:pathLst>
                    <a:path extrusionOk="0" h="770" w="4597">
                      <a:moveTo>
                        <a:pt x="767" y="1"/>
                      </a:moveTo>
                      <a:lnTo>
                        <a:pt x="1" y="770"/>
                      </a:lnTo>
                      <a:lnTo>
                        <a:pt x="4597" y="770"/>
                      </a:lnTo>
                      <a:lnTo>
                        <a:pt x="3830" y="1"/>
                      </a:lnTo>
                      <a:close/>
                    </a:path>
                  </a:pathLst>
                </a:custGeom>
                <a:solidFill>
                  <a:srgbClr val="006B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6"/>
                <p:cNvSpPr/>
                <p:nvPr/>
              </p:nvSpPr>
              <p:spPr>
                <a:xfrm>
                  <a:off x="5801321" y="4853445"/>
                  <a:ext cx="205727" cy="34459"/>
                </a:xfrm>
                <a:custGeom>
                  <a:rect b="b" l="l" r="r" t="t"/>
                  <a:pathLst>
                    <a:path extrusionOk="0" h="770" w="4597">
                      <a:moveTo>
                        <a:pt x="767" y="1"/>
                      </a:moveTo>
                      <a:lnTo>
                        <a:pt x="1" y="770"/>
                      </a:lnTo>
                      <a:lnTo>
                        <a:pt x="4597" y="770"/>
                      </a:lnTo>
                      <a:lnTo>
                        <a:pt x="383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6"/>
                <p:cNvSpPr/>
                <p:nvPr/>
              </p:nvSpPr>
              <p:spPr>
                <a:xfrm>
                  <a:off x="6108542" y="4548552"/>
                  <a:ext cx="32356" cy="201386"/>
                </a:xfrm>
                <a:custGeom>
                  <a:rect b="b" l="l" r="r" t="t"/>
                  <a:pathLst>
                    <a:path extrusionOk="0" h="4500" w="723">
                      <a:moveTo>
                        <a:pt x="722" y="1"/>
                      </a:moveTo>
                      <a:lnTo>
                        <a:pt x="1" y="719"/>
                      </a:lnTo>
                      <a:lnTo>
                        <a:pt x="1" y="3782"/>
                      </a:lnTo>
                      <a:lnTo>
                        <a:pt x="722" y="4500"/>
                      </a:lnTo>
                      <a:lnTo>
                        <a:pt x="72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 name="Google Shape;678;p6"/>
              <p:cNvGrpSpPr/>
              <p:nvPr/>
            </p:nvGrpSpPr>
            <p:grpSpPr>
              <a:xfrm>
                <a:off x="-128085" y="4723600"/>
                <a:ext cx="1225029" cy="1225268"/>
                <a:chOff x="7238844" y="5499640"/>
                <a:chExt cx="685331" cy="685465"/>
              </a:xfrm>
            </p:grpSpPr>
            <p:sp>
              <p:nvSpPr>
                <p:cNvPr id="679" name="Google Shape;679;p6"/>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6"/>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6"/>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6"/>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6"/>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6"/>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6"/>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6"/>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6"/>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6"/>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6"/>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6"/>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6"/>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6"/>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6"/>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6"/>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6"/>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6"/>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6"/>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6"/>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6"/>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6"/>
              <p:cNvGrpSpPr/>
              <p:nvPr/>
            </p:nvGrpSpPr>
            <p:grpSpPr>
              <a:xfrm>
                <a:off x="8047062" y="4723600"/>
                <a:ext cx="1225029" cy="1225268"/>
                <a:chOff x="7238844" y="5499640"/>
                <a:chExt cx="685331" cy="685465"/>
              </a:xfrm>
            </p:grpSpPr>
            <p:sp>
              <p:nvSpPr>
                <p:cNvPr id="703" name="Google Shape;703;p6"/>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6"/>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6"/>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6"/>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6"/>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6"/>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6"/>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6"/>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6"/>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6"/>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6"/>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6"/>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6"/>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6"/>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6"/>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6"/>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6"/>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6"/>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6"/>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6"/>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6"/>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6"/>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 name="Google Shape;726;p6"/>
              <p:cNvGrpSpPr/>
              <p:nvPr/>
            </p:nvGrpSpPr>
            <p:grpSpPr>
              <a:xfrm>
                <a:off x="5320679" y="4723600"/>
                <a:ext cx="1225029" cy="1225268"/>
                <a:chOff x="7238844" y="5499640"/>
                <a:chExt cx="685331" cy="685465"/>
              </a:xfrm>
            </p:grpSpPr>
            <p:sp>
              <p:nvSpPr>
                <p:cNvPr id="727" name="Google Shape;727;p6"/>
                <p:cNvSpPr/>
                <p:nvPr/>
              </p:nvSpPr>
              <p:spPr>
                <a:xfrm>
                  <a:off x="7239023" y="6048072"/>
                  <a:ext cx="136987" cy="137032"/>
                </a:xfrm>
                <a:custGeom>
                  <a:rect b="b" l="l" r="r" t="t"/>
                  <a:pathLst>
                    <a:path extrusionOk="0" h="3062" w="3061">
                      <a:moveTo>
                        <a:pt x="0" y="0"/>
                      </a:moveTo>
                      <a:lnTo>
                        <a:pt x="0" y="3061"/>
                      </a:lnTo>
                      <a:lnTo>
                        <a:pt x="3060" y="3061"/>
                      </a:lnTo>
                      <a:lnTo>
                        <a:pt x="3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6"/>
                <p:cNvSpPr/>
                <p:nvPr/>
              </p:nvSpPr>
              <p:spPr>
                <a:xfrm>
                  <a:off x="7787009" y="5499640"/>
                  <a:ext cx="136987" cy="136987"/>
                </a:xfrm>
                <a:custGeom>
                  <a:rect b="b" l="l" r="r" t="t"/>
                  <a:pathLst>
                    <a:path extrusionOk="0" h="3061" w="3061">
                      <a:moveTo>
                        <a:pt x="1" y="1"/>
                      </a:moveTo>
                      <a:lnTo>
                        <a:pt x="1" y="3061"/>
                      </a:lnTo>
                      <a:lnTo>
                        <a:pt x="3060" y="3061"/>
                      </a:lnTo>
                      <a:lnTo>
                        <a:pt x="30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6"/>
                <p:cNvSpPr/>
                <p:nvPr/>
              </p:nvSpPr>
              <p:spPr>
                <a:xfrm>
                  <a:off x="7239023" y="5499640"/>
                  <a:ext cx="136987" cy="136987"/>
                </a:xfrm>
                <a:custGeom>
                  <a:rect b="b" l="l" r="r" t="t"/>
                  <a:pathLst>
                    <a:path extrusionOk="0" h="3061" w="3061">
                      <a:moveTo>
                        <a:pt x="0" y="1"/>
                      </a:moveTo>
                      <a:lnTo>
                        <a:pt x="0" y="3061"/>
                      </a:lnTo>
                      <a:lnTo>
                        <a:pt x="3060" y="3061"/>
                      </a:lnTo>
                      <a:lnTo>
                        <a:pt x="30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6"/>
                <p:cNvSpPr/>
                <p:nvPr/>
              </p:nvSpPr>
              <p:spPr>
                <a:xfrm>
                  <a:off x="7787009" y="6048072"/>
                  <a:ext cx="136987" cy="137032"/>
                </a:xfrm>
                <a:custGeom>
                  <a:rect b="b" l="l" r="r" t="t"/>
                  <a:pathLst>
                    <a:path extrusionOk="0" h="3062" w="3061">
                      <a:moveTo>
                        <a:pt x="1" y="0"/>
                      </a:moveTo>
                      <a:lnTo>
                        <a:pt x="1" y="3061"/>
                      </a:lnTo>
                      <a:lnTo>
                        <a:pt x="3060" y="3061"/>
                      </a:lnTo>
                      <a:lnTo>
                        <a:pt x="3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6"/>
                <p:cNvSpPr/>
                <p:nvPr/>
              </p:nvSpPr>
              <p:spPr>
                <a:xfrm>
                  <a:off x="7375964" y="5911087"/>
                  <a:ext cx="136987" cy="136987"/>
                </a:xfrm>
                <a:custGeom>
                  <a:rect b="b" l="l" r="r" t="t"/>
                  <a:pathLst>
                    <a:path extrusionOk="0" h="3061" w="3061">
                      <a:moveTo>
                        <a:pt x="0" y="1"/>
                      </a:moveTo>
                      <a:lnTo>
                        <a:pt x="0" y="3060"/>
                      </a:lnTo>
                      <a:lnTo>
                        <a:pt x="3061" y="3060"/>
                      </a:lnTo>
                      <a:lnTo>
                        <a:pt x="30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6"/>
                <p:cNvSpPr/>
                <p:nvPr/>
              </p:nvSpPr>
              <p:spPr>
                <a:xfrm>
                  <a:off x="7650024" y="5637027"/>
                  <a:ext cx="137032" cy="136987"/>
                </a:xfrm>
                <a:custGeom>
                  <a:rect b="b" l="l" r="r" t="t"/>
                  <a:pathLst>
                    <a:path extrusionOk="0" h="3061" w="3062">
                      <a:moveTo>
                        <a:pt x="1" y="1"/>
                      </a:moveTo>
                      <a:lnTo>
                        <a:pt x="1" y="3061"/>
                      </a:lnTo>
                      <a:lnTo>
                        <a:pt x="3062" y="3061"/>
                      </a:lnTo>
                      <a:lnTo>
                        <a:pt x="30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6"/>
                <p:cNvSpPr/>
                <p:nvPr/>
              </p:nvSpPr>
              <p:spPr>
                <a:xfrm>
                  <a:off x="7375964" y="5637027"/>
                  <a:ext cx="136987" cy="136987"/>
                </a:xfrm>
                <a:custGeom>
                  <a:rect b="b" l="l" r="r" t="t"/>
                  <a:pathLst>
                    <a:path extrusionOk="0" h="3061" w="3061">
                      <a:moveTo>
                        <a:pt x="0" y="1"/>
                      </a:moveTo>
                      <a:lnTo>
                        <a:pt x="0" y="3061"/>
                      </a:lnTo>
                      <a:lnTo>
                        <a:pt x="3061" y="3061"/>
                      </a:lnTo>
                      <a:lnTo>
                        <a:pt x="30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6"/>
                <p:cNvSpPr/>
                <p:nvPr/>
              </p:nvSpPr>
              <p:spPr>
                <a:xfrm>
                  <a:off x="7650024" y="5911087"/>
                  <a:ext cx="137032" cy="136987"/>
                </a:xfrm>
                <a:custGeom>
                  <a:rect b="b" l="l" r="r" t="t"/>
                  <a:pathLst>
                    <a:path extrusionOk="0" h="3061" w="3062">
                      <a:moveTo>
                        <a:pt x="1" y="1"/>
                      </a:moveTo>
                      <a:lnTo>
                        <a:pt x="1" y="3060"/>
                      </a:lnTo>
                      <a:lnTo>
                        <a:pt x="3062" y="3060"/>
                      </a:lnTo>
                      <a:lnTo>
                        <a:pt x="30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6"/>
                <p:cNvSpPr/>
                <p:nvPr/>
              </p:nvSpPr>
              <p:spPr>
                <a:xfrm>
                  <a:off x="7512681" y="5774550"/>
                  <a:ext cx="136987" cy="136943"/>
                </a:xfrm>
                <a:custGeom>
                  <a:rect b="b" l="l" r="r" t="t"/>
                  <a:pathLst>
                    <a:path extrusionOk="0" h="3060" w="3061">
                      <a:moveTo>
                        <a:pt x="1" y="0"/>
                      </a:moveTo>
                      <a:lnTo>
                        <a:pt x="1" y="3060"/>
                      </a:lnTo>
                      <a:lnTo>
                        <a:pt x="3061" y="3060"/>
                      </a:lnTo>
                      <a:lnTo>
                        <a:pt x="30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6"/>
                <p:cNvSpPr/>
                <p:nvPr/>
              </p:nvSpPr>
              <p:spPr>
                <a:xfrm>
                  <a:off x="7238844" y="563693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6"/>
                <p:cNvSpPr/>
                <p:nvPr/>
              </p:nvSpPr>
              <p:spPr>
                <a:xfrm>
                  <a:off x="7343966" y="574170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6"/>
                <p:cNvSpPr/>
                <p:nvPr/>
              </p:nvSpPr>
              <p:spPr>
                <a:xfrm>
                  <a:off x="7786830" y="563693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6"/>
                <p:cNvSpPr/>
                <p:nvPr/>
              </p:nvSpPr>
              <p:spPr>
                <a:xfrm>
                  <a:off x="7376053" y="5499684"/>
                  <a:ext cx="410917" cy="137390"/>
                </a:xfrm>
                <a:custGeom>
                  <a:rect b="b" l="l" r="r" t="t"/>
                  <a:pathLst>
                    <a:path extrusionOk="0" h="3070" w="9182">
                      <a:moveTo>
                        <a:pt x="0" y="1"/>
                      </a:moveTo>
                      <a:lnTo>
                        <a:pt x="3060" y="3070"/>
                      </a:lnTo>
                      <a:lnTo>
                        <a:pt x="6123" y="3070"/>
                      </a:lnTo>
                      <a:lnTo>
                        <a:pt x="918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6"/>
                <p:cNvSpPr/>
                <p:nvPr/>
              </p:nvSpPr>
              <p:spPr>
                <a:xfrm>
                  <a:off x="7376053" y="6047714"/>
                  <a:ext cx="410917" cy="137390"/>
                </a:xfrm>
                <a:custGeom>
                  <a:rect b="b" l="l" r="r" t="t"/>
                  <a:pathLst>
                    <a:path extrusionOk="0" h="3070" w="9182">
                      <a:moveTo>
                        <a:pt x="3060" y="0"/>
                      </a:moveTo>
                      <a:lnTo>
                        <a:pt x="0" y="3069"/>
                      </a:lnTo>
                      <a:lnTo>
                        <a:pt x="9182" y="3069"/>
                      </a:lnTo>
                      <a:lnTo>
                        <a:pt x="6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6"/>
                <p:cNvSpPr/>
                <p:nvPr/>
              </p:nvSpPr>
              <p:spPr>
                <a:xfrm>
                  <a:off x="7547766" y="580959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6"/>
                <p:cNvSpPr/>
                <p:nvPr/>
              </p:nvSpPr>
              <p:spPr>
                <a:xfrm>
                  <a:off x="7270573" y="5531190"/>
                  <a:ext cx="73931" cy="73886"/>
                </a:xfrm>
                <a:custGeom>
                  <a:rect b="b" l="l" r="r" t="t"/>
                  <a:pathLst>
                    <a:path extrusionOk="0" h="1651" w="1652">
                      <a:moveTo>
                        <a:pt x="0" y="1"/>
                      </a:moveTo>
                      <a:lnTo>
                        <a:pt x="0" y="1651"/>
                      </a:lnTo>
                      <a:lnTo>
                        <a:pt x="1651" y="1651"/>
                      </a:lnTo>
                      <a:lnTo>
                        <a:pt x="16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6"/>
                <p:cNvSpPr/>
                <p:nvPr/>
              </p:nvSpPr>
              <p:spPr>
                <a:xfrm>
                  <a:off x="7818559" y="5531190"/>
                  <a:ext cx="73931" cy="73886"/>
                </a:xfrm>
                <a:custGeom>
                  <a:rect b="b" l="l" r="r" t="t"/>
                  <a:pathLst>
                    <a:path extrusionOk="0" h="1651" w="1652">
                      <a:moveTo>
                        <a:pt x="0" y="1"/>
                      </a:moveTo>
                      <a:lnTo>
                        <a:pt x="0" y="1651"/>
                      </a:lnTo>
                      <a:lnTo>
                        <a:pt x="1652" y="1651"/>
                      </a:lnTo>
                      <a:lnTo>
                        <a:pt x="165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6"/>
                <p:cNvSpPr/>
                <p:nvPr/>
              </p:nvSpPr>
              <p:spPr>
                <a:xfrm>
                  <a:off x="7270573" y="6079622"/>
                  <a:ext cx="73931" cy="73886"/>
                </a:xfrm>
                <a:custGeom>
                  <a:rect b="b" l="l" r="r" t="t"/>
                  <a:pathLst>
                    <a:path extrusionOk="0" h="1651" w="1652">
                      <a:moveTo>
                        <a:pt x="0" y="0"/>
                      </a:moveTo>
                      <a:lnTo>
                        <a:pt x="0" y="1651"/>
                      </a:lnTo>
                      <a:lnTo>
                        <a:pt x="1651" y="1651"/>
                      </a:lnTo>
                      <a:lnTo>
                        <a:pt x="16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6"/>
                <p:cNvSpPr/>
                <p:nvPr/>
              </p:nvSpPr>
              <p:spPr>
                <a:xfrm>
                  <a:off x="7818559" y="6079622"/>
                  <a:ext cx="73931" cy="73886"/>
                </a:xfrm>
                <a:custGeom>
                  <a:rect b="b" l="l" r="r" t="t"/>
                  <a:pathLst>
                    <a:path extrusionOk="0" h="1651" w="1652">
                      <a:moveTo>
                        <a:pt x="0" y="0"/>
                      </a:moveTo>
                      <a:lnTo>
                        <a:pt x="0" y="1651"/>
                      </a:lnTo>
                      <a:lnTo>
                        <a:pt x="1652" y="1651"/>
                      </a:lnTo>
                      <a:lnTo>
                        <a:pt x="16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6"/>
                <p:cNvSpPr/>
                <p:nvPr/>
              </p:nvSpPr>
              <p:spPr>
                <a:xfrm>
                  <a:off x="7480817" y="5605075"/>
                  <a:ext cx="201386" cy="32267"/>
                </a:xfrm>
                <a:custGeom>
                  <a:rect b="b" l="l" r="r" t="t"/>
                  <a:pathLst>
                    <a:path extrusionOk="0" h="721" w="4500">
                      <a:moveTo>
                        <a:pt x="1" y="1"/>
                      </a:moveTo>
                      <a:lnTo>
                        <a:pt x="719" y="720"/>
                      </a:lnTo>
                      <a:lnTo>
                        <a:pt x="3782" y="720"/>
                      </a:lnTo>
                      <a:lnTo>
                        <a:pt x="45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6"/>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
                <p:cNvSpPr/>
                <p:nvPr/>
              </p:nvSpPr>
              <p:spPr>
                <a:xfrm>
                  <a:off x="7479743" y="6046595"/>
                  <a:ext cx="205772" cy="34459"/>
                </a:xfrm>
                <a:custGeom>
                  <a:rect b="b" l="l" r="r" t="t"/>
                  <a:pathLst>
                    <a:path extrusionOk="0" h="770" w="4598">
                      <a:moveTo>
                        <a:pt x="768" y="1"/>
                      </a:moveTo>
                      <a:lnTo>
                        <a:pt x="0" y="770"/>
                      </a:lnTo>
                      <a:lnTo>
                        <a:pt x="4598" y="770"/>
                      </a:lnTo>
                      <a:lnTo>
                        <a:pt x="38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6"/>
                <p:cNvSpPr/>
                <p:nvPr/>
              </p:nvSpPr>
              <p:spPr>
                <a:xfrm>
                  <a:off x="7787009" y="574170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50" name="Google Shape;750;p6"/>
            <p:cNvGrpSpPr/>
            <p:nvPr/>
          </p:nvGrpSpPr>
          <p:grpSpPr>
            <a:xfrm>
              <a:off x="980327" y="4468941"/>
              <a:ext cx="7183352" cy="1734587"/>
              <a:chOff x="980327" y="4468941"/>
              <a:chExt cx="7183352" cy="1734587"/>
            </a:xfrm>
          </p:grpSpPr>
          <p:grpSp>
            <p:nvGrpSpPr>
              <p:cNvPr id="751" name="Google Shape;751;p6"/>
              <p:cNvGrpSpPr/>
              <p:nvPr/>
            </p:nvGrpSpPr>
            <p:grpSpPr>
              <a:xfrm rot="2700000">
                <a:off x="1235129" y="4722187"/>
                <a:ext cx="1224983" cy="1228094"/>
                <a:chOff x="5488005" y="5049300"/>
                <a:chExt cx="908150" cy="910457"/>
              </a:xfrm>
            </p:grpSpPr>
            <p:sp>
              <p:nvSpPr>
                <p:cNvPr id="752" name="Google Shape;752;p6"/>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6"/>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6"/>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6"/>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6"/>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6"/>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6"/>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6"/>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6"/>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6"/>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6"/>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6"/>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6"/>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6"/>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6"/>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6"/>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 name="Google Shape;768;p6"/>
              <p:cNvGrpSpPr/>
              <p:nvPr/>
            </p:nvGrpSpPr>
            <p:grpSpPr>
              <a:xfrm rot="2700000">
                <a:off x="6683894" y="4722187"/>
                <a:ext cx="1224983" cy="1228094"/>
                <a:chOff x="5488005" y="5049300"/>
                <a:chExt cx="908150" cy="910457"/>
              </a:xfrm>
            </p:grpSpPr>
            <p:sp>
              <p:nvSpPr>
                <p:cNvPr id="769" name="Google Shape;769;p6"/>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6"/>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6"/>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6"/>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6"/>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6"/>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6"/>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6"/>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6"/>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6"/>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6"/>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6"/>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6"/>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6"/>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6"/>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6"/>
              <p:cNvGrpSpPr/>
              <p:nvPr/>
            </p:nvGrpSpPr>
            <p:grpSpPr>
              <a:xfrm rot="2700000">
                <a:off x="3960924" y="4723604"/>
                <a:ext cx="1222157" cy="1225261"/>
                <a:chOff x="5488005" y="5049300"/>
                <a:chExt cx="908150" cy="910457"/>
              </a:xfrm>
            </p:grpSpPr>
            <p:sp>
              <p:nvSpPr>
                <p:cNvPr id="786" name="Google Shape;786;p6"/>
                <p:cNvSpPr/>
                <p:nvPr/>
              </p:nvSpPr>
              <p:spPr>
                <a:xfrm>
                  <a:off x="5488005" y="5299123"/>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6"/>
                <p:cNvSpPr/>
                <p:nvPr/>
              </p:nvSpPr>
              <p:spPr>
                <a:xfrm>
                  <a:off x="5847183" y="5443403"/>
                  <a:ext cx="94249" cy="122532"/>
                </a:xfrm>
                <a:custGeom>
                  <a:rect b="b" l="l" r="r" t="t"/>
                  <a:pathLst>
                    <a:path extrusionOk="0" h="2738" w="2106">
                      <a:moveTo>
                        <a:pt x="0" y="1"/>
                      </a:moveTo>
                      <a:lnTo>
                        <a:pt x="0" y="2738"/>
                      </a:lnTo>
                      <a:lnTo>
                        <a:pt x="2106" y="136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6"/>
                <p:cNvSpPr/>
                <p:nvPr/>
              </p:nvSpPr>
              <p:spPr>
                <a:xfrm>
                  <a:off x="5488005" y="5299213"/>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6"/>
                <p:cNvSpPr/>
                <p:nvPr/>
              </p:nvSpPr>
              <p:spPr>
                <a:xfrm>
                  <a:off x="5488184" y="5403977"/>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6"/>
                <p:cNvSpPr/>
                <p:nvPr/>
              </p:nvSpPr>
              <p:spPr>
                <a:xfrm>
                  <a:off x="5942723" y="529912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6"/>
                <p:cNvSpPr/>
                <p:nvPr/>
              </p:nvSpPr>
              <p:spPr>
                <a:xfrm>
                  <a:off x="5942723" y="5443403"/>
                  <a:ext cx="94204" cy="122532"/>
                </a:xfrm>
                <a:custGeom>
                  <a:rect b="b" l="l" r="r" t="t"/>
                  <a:pathLst>
                    <a:path extrusionOk="0" h="2738" w="2105">
                      <a:moveTo>
                        <a:pt x="2105" y="1"/>
                      </a:moveTo>
                      <a:lnTo>
                        <a:pt x="1" y="1369"/>
                      </a:lnTo>
                      <a:lnTo>
                        <a:pt x="2105" y="2738"/>
                      </a:lnTo>
                      <a:lnTo>
                        <a:pt x="21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6"/>
                <p:cNvSpPr/>
                <p:nvPr/>
              </p:nvSpPr>
              <p:spPr>
                <a:xfrm>
                  <a:off x="6258805" y="529921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6"/>
                <p:cNvSpPr/>
                <p:nvPr/>
              </p:nvSpPr>
              <p:spPr>
                <a:xfrm>
                  <a:off x="6363882" y="540397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6"/>
                <p:cNvSpPr/>
                <p:nvPr/>
              </p:nvSpPr>
              <p:spPr>
                <a:xfrm>
                  <a:off x="5736367" y="5506063"/>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6"/>
                <p:cNvSpPr/>
                <p:nvPr/>
              </p:nvSpPr>
              <p:spPr>
                <a:xfrm>
                  <a:off x="5880602" y="5506063"/>
                  <a:ext cx="122577" cy="94204"/>
                </a:xfrm>
                <a:custGeom>
                  <a:rect b="b" l="l" r="r" t="t"/>
                  <a:pathLst>
                    <a:path extrusionOk="0" h="2105" w="2739">
                      <a:moveTo>
                        <a:pt x="1370" y="0"/>
                      </a:moveTo>
                      <a:lnTo>
                        <a:pt x="1" y="2104"/>
                      </a:lnTo>
                      <a:lnTo>
                        <a:pt x="2738" y="2104"/>
                      </a:lnTo>
                      <a:lnTo>
                        <a:pt x="13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6"/>
                <p:cNvSpPr/>
                <p:nvPr/>
              </p:nvSpPr>
              <p:spPr>
                <a:xfrm>
                  <a:off x="5736412" y="5822144"/>
                  <a:ext cx="410917" cy="137345"/>
                </a:xfrm>
                <a:custGeom>
                  <a:rect b="b" l="l" r="r" t="t"/>
                  <a:pathLst>
                    <a:path extrusionOk="0" h="3069" w="9182">
                      <a:moveTo>
                        <a:pt x="0" y="0"/>
                      </a:moveTo>
                      <a:lnTo>
                        <a:pt x="3060" y="3068"/>
                      </a:lnTo>
                      <a:lnTo>
                        <a:pt x="6123" y="3068"/>
                      </a:lnTo>
                      <a:lnTo>
                        <a:pt x="918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6"/>
                <p:cNvSpPr/>
                <p:nvPr/>
              </p:nvSpPr>
              <p:spPr>
                <a:xfrm>
                  <a:off x="5841221" y="5927445"/>
                  <a:ext cx="201386" cy="32311"/>
                </a:xfrm>
                <a:custGeom>
                  <a:rect b="b" l="l" r="r" t="t"/>
                  <a:pathLst>
                    <a:path extrusionOk="0" h="722" w="4500">
                      <a:moveTo>
                        <a:pt x="0" y="0"/>
                      </a:moveTo>
                      <a:lnTo>
                        <a:pt x="718" y="721"/>
                      </a:lnTo>
                      <a:lnTo>
                        <a:pt x="3781" y="721"/>
                      </a:lnTo>
                      <a:lnTo>
                        <a:pt x="449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6"/>
                <p:cNvSpPr/>
                <p:nvPr/>
              </p:nvSpPr>
              <p:spPr>
                <a:xfrm>
                  <a:off x="5736367" y="50504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6"/>
                <p:cNvSpPr/>
                <p:nvPr/>
              </p:nvSpPr>
              <p:spPr>
                <a:xfrm>
                  <a:off x="5880602" y="5409641"/>
                  <a:ext cx="122577" cy="94249"/>
                </a:xfrm>
                <a:custGeom>
                  <a:rect b="b" l="l" r="r" t="t"/>
                  <a:pathLst>
                    <a:path extrusionOk="0" h="2106" w="2739">
                      <a:moveTo>
                        <a:pt x="1" y="0"/>
                      </a:moveTo>
                      <a:lnTo>
                        <a:pt x="1370" y="2105"/>
                      </a:lnTo>
                      <a:lnTo>
                        <a:pt x="27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6"/>
                <p:cNvSpPr/>
                <p:nvPr/>
              </p:nvSpPr>
              <p:spPr>
                <a:xfrm>
                  <a:off x="5736412" y="5050463"/>
                  <a:ext cx="410917" cy="137345"/>
                </a:xfrm>
                <a:custGeom>
                  <a:rect b="b" l="l" r="r" t="t"/>
                  <a:pathLst>
                    <a:path extrusionOk="0" h="3069" w="9182">
                      <a:moveTo>
                        <a:pt x="3060" y="0"/>
                      </a:moveTo>
                      <a:lnTo>
                        <a:pt x="0" y="3068"/>
                      </a:lnTo>
                      <a:lnTo>
                        <a:pt x="9182" y="3068"/>
                      </a:lnTo>
                      <a:lnTo>
                        <a:pt x="6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6"/>
                <p:cNvSpPr/>
                <p:nvPr/>
              </p:nvSpPr>
              <p:spPr>
                <a:xfrm>
                  <a:off x="5840102" y="5049299"/>
                  <a:ext cx="205727" cy="34459"/>
                </a:xfrm>
                <a:custGeom>
                  <a:rect b="b" l="l" r="r" t="t"/>
                  <a:pathLst>
                    <a:path extrusionOk="0" h="770" w="4597">
                      <a:moveTo>
                        <a:pt x="768" y="0"/>
                      </a:moveTo>
                      <a:lnTo>
                        <a:pt x="0" y="770"/>
                      </a:lnTo>
                      <a:lnTo>
                        <a:pt x="4597" y="770"/>
                      </a:lnTo>
                      <a:lnTo>
                        <a:pt x="383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2" name="Shape 802"/>
        <p:cNvGrpSpPr/>
        <p:nvPr/>
      </p:nvGrpSpPr>
      <p:grpSpPr>
        <a:xfrm>
          <a:off x="0" y="0"/>
          <a:ext cx="0" cy="0"/>
          <a:chOff x="0" y="0"/>
          <a:chExt cx="0" cy="0"/>
        </a:xfrm>
      </p:grpSpPr>
      <p:sp>
        <p:nvSpPr>
          <p:cNvPr id="803" name="Google Shape;803;p7"/>
          <p:cNvSpPr txBox="1"/>
          <p:nvPr>
            <p:ph type="title"/>
          </p:nvPr>
        </p:nvSpPr>
        <p:spPr>
          <a:xfrm>
            <a:off x="720000" y="1308750"/>
            <a:ext cx="42948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04" name="Google Shape;804;p7"/>
          <p:cNvSpPr txBox="1"/>
          <p:nvPr>
            <p:ph idx="1" type="subTitle"/>
          </p:nvPr>
        </p:nvSpPr>
        <p:spPr>
          <a:xfrm>
            <a:off x="720000" y="1881450"/>
            <a:ext cx="4294800" cy="1953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
        <p:nvSpPr>
          <p:cNvPr id="805" name="Google Shape;805;p7"/>
          <p:cNvSpPr/>
          <p:nvPr>
            <p:ph idx="2" type="pic"/>
          </p:nvPr>
        </p:nvSpPr>
        <p:spPr>
          <a:xfrm>
            <a:off x="5340715" y="571500"/>
            <a:ext cx="3051600" cy="4000500"/>
          </a:xfrm>
          <a:prstGeom prst="ellipse">
            <a:avLst/>
          </a:prstGeom>
          <a:noFill/>
          <a:ln>
            <a:noFill/>
          </a:ln>
          <a:effectLst>
            <a:outerShdw blurRad="57150" rotWithShape="0" algn="bl" dir="5400000" dist="19050">
              <a:schemeClr val="dk1">
                <a:alpha val="50000"/>
              </a:schemeClr>
            </a:outerShdw>
          </a:effectLst>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06" name="Shape 806"/>
        <p:cNvGrpSpPr/>
        <p:nvPr/>
      </p:nvGrpSpPr>
      <p:grpSpPr>
        <a:xfrm>
          <a:off x="0" y="0"/>
          <a:ext cx="0" cy="0"/>
          <a:chOff x="0" y="0"/>
          <a:chExt cx="0" cy="0"/>
        </a:xfrm>
      </p:grpSpPr>
      <p:sp>
        <p:nvSpPr>
          <p:cNvPr id="807" name="Google Shape;807;p8"/>
          <p:cNvSpPr txBox="1"/>
          <p:nvPr>
            <p:ph type="title"/>
          </p:nvPr>
        </p:nvSpPr>
        <p:spPr>
          <a:xfrm>
            <a:off x="5125325" y="1697600"/>
            <a:ext cx="3026700" cy="17481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08" name="Google Shape;808;p8"/>
          <p:cNvSpPr/>
          <p:nvPr>
            <p:ph idx="2" type="pic"/>
          </p:nvPr>
        </p:nvSpPr>
        <p:spPr>
          <a:xfrm>
            <a:off x="713215" y="571500"/>
            <a:ext cx="3051600" cy="4000500"/>
          </a:xfrm>
          <a:prstGeom prst="ellipse">
            <a:avLst/>
          </a:prstGeom>
          <a:noFill/>
          <a:ln>
            <a:noFill/>
          </a:ln>
          <a:effectLst>
            <a:outerShdw blurRad="57150" rotWithShape="0" algn="bl" dir="5400000" dist="19050">
              <a:schemeClr val="dk1">
                <a:alpha val="50000"/>
              </a:schemeClr>
            </a:outerShdw>
          </a:effectLst>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9" name="Shape 809"/>
        <p:cNvGrpSpPr/>
        <p:nvPr/>
      </p:nvGrpSpPr>
      <p:grpSpPr>
        <a:xfrm>
          <a:off x="0" y="0"/>
          <a:ext cx="0" cy="0"/>
          <a:chOff x="0" y="0"/>
          <a:chExt cx="0" cy="0"/>
        </a:xfrm>
      </p:grpSpPr>
      <p:grpSp>
        <p:nvGrpSpPr>
          <p:cNvPr id="810" name="Google Shape;810;p9"/>
          <p:cNvGrpSpPr/>
          <p:nvPr/>
        </p:nvGrpSpPr>
        <p:grpSpPr>
          <a:xfrm>
            <a:off x="-162886" y="-258093"/>
            <a:ext cx="1903095" cy="5680200"/>
            <a:chOff x="6638614" y="-263456"/>
            <a:chExt cx="1903095" cy="5680200"/>
          </a:xfrm>
        </p:grpSpPr>
        <p:grpSp>
          <p:nvGrpSpPr>
            <p:cNvPr id="811" name="Google Shape;811;p9"/>
            <p:cNvGrpSpPr/>
            <p:nvPr/>
          </p:nvGrpSpPr>
          <p:grpSpPr>
            <a:xfrm>
              <a:off x="6638614" y="-263456"/>
              <a:ext cx="1253136" cy="1428990"/>
              <a:chOff x="5892576" y="-1147181"/>
              <a:chExt cx="1253136" cy="1428990"/>
            </a:xfrm>
          </p:grpSpPr>
          <p:sp>
            <p:nvSpPr>
              <p:cNvPr id="812" name="Google Shape;812;p9"/>
              <p:cNvSpPr/>
              <p:nvPr/>
            </p:nvSpPr>
            <p:spPr>
              <a:xfrm>
                <a:off x="6206001" y="-31376"/>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9"/>
              <p:cNvSpPr/>
              <p:nvPr/>
            </p:nvSpPr>
            <p:spPr>
              <a:xfrm>
                <a:off x="5892576" y="-34480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9"/>
              <p:cNvSpPr/>
              <p:nvPr/>
            </p:nvSpPr>
            <p:spPr>
              <a:xfrm>
                <a:off x="6049088" y="-188288"/>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9"/>
              <p:cNvSpPr/>
              <p:nvPr/>
            </p:nvSpPr>
            <p:spPr>
              <a:xfrm>
                <a:off x="6832528" y="-34480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9"/>
              <p:cNvSpPr/>
              <p:nvPr/>
            </p:nvSpPr>
            <p:spPr>
              <a:xfrm>
                <a:off x="6519104" y="-31376"/>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9"/>
              <p:cNvSpPr/>
              <p:nvPr/>
            </p:nvSpPr>
            <p:spPr>
              <a:xfrm>
                <a:off x="6675615" y="-187887"/>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9"/>
              <p:cNvSpPr/>
              <p:nvPr/>
            </p:nvSpPr>
            <p:spPr>
              <a:xfrm>
                <a:off x="6424314" y="-80398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9"/>
              <p:cNvSpPr/>
              <p:nvPr/>
            </p:nvSpPr>
            <p:spPr>
              <a:xfrm>
                <a:off x="6206001" y="-1147181"/>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9"/>
              <p:cNvSpPr/>
              <p:nvPr/>
            </p:nvSpPr>
            <p:spPr>
              <a:xfrm>
                <a:off x="5892576" y="-833757"/>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9"/>
              <p:cNvSpPr/>
              <p:nvPr/>
            </p:nvSpPr>
            <p:spPr>
              <a:xfrm>
                <a:off x="6049088" y="-990188"/>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9"/>
              <p:cNvSpPr/>
              <p:nvPr/>
            </p:nvSpPr>
            <p:spPr>
              <a:xfrm>
                <a:off x="6832528" y="-833757"/>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9"/>
              <p:cNvSpPr/>
              <p:nvPr/>
            </p:nvSpPr>
            <p:spPr>
              <a:xfrm>
                <a:off x="6519104" y="-1147181"/>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9"/>
              <p:cNvSpPr/>
              <p:nvPr/>
            </p:nvSpPr>
            <p:spPr>
              <a:xfrm>
                <a:off x="6675615" y="-99059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9"/>
            <p:cNvGrpSpPr/>
            <p:nvPr/>
          </p:nvGrpSpPr>
          <p:grpSpPr>
            <a:xfrm>
              <a:off x="6638614" y="3976685"/>
              <a:ext cx="1253136" cy="1428990"/>
              <a:chOff x="5892576" y="-1147181"/>
              <a:chExt cx="1253136" cy="1428990"/>
            </a:xfrm>
          </p:grpSpPr>
          <p:sp>
            <p:nvSpPr>
              <p:cNvPr id="826" name="Google Shape;826;p9"/>
              <p:cNvSpPr/>
              <p:nvPr/>
            </p:nvSpPr>
            <p:spPr>
              <a:xfrm>
                <a:off x="6206001" y="-31376"/>
                <a:ext cx="313184" cy="313184"/>
              </a:xfrm>
              <a:custGeom>
                <a:rect b="b" l="l" r="r" t="t"/>
                <a:pathLst>
                  <a:path extrusionOk="0" h="3902" w="3902">
                    <a:moveTo>
                      <a:pt x="1" y="1"/>
                    </a:moveTo>
                    <a:lnTo>
                      <a:pt x="1" y="3901"/>
                    </a:lnTo>
                    <a:lnTo>
                      <a:pt x="3902" y="3901"/>
                    </a:lnTo>
                    <a:lnTo>
                      <a:pt x="390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9"/>
              <p:cNvSpPr/>
              <p:nvPr/>
            </p:nvSpPr>
            <p:spPr>
              <a:xfrm>
                <a:off x="5892576" y="-344800"/>
                <a:ext cx="313104" cy="313104"/>
              </a:xfrm>
              <a:custGeom>
                <a:rect b="b" l="l" r="r" t="t"/>
                <a:pathLst>
                  <a:path extrusionOk="0" h="3901" w="3901">
                    <a:moveTo>
                      <a:pt x="1" y="1"/>
                    </a:moveTo>
                    <a:lnTo>
                      <a:pt x="1" y="3900"/>
                    </a:lnTo>
                    <a:lnTo>
                      <a:pt x="3901" y="3900"/>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9"/>
              <p:cNvSpPr/>
              <p:nvPr/>
            </p:nvSpPr>
            <p:spPr>
              <a:xfrm>
                <a:off x="6049088" y="-188288"/>
                <a:ext cx="313184" cy="313104"/>
              </a:xfrm>
              <a:custGeom>
                <a:rect b="b" l="l" r="r" t="t"/>
                <a:pathLst>
                  <a:path extrusionOk="0" h="3901" w="3902">
                    <a:moveTo>
                      <a:pt x="0" y="0"/>
                    </a:moveTo>
                    <a:lnTo>
                      <a:pt x="0" y="3901"/>
                    </a:lnTo>
                    <a:lnTo>
                      <a:pt x="3901" y="3901"/>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9"/>
              <p:cNvSpPr/>
              <p:nvPr/>
            </p:nvSpPr>
            <p:spPr>
              <a:xfrm>
                <a:off x="6832528" y="-344800"/>
                <a:ext cx="313184" cy="313104"/>
              </a:xfrm>
              <a:custGeom>
                <a:rect b="b" l="l" r="r" t="t"/>
                <a:pathLst>
                  <a:path extrusionOk="0" h="3901" w="3902">
                    <a:moveTo>
                      <a:pt x="0" y="1"/>
                    </a:moveTo>
                    <a:lnTo>
                      <a:pt x="0" y="3900"/>
                    </a:lnTo>
                    <a:lnTo>
                      <a:pt x="3901" y="3900"/>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9"/>
              <p:cNvSpPr/>
              <p:nvPr/>
            </p:nvSpPr>
            <p:spPr>
              <a:xfrm>
                <a:off x="6519104" y="-31376"/>
                <a:ext cx="313104" cy="313184"/>
              </a:xfrm>
              <a:custGeom>
                <a:rect b="b" l="l" r="r" t="t"/>
                <a:pathLst>
                  <a:path extrusionOk="0" h="3902" w="3901">
                    <a:moveTo>
                      <a:pt x="1" y="1"/>
                    </a:moveTo>
                    <a:lnTo>
                      <a:pt x="1" y="3901"/>
                    </a:lnTo>
                    <a:lnTo>
                      <a:pt x="3900" y="3901"/>
                    </a:lnTo>
                    <a:lnTo>
                      <a:pt x="39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9"/>
              <p:cNvSpPr/>
              <p:nvPr/>
            </p:nvSpPr>
            <p:spPr>
              <a:xfrm>
                <a:off x="6675615" y="-187887"/>
                <a:ext cx="313104" cy="313104"/>
              </a:xfrm>
              <a:custGeom>
                <a:rect b="b" l="l" r="r" t="t"/>
                <a:pathLst>
                  <a:path extrusionOk="0" h="3901" w="3901">
                    <a:moveTo>
                      <a:pt x="1" y="0"/>
                    </a:moveTo>
                    <a:lnTo>
                      <a:pt x="1" y="3901"/>
                    </a:lnTo>
                    <a:lnTo>
                      <a:pt x="3901" y="3901"/>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9"/>
              <p:cNvSpPr/>
              <p:nvPr/>
            </p:nvSpPr>
            <p:spPr>
              <a:xfrm>
                <a:off x="6424314" y="-803980"/>
                <a:ext cx="189580" cy="632308"/>
              </a:xfrm>
              <a:custGeom>
                <a:rect b="b" l="l" r="r" t="t"/>
                <a:pathLst>
                  <a:path extrusionOk="0" h="7878" w="2362">
                    <a:moveTo>
                      <a:pt x="1182" y="1"/>
                    </a:moveTo>
                    <a:cubicBezTo>
                      <a:pt x="530" y="1"/>
                      <a:pt x="0" y="1763"/>
                      <a:pt x="0" y="3939"/>
                    </a:cubicBezTo>
                    <a:cubicBezTo>
                      <a:pt x="0" y="6115"/>
                      <a:pt x="530" y="7878"/>
                      <a:pt x="1182" y="7878"/>
                    </a:cubicBezTo>
                    <a:cubicBezTo>
                      <a:pt x="1833" y="7878"/>
                      <a:pt x="2362" y="6115"/>
                      <a:pt x="2362" y="3939"/>
                    </a:cubicBezTo>
                    <a:cubicBezTo>
                      <a:pt x="2362" y="1763"/>
                      <a:pt x="1833" y="1"/>
                      <a:pt x="11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9"/>
              <p:cNvSpPr/>
              <p:nvPr/>
            </p:nvSpPr>
            <p:spPr>
              <a:xfrm>
                <a:off x="6206001" y="-1147181"/>
                <a:ext cx="313184" cy="313104"/>
              </a:xfrm>
              <a:custGeom>
                <a:rect b="b" l="l" r="r" t="t"/>
                <a:pathLst>
                  <a:path extrusionOk="0" h="3901" w="3902">
                    <a:moveTo>
                      <a:pt x="1" y="1"/>
                    </a:moveTo>
                    <a:lnTo>
                      <a:pt x="1" y="3901"/>
                    </a:lnTo>
                    <a:lnTo>
                      <a:pt x="3902" y="3901"/>
                    </a:lnTo>
                    <a:lnTo>
                      <a:pt x="390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9"/>
              <p:cNvSpPr/>
              <p:nvPr/>
            </p:nvSpPr>
            <p:spPr>
              <a:xfrm>
                <a:off x="5892576" y="-833757"/>
                <a:ext cx="313104" cy="313184"/>
              </a:xfrm>
              <a:custGeom>
                <a:rect b="b" l="l" r="r" t="t"/>
                <a:pathLst>
                  <a:path extrusionOk="0" h="3902" w="3901">
                    <a:moveTo>
                      <a:pt x="1" y="1"/>
                    </a:moveTo>
                    <a:lnTo>
                      <a:pt x="1" y="3902"/>
                    </a:lnTo>
                    <a:lnTo>
                      <a:pt x="3901" y="3902"/>
                    </a:lnTo>
                    <a:lnTo>
                      <a:pt x="390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9"/>
              <p:cNvSpPr/>
              <p:nvPr/>
            </p:nvSpPr>
            <p:spPr>
              <a:xfrm>
                <a:off x="6049088" y="-990188"/>
                <a:ext cx="313184" cy="313104"/>
              </a:xfrm>
              <a:custGeom>
                <a:rect b="b" l="l" r="r" t="t"/>
                <a:pathLst>
                  <a:path extrusionOk="0" h="3901" w="3902">
                    <a:moveTo>
                      <a:pt x="0" y="0"/>
                    </a:moveTo>
                    <a:lnTo>
                      <a:pt x="0" y="3900"/>
                    </a:lnTo>
                    <a:lnTo>
                      <a:pt x="3901" y="3900"/>
                    </a:lnTo>
                    <a:lnTo>
                      <a:pt x="390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9"/>
              <p:cNvSpPr/>
              <p:nvPr/>
            </p:nvSpPr>
            <p:spPr>
              <a:xfrm>
                <a:off x="6832528" y="-833757"/>
                <a:ext cx="313184" cy="313184"/>
              </a:xfrm>
              <a:custGeom>
                <a:rect b="b" l="l" r="r" t="t"/>
                <a:pathLst>
                  <a:path extrusionOk="0" h="3902" w="3902">
                    <a:moveTo>
                      <a:pt x="0" y="1"/>
                    </a:moveTo>
                    <a:lnTo>
                      <a:pt x="0" y="3902"/>
                    </a:lnTo>
                    <a:lnTo>
                      <a:pt x="3901" y="3902"/>
                    </a:lnTo>
                    <a:lnTo>
                      <a:pt x="39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9"/>
              <p:cNvSpPr/>
              <p:nvPr/>
            </p:nvSpPr>
            <p:spPr>
              <a:xfrm>
                <a:off x="6519104" y="-1147181"/>
                <a:ext cx="313104" cy="313104"/>
              </a:xfrm>
              <a:custGeom>
                <a:rect b="b" l="l" r="r" t="t"/>
                <a:pathLst>
                  <a:path extrusionOk="0" h="3901" w="3901">
                    <a:moveTo>
                      <a:pt x="1" y="1"/>
                    </a:moveTo>
                    <a:lnTo>
                      <a:pt x="1" y="3901"/>
                    </a:lnTo>
                    <a:lnTo>
                      <a:pt x="3900" y="3901"/>
                    </a:lnTo>
                    <a:lnTo>
                      <a:pt x="39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9"/>
              <p:cNvSpPr/>
              <p:nvPr/>
            </p:nvSpPr>
            <p:spPr>
              <a:xfrm>
                <a:off x="6675615" y="-990590"/>
                <a:ext cx="313104" cy="313104"/>
              </a:xfrm>
              <a:custGeom>
                <a:rect b="b" l="l" r="r" t="t"/>
                <a:pathLst>
                  <a:path extrusionOk="0" h="3901" w="3901">
                    <a:moveTo>
                      <a:pt x="1" y="0"/>
                    </a:moveTo>
                    <a:lnTo>
                      <a:pt x="1"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9" name="Google Shape;839;p9"/>
            <p:cNvSpPr/>
            <p:nvPr/>
          </p:nvSpPr>
          <p:spPr>
            <a:xfrm>
              <a:off x="7607373" y="4508574"/>
              <a:ext cx="934336" cy="908170"/>
            </a:xfrm>
            <a:custGeom>
              <a:rect b="b" l="l" r="r" t="t"/>
              <a:pathLst>
                <a:path extrusionOk="0" h="11315" w="11641">
                  <a:moveTo>
                    <a:pt x="1" y="1"/>
                  </a:moveTo>
                  <a:lnTo>
                    <a:pt x="8122" y="11315"/>
                  </a:lnTo>
                  <a:lnTo>
                    <a:pt x="11641" y="6959"/>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9"/>
            <p:cNvSpPr/>
            <p:nvPr/>
          </p:nvSpPr>
          <p:spPr>
            <a:xfrm>
              <a:off x="7607373" y="4508574"/>
              <a:ext cx="791709" cy="908170"/>
            </a:xfrm>
            <a:custGeom>
              <a:rect b="b" l="l" r="r" t="t"/>
              <a:pathLst>
                <a:path extrusionOk="0" h="11315" w="9864">
                  <a:moveTo>
                    <a:pt x="1" y="1"/>
                  </a:moveTo>
                  <a:lnTo>
                    <a:pt x="8122" y="11315"/>
                  </a:lnTo>
                  <a:lnTo>
                    <a:pt x="9863" y="915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9"/>
            <p:cNvSpPr/>
            <p:nvPr/>
          </p:nvSpPr>
          <p:spPr>
            <a:xfrm>
              <a:off x="7607373" y="1271749"/>
              <a:ext cx="934336" cy="908170"/>
            </a:xfrm>
            <a:custGeom>
              <a:rect b="b" l="l" r="r" t="t"/>
              <a:pathLst>
                <a:path extrusionOk="0" h="11315" w="11641">
                  <a:moveTo>
                    <a:pt x="1" y="1"/>
                  </a:moveTo>
                  <a:lnTo>
                    <a:pt x="8122" y="11315"/>
                  </a:lnTo>
                  <a:lnTo>
                    <a:pt x="11641" y="6959"/>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9"/>
            <p:cNvSpPr/>
            <p:nvPr/>
          </p:nvSpPr>
          <p:spPr>
            <a:xfrm>
              <a:off x="7607373" y="1271749"/>
              <a:ext cx="791709" cy="908170"/>
            </a:xfrm>
            <a:custGeom>
              <a:rect b="b" l="l" r="r" t="t"/>
              <a:pathLst>
                <a:path extrusionOk="0" h="11315" w="9864">
                  <a:moveTo>
                    <a:pt x="1" y="1"/>
                  </a:moveTo>
                  <a:lnTo>
                    <a:pt x="8122" y="11315"/>
                  </a:lnTo>
                  <a:lnTo>
                    <a:pt x="9863" y="9159"/>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9"/>
            <p:cNvSpPr/>
            <p:nvPr/>
          </p:nvSpPr>
          <p:spPr>
            <a:xfrm>
              <a:off x="7607373" y="2936950"/>
              <a:ext cx="934336" cy="908250"/>
            </a:xfrm>
            <a:custGeom>
              <a:rect b="b" l="l" r="r" t="t"/>
              <a:pathLst>
                <a:path extrusionOk="0" h="11316" w="11641">
                  <a:moveTo>
                    <a:pt x="8122" y="0"/>
                  </a:moveTo>
                  <a:lnTo>
                    <a:pt x="1" y="11316"/>
                  </a:lnTo>
                  <a:lnTo>
                    <a:pt x="11641" y="4356"/>
                  </a:lnTo>
                  <a:lnTo>
                    <a:pt x="8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9"/>
            <p:cNvSpPr/>
            <p:nvPr/>
          </p:nvSpPr>
          <p:spPr>
            <a:xfrm>
              <a:off x="7607373" y="2936950"/>
              <a:ext cx="791709" cy="908250"/>
            </a:xfrm>
            <a:custGeom>
              <a:rect b="b" l="l" r="r" t="t"/>
              <a:pathLst>
                <a:path extrusionOk="0" h="11316" w="9864">
                  <a:moveTo>
                    <a:pt x="8122" y="0"/>
                  </a:moveTo>
                  <a:lnTo>
                    <a:pt x="1" y="11316"/>
                  </a:lnTo>
                  <a:lnTo>
                    <a:pt x="9863" y="2157"/>
                  </a:lnTo>
                  <a:lnTo>
                    <a:pt x="812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9"/>
            <p:cNvSpPr/>
            <p:nvPr/>
          </p:nvSpPr>
          <p:spPr>
            <a:xfrm>
              <a:off x="7587949" y="2245330"/>
              <a:ext cx="313104" cy="313184"/>
            </a:xfrm>
            <a:custGeom>
              <a:rect b="b" l="l" r="r" t="t"/>
              <a:pathLst>
                <a:path extrusionOk="0" h="3902" w="3901">
                  <a:moveTo>
                    <a:pt x="0" y="0"/>
                  </a:moveTo>
                  <a:lnTo>
                    <a:pt x="0" y="3901"/>
                  </a:lnTo>
                  <a:lnTo>
                    <a:pt x="3901" y="3901"/>
                  </a:lnTo>
                  <a:lnTo>
                    <a:pt x="39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9"/>
            <p:cNvSpPr/>
            <p:nvPr/>
          </p:nvSpPr>
          <p:spPr>
            <a:xfrm>
              <a:off x="7274525" y="1931906"/>
              <a:ext cx="313024" cy="313104"/>
            </a:xfrm>
            <a:custGeom>
              <a:rect b="b" l="l" r="r" t="t"/>
              <a:pathLst>
                <a:path extrusionOk="0" h="3901" w="3900">
                  <a:moveTo>
                    <a:pt x="0" y="0"/>
                  </a:moveTo>
                  <a:lnTo>
                    <a:pt x="0" y="3900"/>
                  </a:lnTo>
                  <a:lnTo>
                    <a:pt x="3900" y="3900"/>
                  </a:lnTo>
                  <a:lnTo>
                    <a:pt x="39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9"/>
            <p:cNvSpPr/>
            <p:nvPr/>
          </p:nvSpPr>
          <p:spPr>
            <a:xfrm>
              <a:off x="7430956" y="2088337"/>
              <a:ext cx="313184" cy="313184"/>
            </a:xfrm>
            <a:custGeom>
              <a:rect b="b" l="l" r="r" t="t"/>
              <a:pathLst>
                <a:path extrusionOk="0" h="3902" w="3902">
                  <a:moveTo>
                    <a:pt x="0" y="1"/>
                  </a:moveTo>
                  <a:lnTo>
                    <a:pt x="0" y="3902"/>
                  </a:lnTo>
                  <a:lnTo>
                    <a:pt x="3901" y="3902"/>
                  </a:lnTo>
                  <a:lnTo>
                    <a:pt x="390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9"/>
            <p:cNvSpPr/>
            <p:nvPr/>
          </p:nvSpPr>
          <p:spPr>
            <a:xfrm>
              <a:off x="7274525" y="2871857"/>
              <a:ext cx="313024" cy="313104"/>
            </a:xfrm>
            <a:custGeom>
              <a:rect b="b" l="l" r="r" t="t"/>
              <a:pathLst>
                <a:path extrusionOk="0" h="3901" w="3900">
                  <a:moveTo>
                    <a:pt x="0" y="0"/>
                  </a:moveTo>
                  <a:lnTo>
                    <a:pt x="0" y="3901"/>
                  </a:lnTo>
                  <a:lnTo>
                    <a:pt x="3900" y="3901"/>
                  </a:lnTo>
                  <a:lnTo>
                    <a:pt x="390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9"/>
            <p:cNvSpPr/>
            <p:nvPr/>
          </p:nvSpPr>
          <p:spPr>
            <a:xfrm>
              <a:off x="7587949" y="2558433"/>
              <a:ext cx="313104" cy="313024"/>
            </a:xfrm>
            <a:custGeom>
              <a:rect b="b" l="l" r="r" t="t"/>
              <a:pathLst>
                <a:path extrusionOk="0" h="3900" w="3901">
                  <a:moveTo>
                    <a:pt x="0" y="0"/>
                  </a:moveTo>
                  <a:lnTo>
                    <a:pt x="0" y="3900"/>
                  </a:lnTo>
                  <a:lnTo>
                    <a:pt x="3901" y="3900"/>
                  </a:lnTo>
                  <a:lnTo>
                    <a:pt x="39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9"/>
            <p:cNvSpPr/>
            <p:nvPr/>
          </p:nvSpPr>
          <p:spPr>
            <a:xfrm>
              <a:off x="7431358" y="2714944"/>
              <a:ext cx="313184" cy="313104"/>
            </a:xfrm>
            <a:custGeom>
              <a:rect b="b" l="l" r="r" t="t"/>
              <a:pathLst>
                <a:path extrusionOk="0" h="3901" w="3902">
                  <a:moveTo>
                    <a:pt x="1" y="1"/>
                  </a:moveTo>
                  <a:lnTo>
                    <a:pt x="1" y="3900"/>
                  </a:lnTo>
                  <a:lnTo>
                    <a:pt x="3901" y="3900"/>
                  </a:lnTo>
                  <a:lnTo>
                    <a:pt x="390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9"/>
            <p:cNvSpPr/>
            <p:nvPr/>
          </p:nvSpPr>
          <p:spPr>
            <a:xfrm>
              <a:off x="7395721" y="1101914"/>
              <a:ext cx="423625" cy="395855"/>
            </a:xfrm>
            <a:custGeom>
              <a:rect b="b" l="l" r="r" t="t"/>
              <a:pathLst>
                <a:path extrusionOk="0" h="4932" w="5278">
                  <a:moveTo>
                    <a:pt x="2636" y="0"/>
                  </a:moveTo>
                  <a:cubicBezTo>
                    <a:pt x="1433" y="0"/>
                    <a:pt x="381" y="880"/>
                    <a:pt x="200" y="2105"/>
                  </a:cubicBezTo>
                  <a:cubicBezTo>
                    <a:pt x="0" y="3453"/>
                    <a:pt x="931" y="4705"/>
                    <a:pt x="2279" y="4904"/>
                  </a:cubicBezTo>
                  <a:cubicBezTo>
                    <a:pt x="2402" y="4922"/>
                    <a:pt x="2523" y="4931"/>
                    <a:pt x="2644" y="4931"/>
                  </a:cubicBezTo>
                  <a:cubicBezTo>
                    <a:pt x="3846" y="4931"/>
                    <a:pt x="4898" y="4050"/>
                    <a:pt x="5079" y="2827"/>
                  </a:cubicBezTo>
                  <a:cubicBezTo>
                    <a:pt x="5278" y="1480"/>
                    <a:pt x="4346" y="227"/>
                    <a:pt x="2999" y="27"/>
                  </a:cubicBezTo>
                  <a:cubicBezTo>
                    <a:pt x="2877" y="9"/>
                    <a:pt x="2756" y="0"/>
                    <a:pt x="26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9"/>
            <p:cNvSpPr/>
            <p:nvPr/>
          </p:nvSpPr>
          <p:spPr>
            <a:xfrm>
              <a:off x="7550387" y="1243095"/>
              <a:ext cx="113892" cy="113812"/>
            </a:xfrm>
            <a:custGeom>
              <a:rect b="b" l="l" r="r" t="t"/>
              <a:pathLst>
                <a:path extrusionOk="0" h="1418" w="1419">
                  <a:moveTo>
                    <a:pt x="711" y="0"/>
                  </a:moveTo>
                  <a:cubicBezTo>
                    <a:pt x="318" y="0"/>
                    <a:pt x="1" y="318"/>
                    <a:pt x="1" y="710"/>
                  </a:cubicBezTo>
                  <a:cubicBezTo>
                    <a:pt x="1" y="1100"/>
                    <a:pt x="318" y="1418"/>
                    <a:pt x="711" y="1418"/>
                  </a:cubicBezTo>
                  <a:cubicBezTo>
                    <a:pt x="1101" y="1418"/>
                    <a:pt x="1419" y="1101"/>
                    <a:pt x="1419" y="710"/>
                  </a:cubicBezTo>
                  <a:cubicBezTo>
                    <a:pt x="1419" y="318"/>
                    <a:pt x="1101" y="0"/>
                    <a:pt x="7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9"/>
            <p:cNvSpPr/>
            <p:nvPr/>
          </p:nvSpPr>
          <p:spPr>
            <a:xfrm>
              <a:off x="7394276" y="3619098"/>
              <a:ext cx="426595" cy="395855"/>
            </a:xfrm>
            <a:custGeom>
              <a:rect b="b" l="l" r="r" t="t"/>
              <a:pathLst>
                <a:path extrusionOk="0" h="4932" w="5315">
                  <a:moveTo>
                    <a:pt x="2655" y="0"/>
                  </a:moveTo>
                  <a:cubicBezTo>
                    <a:pt x="1471" y="0"/>
                    <a:pt x="426" y="854"/>
                    <a:pt x="225" y="2059"/>
                  </a:cubicBezTo>
                  <a:cubicBezTo>
                    <a:pt x="1" y="3402"/>
                    <a:pt x="907" y="4673"/>
                    <a:pt x="2251" y="4897"/>
                  </a:cubicBezTo>
                  <a:cubicBezTo>
                    <a:pt x="2389" y="4920"/>
                    <a:pt x="2526" y="4931"/>
                    <a:pt x="2661" y="4931"/>
                  </a:cubicBezTo>
                  <a:cubicBezTo>
                    <a:pt x="3844" y="4931"/>
                    <a:pt x="4888" y="4078"/>
                    <a:pt x="5090" y="2873"/>
                  </a:cubicBezTo>
                  <a:cubicBezTo>
                    <a:pt x="5314" y="1530"/>
                    <a:pt x="4407" y="260"/>
                    <a:pt x="3065" y="34"/>
                  </a:cubicBezTo>
                  <a:cubicBezTo>
                    <a:pt x="2927" y="11"/>
                    <a:pt x="2790" y="0"/>
                    <a:pt x="26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9"/>
            <p:cNvSpPr/>
            <p:nvPr/>
          </p:nvSpPr>
          <p:spPr>
            <a:xfrm>
              <a:off x="7550387" y="3759959"/>
              <a:ext cx="113892" cy="113812"/>
            </a:xfrm>
            <a:custGeom>
              <a:rect b="b" l="l" r="r" t="t"/>
              <a:pathLst>
                <a:path extrusionOk="0" h="1418" w="1419">
                  <a:moveTo>
                    <a:pt x="711" y="0"/>
                  </a:moveTo>
                  <a:cubicBezTo>
                    <a:pt x="318" y="0"/>
                    <a:pt x="1" y="318"/>
                    <a:pt x="1" y="709"/>
                  </a:cubicBezTo>
                  <a:cubicBezTo>
                    <a:pt x="1" y="1100"/>
                    <a:pt x="318" y="1417"/>
                    <a:pt x="711" y="1417"/>
                  </a:cubicBezTo>
                  <a:cubicBezTo>
                    <a:pt x="1101" y="1417"/>
                    <a:pt x="1419" y="1102"/>
                    <a:pt x="1419" y="709"/>
                  </a:cubicBezTo>
                  <a:cubicBezTo>
                    <a:pt x="1419" y="318"/>
                    <a:pt x="1101" y="0"/>
                    <a:pt x="7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9"/>
            <p:cNvSpPr/>
            <p:nvPr/>
          </p:nvSpPr>
          <p:spPr>
            <a:xfrm>
              <a:off x="6815344" y="2463643"/>
              <a:ext cx="632308" cy="189580"/>
            </a:xfrm>
            <a:custGeom>
              <a:rect b="b" l="l" r="r" t="t"/>
              <a:pathLst>
                <a:path extrusionOk="0" h="2362" w="7878">
                  <a:moveTo>
                    <a:pt x="3939" y="0"/>
                  </a:moveTo>
                  <a:cubicBezTo>
                    <a:pt x="1763" y="0"/>
                    <a:pt x="0" y="530"/>
                    <a:pt x="0" y="1181"/>
                  </a:cubicBezTo>
                  <a:cubicBezTo>
                    <a:pt x="0" y="1833"/>
                    <a:pt x="1763" y="2361"/>
                    <a:pt x="3939" y="2361"/>
                  </a:cubicBezTo>
                  <a:cubicBezTo>
                    <a:pt x="6114" y="2361"/>
                    <a:pt x="7877" y="1833"/>
                    <a:pt x="7877" y="1181"/>
                  </a:cubicBezTo>
                  <a:cubicBezTo>
                    <a:pt x="7877" y="530"/>
                    <a:pt x="6114" y="0"/>
                    <a:pt x="39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9"/>
            <p:cNvSpPr/>
            <p:nvPr/>
          </p:nvSpPr>
          <p:spPr>
            <a:xfrm>
              <a:off x="7607373" y="-263450"/>
              <a:ext cx="934336" cy="908250"/>
            </a:xfrm>
            <a:custGeom>
              <a:rect b="b" l="l" r="r" t="t"/>
              <a:pathLst>
                <a:path extrusionOk="0" h="11316" w="11641">
                  <a:moveTo>
                    <a:pt x="8122" y="0"/>
                  </a:moveTo>
                  <a:lnTo>
                    <a:pt x="1" y="11316"/>
                  </a:lnTo>
                  <a:lnTo>
                    <a:pt x="11641" y="4356"/>
                  </a:lnTo>
                  <a:lnTo>
                    <a:pt x="812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9"/>
            <p:cNvSpPr/>
            <p:nvPr/>
          </p:nvSpPr>
          <p:spPr>
            <a:xfrm>
              <a:off x="7607373" y="-263450"/>
              <a:ext cx="791709" cy="908250"/>
            </a:xfrm>
            <a:custGeom>
              <a:rect b="b" l="l" r="r" t="t"/>
              <a:pathLst>
                <a:path extrusionOk="0" h="11316" w="9864">
                  <a:moveTo>
                    <a:pt x="8122" y="0"/>
                  </a:moveTo>
                  <a:lnTo>
                    <a:pt x="1" y="11316"/>
                  </a:lnTo>
                  <a:lnTo>
                    <a:pt x="9863" y="2157"/>
                  </a:lnTo>
                  <a:lnTo>
                    <a:pt x="812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9"/>
            <p:cNvSpPr/>
            <p:nvPr/>
          </p:nvSpPr>
          <p:spPr>
            <a:xfrm>
              <a:off x="7394276" y="418698"/>
              <a:ext cx="426595" cy="395855"/>
            </a:xfrm>
            <a:custGeom>
              <a:rect b="b" l="l" r="r" t="t"/>
              <a:pathLst>
                <a:path extrusionOk="0" h="4932" w="5315">
                  <a:moveTo>
                    <a:pt x="2655" y="0"/>
                  </a:moveTo>
                  <a:cubicBezTo>
                    <a:pt x="1471" y="0"/>
                    <a:pt x="426" y="854"/>
                    <a:pt x="225" y="2059"/>
                  </a:cubicBezTo>
                  <a:cubicBezTo>
                    <a:pt x="1" y="3402"/>
                    <a:pt x="907" y="4673"/>
                    <a:pt x="2251" y="4897"/>
                  </a:cubicBezTo>
                  <a:cubicBezTo>
                    <a:pt x="2389" y="4920"/>
                    <a:pt x="2526" y="4931"/>
                    <a:pt x="2661" y="4931"/>
                  </a:cubicBezTo>
                  <a:cubicBezTo>
                    <a:pt x="3844" y="4931"/>
                    <a:pt x="4888" y="4078"/>
                    <a:pt x="5090" y="2873"/>
                  </a:cubicBezTo>
                  <a:cubicBezTo>
                    <a:pt x="5314" y="1530"/>
                    <a:pt x="4407" y="260"/>
                    <a:pt x="3065" y="34"/>
                  </a:cubicBezTo>
                  <a:cubicBezTo>
                    <a:pt x="2927" y="11"/>
                    <a:pt x="2790" y="0"/>
                    <a:pt x="26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9"/>
            <p:cNvSpPr/>
            <p:nvPr/>
          </p:nvSpPr>
          <p:spPr>
            <a:xfrm>
              <a:off x="7550387" y="559559"/>
              <a:ext cx="113892" cy="113812"/>
            </a:xfrm>
            <a:custGeom>
              <a:rect b="b" l="l" r="r" t="t"/>
              <a:pathLst>
                <a:path extrusionOk="0" h="1418" w="1419">
                  <a:moveTo>
                    <a:pt x="711" y="0"/>
                  </a:moveTo>
                  <a:cubicBezTo>
                    <a:pt x="318" y="0"/>
                    <a:pt x="1" y="318"/>
                    <a:pt x="1" y="709"/>
                  </a:cubicBezTo>
                  <a:cubicBezTo>
                    <a:pt x="1" y="1100"/>
                    <a:pt x="318" y="1417"/>
                    <a:pt x="711" y="1417"/>
                  </a:cubicBezTo>
                  <a:cubicBezTo>
                    <a:pt x="1101" y="1417"/>
                    <a:pt x="1419" y="1102"/>
                    <a:pt x="1419" y="709"/>
                  </a:cubicBezTo>
                  <a:cubicBezTo>
                    <a:pt x="1419" y="318"/>
                    <a:pt x="1101" y="0"/>
                    <a:pt x="7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9"/>
            <p:cNvSpPr/>
            <p:nvPr/>
          </p:nvSpPr>
          <p:spPr>
            <a:xfrm>
              <a:off x="7395721" y="4333249"/>
              <a:ext cx="423625" cy="395855"/>
            </a:xfrm>
            <a:custGeom>
              <a:rect b="b" l="l" r="r" t="t"/>
              <a:pathLst>
                <a:path extrusionOk="0" h="4932" w="5278">
                  <a:moveTo>
                    <a:pt x="2636" y="0"/>
                  </a:moveTo>
                  <a:cubicBezTo>
                    <a:pt x="1433" y="0"/>
                    <a:pt x="381" y="880"/>
                    <a:pt x="200" y="2105"/>
                  </a:cubicBezTo>
                  <a:cubicBezTo>
                    <a:pt x="0" y="3453"/>
                    <a:pt x="931" y="4705"/>
                    <a:pt x="2279" y="4904"/>
                  </a:cubicBezTo>
                  <a:cubicBezTo>
                    <a:pt x="2402" y="4922"/>
                    <a:pt x="2523" y="4931"/>
                    <a:pt x="2644" y="4931"/>
                  </a:cubicBezTo>
                  <a:cubicBezTo>
                    <a:pt x="3846" y="4931"/>
                    <a:pt x="4898" y="4050"/>
                    <a:pt x="5079" y="2827"/>
                  </a:cubicBezTo>
                  <a:cubicBezTo>
                    <a:pt x="5278" y="1480"/>
                    <a:pt x="4346" y="227"/>
                    <a:pt x="2999" y="27"/>
                  </a:cubicBezTo>
                  <a:cubicBezTo>
                    <a:pt x="2877" y="9"/>
                    <a:pt x="2756" y="0"/>
                    <a:pt x="26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9"/>
            <p:cNvSpPr/>
            <p:nvPr/>
          </p:nvSpPr>
          <p:spPr>
            <a:xfrm>
              <a:off x="7550387" y="4474431"/>
              <a:ext cx="113892" cy="113812"/>
            </a:xfrm>
            <a:custGeom>
              <a:rect b="b" l="l" r="r" t="t"/>
              <a:pathLst>
                <a:path extrusionOk="0" h="1418" w="1419">
                  <a:moveTo>
                    <a:pt x="711" y="0"/>
                  </a:moveTo>
                  <a:cubicBezTo>
                    <a:pt x="318" y="0"/>
                    <a:pt x="1" y="318"/>
                    <a:pt x="1" y="710"/>
                  </a:cubicBezTo>
                  <a:cubicBezTo>
                    <a:pt x="1" y="1100"/>
                    <a:pt x="318" y="1418"/>
                    <a:pt x="711" y="1418"/>
                  </a:cubicBezTo>
                  <a:cubicBezTo>
                    <a:pt x="1101" y="1418"/>
                    <a:pt x="1419" y="1101"/>
                    <a:pt x="1419" y="710"/>
                  </a:cubicBezTo>
                  <a:cubicBezTo>
                    <a:pt x="1419" y="318"/>
                    <a:pt x="1101" y="0"/>
                    <a:pt x="71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2" name="Google Shape;862;p9"/>
          <p:cNvSpPr txBox="1"/>
          <p:nvPr>
            <p:ph type="title"/>
          </p:nvPr>
        </p:nvSpPr>
        <p:spPr>
          <a:xfrm>
            <a:off x="4881450" y="1581150"/>
            <a:ext cx="3206400" cy="100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6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863" name="Google Shape;863;p9"/>
          <p:cNvSpPr txBox="1"/>
          <p:nvPr>
            <p:ph idx="1" type="subTitle"/>
          </p:nvPr>
        </p:nvSpPr>
        <p:spPr>
          <a:xfrm>
            <a:off x="4881450" y="2590950"/>
            <a:ext cx="3206400" cy="97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64" name="Google Shape;864;p9"/>
          <p:cNvSpPr/>
          <p:nvPr>
            <p:ph idx="2" type="pic"/>
          </p:nvPr>
        </p:nvSpPr>
        <p:spPr>
          <a:xfrm>
            <a:off x="713215" y="571500"/>
            <a:ext cx="3051600" cy="4000500"/>
          </a:xfrm>
          <a:prstGeom prst="ellipse">
            <a:avLst/>
          </a:prstGeom>
          <a:noFill/>
          <a:ln>
            <a:noFill/>
          </a:ln>
          <a:effectLst>
            <a:outerShdw blurRad="57150" rotWithShape="0" algn="bl" dir="5400000" dist="19050">
              <a:schemeClr val="dk1">
                <a:alpha val="50000"/>
              </a:schemeClr>
            </a:outerShdw>
          </a:effectLst>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5" name="Shape 865"/>
        <p:cNvGrpSpPr/>
        <p:nvPr/>
      </p:nvGrpSpPr>
      <p:grpSpPr>
        <a:xfrm>
          <a:off x="0" y="0"/>
          <a:ext cx="0" cy="0"/>
          <a:chOff x="0" y="0"/>
          <a:chExt cx="0" cy="0"/>
        </a:xfrm>
      </p:grpSpPr>
      <p:sp>
        <p:nvSpPr>
          <p:cNvPr id="866" name="Google Shape;866;p10"/>
          <p:cNvSpPr/>
          <p:nvPr>
            <p:ph idx="2" type="pic"/>
          </p:nvPr>
        </p:nvSpPr>
        <p:spPr>
          <a:xfrm>
            <a:off x="0" y="0"/>
            <a:ext cx="9144000" cy="5143500"/>
          </a:xfrm>
          <a:prstGeom prst="rect">
            <a:avLst/>
          </a:prstGeom>
          <a:noFill/>
          <a:ln>
            <a:noFill/>
          </a:ln>
        </p:spPr>
      </p:sp>
      <p:sp>
        <p:nvSpPr>
          <p:cNvPr id="867" name="Google Shape;867;p10"/>
          <p:cNvSpPr txBox="1"/>
          <p:nvPr>
            <p:ph type="title"/>
          </p:nvPr>
        </p:nvSpPr>
        <p:spPr>
          <a:xfrm>
            <a:off x="982175" y="4067300"/>
            <a:ext cx="4787400" cy="5367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3500"/>
              <a:buNone/>
              <a:defRPr sz="24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Lobster Two"/>
              <a:buNone/>
              <a:defRPr sz="3500">
                <a:solidFill>
                  <a:schemeClr val="dk1"/>
                </a:solidFill>
                <a:latin typeface="Lobster Two"/>
                <a:ea typeface="Lobster Two"/>
                <a:cs typeface="Lobster Two"/>
                <a:sym typeface="Lobster Two"/>
              </a:defRPr>
            </a:lvl1pPr>
            <a:lvl2pPr lvl="1" rtl="0">
              <a:spcBef>
                <a:spcPts val="0"/>
              </a:spcBef>
              <a:spcAft>
                <a:spcPts val="0"/>
              </a:spcAft>
              <a:buClr>
                <a:schemeClr val="dk1"/>
              </a:buClr>
              <a:buSzPts val="3500"/>
              <a:buFont typeface="Lobster Two"/>
              <a:buNone/>
              <a:defRPr sz="3500">
                <a:solidFill>
                  <a:schemeClr val="dk1"/>
                </a:solidFill>
                <a:latin typeface="Lobster Two"/>
                <a:ea typeface="Lobster Two"/>
                <a:cs typeface="Lobster Two"/>
                <a:sym typeface="Lobster Two"/>
              </a:defRPr>
            </a:lvl2pPr>
            <a:lvl3pPr lvl="2" rtl="0">
              <a:spcBef>
                <a:spcPts val="0"/>
              </a:spcBef>
              <a:spcAft>
                <a:spcPts val="0"/>
              </a:spcAft>
              <a:buClr>
                <a:schemeClr val="dk1"/>
              </a:buClr>
              <a:buSzPts val="3500"/>
              <a:buFont typeface="Lobster Two"/>
              <a:buNone/>
              <a:defRPr sz="3500">
                <a:solidFill>
                  <a:schemeClr val="dk1"/>
                </a:solidFill>
                <a:latin typeface="Lobster Two"/>
                <a:ea typeface="Lobster Two"/>
                <a:cs typeface="Lobster Two"/>
                <a:sym typeface="Lobster Two"/>
              </a:defRPr>
            </a:lvl3pPr>
            <a:lvl4pPr lvl="3" rtl="0">
              <a:spcBef>
                <a:spcPts val="0"/>
              </a:spcBef>
              <a:spcAft>
                <a:spcPts val="0"/>
              </a:spcAft>
              <a:buClr>
                <a:schemeClr val="dk1"/>
              </a:buClr>
              <a:buSzPts val="3500"/>
              <a:buFont typeface="Lobster Two"/>
              <a:buNone/>
              <a:defRPr sz="3500">
                <a:solidFill>
                  <a:schemeClr val="dk1"/>
                </a:solidFill>
                <a:latin typeface="Lobster Two"/>
                <a:ea typeface="Lobster Two"/>
                <a:cs typeface="Lobster Two"/>
                <a:sym typeface="Lobster Two"/>
              </a:defRPr>
            </a:lvl4pPr>
            <a:lvl5pPr lvl="4" rtl="0">
              <a:spcBef>
                <a:spcPts val="0"/>
              </a:spcBef>
              <a:spcAft>
                <a:spcPts val="0"/>
              </a:spcAft>
              <a:buClr>
                <a:schemeClr val="dk1"/>
              </a:buClr>
              <a:buSzPts val="3500"/>
              <a:buFont typeface="Lobster Two"/>
              <a:buNone/>
              <a:defRPr sz="3500">
                <a:solidFill>
                  <a:schemeClr val="dk1"/>
                </a:solidFill>
                <a:latin typeface="Lobster Two"/>
                <a:ea typeface="Lobster Two"/>
                <a:cs typeface="Lobster Two"/>
                <a:sym typeface="Lobster Two"/>
              </a:defRPr>
            </a:lvl5pPr>
            <a:lvl6pPr lvl="5" rtl="0">
              <a:spcBef>
                <a:spcPts val="0"/>
              </a:spcBef>
              <a:spcAft>
                <a:spcPts val="0"/>
              </a:spcAft>
              <a:buClr>
                <a:schemeClr val="dk1"/>
              </a:buClr>
              <a:buSzPts val="3500"/>
              <a:buFont typeface="Lobster Two"/>
              <a:buNone/>
              <a:defRPr sz="3500">
                <a:solidFill>
                  <a:schemeClr val="dk1"/>
                </a:solidFill>
                <a:latin typeface="Lobster Two"/>
                <a:ea typeface="Lobster Two"/>
                <a:cs typeface="Lobster Two"/>
                <a:sym typeface="Lobster Two"/>
              </a:defRPr>
            </a:lvl6pPr>
            <a:lvl7pPr lvl="6" rtl="0">
              <a:spcBef>
                <a:spcPts val="0"/>
              </a:spcBef>
              <a:spcAft>
                <a:spcPts val="0"/>
              </a:spcAft>
              <a:buClr>
                <a:schemeClr val="dk1"/>
              </a:buClr>
              <a:buSzPts val="3500"/>
              <a:buFont typeface="Lobster Two"/>
              <a:buNone/>
              <a:defRPr sz="3500">
                <a:solidFill>
                  <a:schemeClr val="dk1"/>
                </a:solidFill>
                <a:latin typeface="Lobster Two"/>
                <a:ea typeface="Lobster Two"/>
                <a:cs typeface="Lobster Two"/>
                <a:sym typeface="Lobster Two"/>
              </a:defRPr>
            </a:lvl7pPr>
            <a:lvl8pPr lvl="7" rtl="0">
              <a:spcBef>
                <a:spcPts val="0"/>
              </a:spcBef>
              <a:spcAft>
                <a:spcPts val="0"/>
              </a:spcAft>
              <a:buClr>
                <a:schemeClr val="dk1"/>
              </a:buClr>
              <a:buSzPts val="3500"/>
              <a:buFont typeface="Lobster Two"/>
              <a:buNone/>
              <a:defRPr sz="3500">
                <a:solidFill>
                  <a:schemeClr val="dk1"/>
                </a:solidFill>
                <a:latin typeface="Lobster Two"/>
                <a:ea typeface="Lobster Two"/>
                <a:cs typeface="Lobster Two"/>
                <a:sym typeface="Lobster Two"/>
              </a:defRPr>
            </a:lvl8pPr>
            <a:lvl9pPr lvl="8" rtl="0">
              <a:spcBef>
                <a:spcPts val="0"/>
              </a:spcBef>
              <a:spcAft>
                <a:spcPts val="0"/>
              </a:spcAft>
              <a:buClr>
                <a:schemeClr val="dk1"/>
              </a:buClr>
              <a:buSzPts val="3500"/>
              <a:buFont typeface="Lobster Two"/>
              <a:buNone/>
              <a:defRPr sz="3500">
                <a:solidFill>
                  <a:schemeClr val="dk1"/>
                </a:solidFill>
                <a:latin typeface="Lobster Two"/>
                <a:ea typeface="Lobster Two"/>
                <a:cs typeface="Lobster Two"/>
                <a:sym typeface="Lobster Two"/>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indent="-317500" lvl="1" marL="9144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indent="-317500" lvl="2" marL="13716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indent="-317500" lvl="3" marL="18288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indent="-317500" lvl="4" marL="22860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indent="-317500" lvl="5" marL="27432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indent="-317500" lvl="6" marL="32004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indent="-317500" lvl="7" marL="36576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indent="-317500" lvl="8" marL="41148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doi.org/10.1177/1524838020985571" TargetMode="External"/><Relationship Id="rId4" Type="http://schemas.openxmlformats.org/officeDocument/2006/relationships/hyperlink" Target="https://www.fnha.ca/Documents/Fraser_Partnership_Accord_2020.pdf" TargetMode="External"/><Relationship Id="rId5" Type="http://schemas.openxmlformats.org/officeDocument/2006/relationships/hyperlink" Target="http://dx.doi.org/10.3390/ijerph20065217" TargetMode="External"/><Relationship Id="rId6" Type="http://schemas.openxmlformats.org/officeDocument/2006/relationships/hyperlink" Target="https://sanyas.ca/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4" name="Shape 4814"/>
        <p:cNvGrpSpPr/>
        <p:nvPr/>
      </p:nvGrpSpPr>
      <p:grpSpPr>
        <a:xfrm>
          <a:off x="0" y="0"/>
          <a:ext cx="0" cy="0"/>
          <a:chOff x="0" y="0"/>
          <a:chExt cx="0" cy="0"/>
        </a:xfrm>
      </p:grpSpPr>
      <p:grpSp>
        <p:nvGrpSpPr>
          <p:cNvPr id="4815" name="Google Shape;4815;p35"/>
          <p:cNvGrpSpPr/>
          <p:nvPr/>
        </p:nvGrpSpPr>
        <p:grpSpPr>
          <a:xfrm>
            <a:off x="4055690" y="-905"/>
            <a:ext cx="5088300" cy="5145309"/>
            <a:chOff x="-682060" y="5020"/>
            <a:chExt cx="5088300" cy="5145309"/>
          </a:xfrm>
        </p:grpSpPr>
        <p:sp>
          <p:nvSpPr>
            <p:cNvPr id="4816" name="Google Shape;4816;p35"/>
            <p:cNvSpPr/>
            <p:nvPr/>
          </p:nvSpPr>
          <p:spPr>
            <a:xfrm>
              <a:off x="3769380" y="1086772"/>
              <a:ext cx="635294" cy="635451"/>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35"/>
            <p:cNvSpPr/>
            <p:nvPr/>
          </p:nvSpPr>
          <p:spPr>
            <a:xfrm>
              <a:off x="3769458" y="1493554"/>
              <a:ext cx="228512" cy="228668"/>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35"/>
            <p:cNvSpPr/>
            <p:nvPr/>
          </p:nvSpPr>
          <p:spPr>
            <a:xfrm>
              <a:off x="4182032" y="1086772"/>
              <a:ext cx="222799" cy="222721"/>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35"/>
            <p:cNvSpPr/>
            <p:nvPr/>
          </p:nvSpPr>
          <p:spPr>
            <a:xfrm>
              <a:off x="3657942" y="1499501"/>
              <a:ext cx="222643" cy="222721"/>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35"/>
            <p:cNvSpPr/>
            <p:nvPr/>
          </p:nvSpPr>
          <p:spPr>
            <a:xfrm>
              <a:off x="3546581" y="1499501"/>
              <a:ext cx="222799" cy="222721"/>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35"/>
            <p:cNvSpPr/>
            <p:nvPr/>
          </p:nvSpPr>
          <p:spPr>
            <a:xfrm>
              <a:off x="3995231" y="1307223"/>
              <a:ext cx="186722" cy="186957"/>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35"/>
            <p:cNvSpPr/>
            <p:nvPr/>
          </p:nvSpPr>
          <p:spPr>
            <a:xfrm>
              <a:off x="4182032" y="975412"/>
              <a:ext cx="222799" cy="222643"/>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35"/>
            <p:cNvSpPr/>
            <p:nvPr/>
          </p:nvSpPr>
          <p:spPr>
            <a:xfrm>
              <a:off x="4182032" y="863973"/>
              <a:ext cx="222799" cy="222877"/>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35"/>
            <p:cNvSpPr/>
            <p:nvPr/>
          </p:nvSpPr>
          <p:spPr>
            <a:xfrm>
              <a:off x="3853429" y="1170586"/>
              <a:ext cx="552811" cy="552889"/>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35"/>
            <p:cNvSpPr/>
            <p:nvPr/>
          </p:nvSpPr>
          <p:spPr>
            <a:xfrm>
              <a:off x="4127643" y="1444800"/>
              <a:ext cx="278597" cy="278675"/>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35"/>
            <p:cNvSpPr/>
            <p:nvPr/>
          </p:nvSpPr>
          <p:spPr>
            <a:xfrm>
              <a:off x="3853194" y="1584176"/>
              <a:ext cx="276562" cy="139298"/>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35"/>
            <p:cNvSpPr/>
            <p:nvPr/>
          </p:nvSpPr>
          <p:spPr>
            <a:xfrm>
              <a:off x="3853194" y="1653434"/>
              <a:ext cx="137577" cy="68788"/>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35"/>
            <p:cNvSpPr/>
            <p:nvPr/>
          </p:nvSpPr>
          <p:spPr>
            <a:xfrm>
              <a:off x="4266237" y="1170586"/>
              <a:ext cx="140003" cy="277188"/>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35"/>
            <p:cNvSpPr/>
            <p:nvPr/>
          </p:nvSpPr>
          <p:spPr>
            <a:xfrm>
              <a:off x="4335416" y="1170586"/>
              <a:ext cx="69414" cy="138751"/>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35"/>
            <p:cNvSpPr/>
            <p:nvPr/>
          </p:nvSpPr>
          <p:spPr>
            <a:xfrm>
              <a:off x="4335416" y="1446365"/>
              <a:ext cx="70040" cy="138594"/>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35"/>
            <p:cNvSpPr/>
            <p:nvPr/>
          </p:nvSpPr>
          <p:spPr>
            <a:xfrm>
              <a:off x="4295740" y="1619079"/>
              <a:ext cx="109091" cy="103143"/>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35"/>
            <p:cNvSpPr/>
            <p:nvPr/>
          </p:nvSpPr>
          <p:spPr>
            <a:xfrm>
              <a:off x="2622987" y="1086850"/>
              <a:ext cx="635294" cy="635451"/>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35"/>
            <p:cNvSpPr/>
            <p:nvPr/>
          </p:nvSpPr>
          <p:spPr>
            <a:xfrm>
              <a:off x="3034621" y="1498484"/>
              <a:ext cx="223582" cy="223738"/>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35"/>
            <p:cNvSpPr/>
            <p:nvPr/>
          </p:nvSpPr>
          <p:spPr>
            <a:xfrm>
              <a:off x="2622909" y="1086772"/>
              <a:ext cx="222721" cy="222721"/>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35"/>
            <p:cNvSpPr/>
            <p:nvPr/>
          </p:nvSpPr>
          <p:spPr>
            <a:xfrm>
              <a:off x="2845551" y="1309336"/>
              <a:ext cx="189461" cy="189227"/>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35"/>
            <p:cNvSpPr/>
            <p:nvPr/>
          </p:nvSpPr>
          <p:spPr>
            <a:xfrm>
              <a:off x="3146920" y="1499501"/>
              <a:ext cx="222799" cy="222721"/>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35"/>
            <p:cNvSpPr/>
            <p:nvPr/>
          </p:nvSpPr>
          <p:spPr>
            <a:xfrm>
              <a:off x="3258281" y="1499501"/>
              <a:ext cx="222799" cy="222721"/>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35"/>
            <p:cNvSpPr/>
            <p:nvPr/>
          </p:nvSpPr>
          <p:spPr>
            <a:xfrm>
              <a:off x="2622909" y="975412"/>
              <a:ext cx="222721" cy="222643"/>
            </a:xfrm>
            <a:custGeom>
              <a:rect b="b" l="l" r="r" t="t"/>
              <a:pathLst>
                <a:path extrusionOk="0" h="2845" w="2846">
                  <a:moveTo>
                    <a:pt x="1" y="1"/>
                  </a:moveTo>
                  <a:lnTo>
                    <a:pt x="1" y="1074"/>
                  </a:lnTo>
                  <a:lnTo>
                    <a:pt x="1773" y="2844"/>
                  </a:lnTo>
                  <a:lnTo>
                    <a:pt x="2845" y="284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35"/>
            <p:cNvSpPr/>
            <p:nvPr/>
          </p:nvSpPr>
          <p:spPr>
            <a:xfrm>
              <a:off x="2622909" y="863973"/>
              <a:ext cx="222721" cy="222877"/>
            </a:xfrm>
            <a:custGeom>
              <a:rect b="b" l="l" r="r" t="t"/>
              <a:pathLst>
                <a:path extrusionOk="0" h="2848" w="2846">
                  <a:moveTo>
                    <a:pt x="1" y="1"/>
                  </a:moveTo>
                  <a:lnTo>
                    <a:pt x="1" y="1074"/>
                  </a:lnTo>
                  <a:lnTo>
                    <a:pt x="1773" y="2847"/>
                  </a:lnTo>
                  <a:lnTo>
                    <a:pt x="2845" y="2847"/>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35"/>
            <p:cNvSpPr/>
            <p:nvPr/>
          </p:nvSpPr>
          <p:spPr>
            <a:xfrm>
              <a:off x="2621500" y="1170586"/>
              <a:ext cx="552733" cy="552889"/>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35"/>
            <p:cNvSpPr/>
            <p:nvPr/>
          </p:nvSpPr>
          <p:spPr>
            <a:xfrm>
              <a:off x="2621500" y="1444800"/>
              <a:ext cx="278518" cy="278675"/>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35"/>
            <p:cNvSpPr/>
            <p:nvPr/>
          </p:nvSpPr>
          <p:spPr>
            <a:xfrm>
              <a:off x="2897905" y="1584176"/>
              <a:ext cx="276562" cy="139298"/>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35"/>
            <p:cNvSpPr/>
            <p:nvPr/>
          </p:nvSpPr>
          <p:spPr>
            <a:xfrm>
              <a:off x="3035404" y="1653434"/>
              <a:ext cx="137498" cy="68788"/>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35"/>
            <p:cNvSpPr/>
            <p:nvPr/>
          </p:nvSpPr>
          <p:spPr>
            <a:xfrm>
              <a:off x="2621500" y="1170586"/>
              <a:ext cx="139924" cy="277188"/>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35"/>
            <p:cNvSpPr/>
            <p:nvPr/>
          </p:nvSpPr>
          <p:spPr>
            <a:xfrm>
              <a:off x="2622909" y="1170586"/>
              <a:ext cx="69258" cy="138751"/>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35"/>
            <p:cNvSpPr/>
            <p:nvPr/>
          </p:nvSpPr>
          <p:spPr>
            <a:xfrm>
              <a:off x="2622204" y="1446365"/>
              <a:ext cx="69962" cy="138594"/>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35"/>
            <p:cNvSpPr/>
            <p:nvPr/>
          </p:nvSpPr>
          <p:spPr>
            <a:xfrm>
              <a:off x="2622909" y="1625026"/>
              <a:ext cx="107135" cy="97196"/>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35"/>
            <p:cNvSpPr/>
            <p:nvPr/>
          </p:nvSpPr>
          <p:spPr>
            <a:xfrm>
              <a:off x="3769615" y="5646"/>
              <a:ext cx="635060" cy="635451"/>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35"/>
            <p:cNvSpPr/>
            <p:nvPr/>
          </p:nvSpPr>
          <p:spPr>
            <a:xfrm>
              <a:off x="3769771" y="5725"/>
              <a:ext cx="228199" cy="228590"/>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35"/>
            <p:cNvSpPr/>
            <p:nvPr/>
          </p:nvSpPr>
          <p:spPr>
            <a:xfrm>
              <a:off x="4182893" y="419158"/>
              <a:ext cx="221938" cy="221782"/>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35"/>
            <p:cNvSpPr/>
            <p:nvPr/>
          </p:nvSpPr>
          <p:spPr>
            <a:xfrm>
              <a:off x="3657942" y="5881"/>
              <a:ext cx="222643" cy="222799"/>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35"/>
            <p:cNvSpPr/>
            <p:nvPr/>
          </p:nvSpPr>
          <p:spPr>
            <a:xfrm>
              <a:off x="3546738" y="5881"/>
              <a:ext cx="222643" cy="222799"/>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35"/>
            <p:cNvSpPr/>
            <p:nvPr/>
          </p:nvSpPr>
          <p:spPr>
            <a:xfrm>
              <a:off x="3995309" y="234236"/>
              <a:ext cx="186957" cy="186957"/>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35"/>
            <p:cNvSpPr/>
            <p:nvPr/>
          </p:nvSpPr>
          <p:spPr>
            <a:xfrm>
              <a:off x="4182032" y="530127"/>
              <a:ext cx="222799" cy="222721"/>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35"/>
            <p:cNvSpPr/>
            <p:nvPr/>
          </p:nvSpPr>
          <p:spPr>
            <a:xfrm>
              <a:off x="4182032" y="641488"/>
              <a:ext cx="222799" cy="222564"/>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35"/>
            <p:cNvSpPr/>
            <p:nvPr/>
          </p:nvSpPr>
          <p:spPr>
            <a:xfrm>
              <a:off x="3853742" y="5020"/>
              <a:ext cx="552107" cy="552028"/>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35"/>
            <p:cNvSpPr/>
            <p:nvPr/>
          </p:nvSpPr>
          <p:spPr>
            <a:xfrm>
              <a:off x="4127643" y="5020"/>
              <a:ext cx="277814" cy="277892"/>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35"/>
            <p:cNvSpPr/>
            <p:nvPr/>
          </p:nvSpPr>
          <p:spPr>
            <a:xfrm>
              <a:off x="3852724" y="5020"/>
              <a:ext cx="277032" cy="140081"/>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35"/>
            <p:cNvSpPr/>
            <p:nvPr/>
          </p:nvSpPr>
          <p:spPr>
            <a:xfrm>
              <a:off x="3852724" y="5725"/>
              <a:ext cx="138594" cy="70119"/>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35"/>
            <p:cNvSpPr/>
            <p:nvPr/>
          </p:nvSpPr>
          <p:spPr>
            <a:xfrm>
              <a:off x="4335416" y="145023"/>
              <a:ext cx="70432" cy="138594"/>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35"/>
            <p:cNvSpPr/>
            <p:nvPr/>
          </p:nvSpPr>
          <p:spPr>
            <a:xfrm>
              <a:off x="4266237" y="281504"/>
              <a:ext cx="139611" cy="277032"/>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35"/>
            <p:cNvSpPr/>
            <p:nvPr/>
          </p:nvSpPr>
          <p:spPr>
            <a:xfrm>
              <a:off x="4335416" y="418454"/>
              <a:ext cx="69414" cy="138594"/>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35"/>
            <p:cNvSpPr/>
            <p:nvPr/>
          </p:nvSpPr>
          <p:spPr>
            <a:xfrm>
              <a:off x="4319295" y="5881"/>
              <a:ext cx="85535" cy="104317"/>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35"/>
            <p:cNvSpPr/>
            <p:nvPr/>
          </p:nvSpPr>
          <p:spPr>
            <a:xfrm>
              <a:off x="2878419" y="228680"/>
              <a:ext cx="1270589" cy="1270667"/>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35"/>
            <p:cNvSpPr/>
            <p:nvPr/>
          </p:nvSpPr>
          <p:spPr>
            <a:xfrm>
              <a:off x="3925582" y="640314"/>
              <a:ext cx="223503" cy="447085"/>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35"/>
            <p:cNvSpPr/>
            <p:nvPr/>
          </p:nvSpPr>
          <p:spPr>
            <a:xfrm>
              <a:off x="2878497" y="635462"/>
              <a:ext cx="228512" cy="456946"/>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35"/>
            <p:cNvSpPr/>
            <p:nvPr/>
          </p:nvSpPr>
          <p:spPr>
            <a:xfrm>
              <a:off x="3291931" y="1277250"/>
              <a:ext cx="443720" cy="22193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35"/>
            <p:cNvSpPr/>
            <p:nvPr/>
          </p:nvSpPr>
          <p:spPr>
            <a:xfrm>
              <a:off x="3291149" y="228602"/>
              <a:ext cx="445363" cy="222721"/>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35"/>
            <p:cNvSpPr/>
            <p:nvPr/>
          </p:nvSpPr>
          <p:spPr>
            <a:xfrm>
              <a:off x="2766980" y="641488"/>
              <a:ext cx="222799" cy="445285"/>
            </a:xfrm>
            <a:custGeom>
              <a:rect b="b" l="l" r="r" t="t"/>
              <a:pathLst>
                <a:path extrusionOk="0" h="5690" w="2847">
                  <a:moveTo>
                    <a:pt x="2846" y="0"/>
                  </a:moveTo>
                  <a:lnTo>
                    <a:pt x="0" y="2845"/>
                  </a:lnTo>
                  <a:lnTo>
                    <a:pt x="2846" y="5689"/>
                  </a:lnTo>
                  <a:lnTo>
                    <a:pt x="2846" y="4616"/>
                  </a:lnTo>
                  <a:lnTo>
                    <a:pt x="1074" y="2845"/>
                  </a:lnTo>
                  <a:lnTo>
                    <a:pt x="2846" y="1073"/>
                  </a:lnTo>
                  <a:lnTo>
                    <a:pt x="2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35"/>
            <p:cNvSpPr/>
            <p:nvPr/>
          </p:nvSpPr>
          <p:spPr>
            <a:xfrm>
              <a:off x="2655698" y="641488"/>
              <a:ext cx="222721" cy="445285"/>
            </a:xfrm>
            <a:custGeom>
              <a:rect b="b" l="l" r="r" t="t"/>
              <a:pathLst>
                <a:path extrusionOk="0" h="5690" w="2846">
                  <a:moveTo>
                    <a:pt x="2845" y="0"/>
                  </a:moveTo>
                  <a:lnTo>
                    <a:pt x="1" y="2845"/>
                  </a:lnTo>
                  <a:lnTo>
                    <a:pt x="2845" y="5689"/>
                  </a:lnTo>
                  <a:lnTo>
                    <a:pt x="2845" y="4616"/>
                  </a:lnTo>
                  <a:lnTo>
                    <a:pt x="1073" y="2845"/>
                  </a:lnTo>
                  <a:lnTo>
                    <a:pt x="2845" y="1073"/>
                  </a:lnTo>
                  <a:lnTo>
                    <a:pt x="28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35"/>
            <p:cNvSpPr/>
            <p:nvPr/>
          </p:nvSpPr>
          <p:spPr>
            <a:xfrm>
              <a:off x="3104348" y="1092328"/>
              <a:ext cx="186957" cy="186879"/>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35"/>
            <p:cNvSpPr/>
            <p:nvPr/>
          </p:nvSpPr>
          <p:spPr>
            <a:xfrm>
              <a:off x="3735573" y="1087320"/>
              <a:ext cx="190087" cy="190322"/>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35"/>
            <p:cNvSpPr/>
            <p:nvPr/>
          </p:nvSpPr>
          <p:spPr>
            <a:xfrm>
              <a:off x="3736434" y="451244"/>
              <a:ext cx="189383" cy="189148"/>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35"/>
            <p:cNvSpPr/>
            <p:nvPr/>
          </p:nvSpPr>
          <p:spPr>
            <a:xfrm>
              <a:off x="3104270" y="449131"/>
              <a:ext cx="186801" cy="186957"/>
            </a:xfrm>
            <a:custGeom>
              <a:rect b="b" l="l" r="r" t="t"/>
              <a:pathLst>
                <a:path extrusionOk="0" h="2389" w="2387">
                  <a:moveTo>
                    <a:pt x="1" y="1"/>
                  </a:moveTo>
                  <a:lnTo>
                    <a:pt x="31" y="2388"/>
                  </a:lnTo>
                  <a:lnTo>
                    <a:pt x="484" y="1936"/>
                  </a:lnTo>
                  <a:lnTo>
                    <a:pt x="458" y="456"/>
                  </a:lnTo>
                  <a:lnTo>
                    <a:pt x="1944" y="475"/>
                  </a:lnTo>
                  <a:lnTo>
                    <a:pt x="2387" y="3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35"/>
            <p:cNvSpPr/>
            <p:nvPr/>
          </p:nvSpPr>
          <p:spPr>
            <a:xfrm>
              <a:off x="4037881" y="641488"/>
              <a:ext cx="222799" cy="445285"/>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35"/>
            <p:cNvSpPr/>
            <p:nvPr/>
          </p:nvSpPr>
          <p:spPr>
            <a:xfrm>
              <a:off x="4149242" y="641488"/>
              <a:ext cx="222721" cy="445285"/>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35"/>
            <p:cNvSpPr/>
            <p:nvPr/>
          </p:nvSpPr>
          <p:spPr>
            <a:xfrm>
              <a:off x="3291149" y="117241"/>
              <a:ext cx="445363" cy="222799"/>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35"/>
            <p:cNvSpPr/>
            <p:nvPr/>
          </p:nvSpPr>
          <p:spPr>
            <a:xfrm>
              <a:off x="3291149" y="5881"/>
              <a:ext cx="445363" cy="222799"/>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35"/>
            <p:cNvSpPr/>
            <p:nvPr/>
          </p:nvSpPr>
          <p:spPr>
            <a:xfrm>
              <a:off x="3291149" y="1388219"/>
              <a:ext cx="445363" cy="222643"/>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35"/>
            <p:cNvSpPr/>
            <p:nvPr/>
          </p:nvSpPr>
          <p:spPr>
            <a:xfrm>
              <a:off x="3291149" y="1499501"/>
              <a:ext cx="445363" cy="222721"/>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35"/>
            <p:cNvSpPr/>
            <p:nvPr/>
          </p:nvSpPr>
          <p:spPr>
            <a:xfrm>
              <a:off x="2962389" y="312572"/>
              <a:ext cx="1102570" cy="1102570"/>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35"/>
            <p:cNvSpPr/>
            <p:nvPr/>
          </p:nvSpPr>
          <p:spPr>
            <a:xfrm>
              <a:off x="3236603" y="586786"/>
              <a:ext cx="554298" cy="554298"/>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35"/>
            <p:cNvSpPr/>
            <p:nvPr/>
          </p:nvSpPr>
          <p:spPr>
            <a:xfrm>
              <a:off x="2961685" y="726006"/>
              <a:ext cx="277110" cy="277188"/>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35"/>
            <p:cNvSpPr/>
            <p:nvPr/>
          </p:nvSpPr>
          <p:spPr>
            <a:xfrm>
              <a:off x="2961685" y="795342"/>
              <a:ext cx="138516" cy="138516"/>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35"/>
            <p:cNvSpPr/>
            <p:nvPr/>
          </p:nvSpPr>
          <p:spPr>
            <a:xfrm>
              <a:off x="3788553" y="726006"/>
              <a:ext cx="277188" cy="277188"/>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35"/>
            <p:cNvSpPr/>
            <p:nvPr/>
          </p:nvSpPr>
          <p:spPr>
            <a:xfrm>
              <a:off x="3925660" y="795342"/>
              <a:ext cx="138594" cy="138516"/>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35"/>
            <p:cNvSpPr/>
            <p:nvPr/>
          </p:nvSpPr>
          <p:spPr>
            <a:xfrm>
              <a:off x="3375197" y="312572"/>
              <a:ext cx="277110" cy="277110"/>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35"/>
            <p:cNvSpPr/>
            <p:nvPr/>
          </p:nvSpPr>
          <p:spPr>
            <a:xfrm>
              <a:off x="3444455" y="312728"/>
              <a:ext cx="138516" cy="138516"/>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35"/>
            <p:cNvSpPr/>
            <p:nvPr/>
          </p:nvSpPr>
          <p:spPr>
            <a:xfrm>
              <a:off x="3444455" y="588273"/>
              <a:ext cx="138516" cy="138594"/>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35"/>
            <p:cNvSpPr/>
            <p:nvPr/>
          </p:nvSpPr>
          <p:spPr>
            <a:xfrm>
              <a:off x="3444455" y="1003193"/>
              <a:ext cx="138516" cy="138516"/>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35"/>
            <p:cNvSpPr/>
            <p:nvPr/>
          </p:nvSpPr>
          <p:spPr>
            <a:xfrm>
              <a:off x="3375197" y="1139596"/>
              <a:ext cx="277110" cy="277110"/>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35"/>
            <p:cNvSpPr/>
            <p:nvPr/>
          </p:nvSpPr>
          <p:spPr>
            <a:xfrm>
              <a:off x="3444455" y="1276624"/>
              <a:ext cx="138516" cy="138594"/>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35"/>
            <p:cNvSpPr/>
            <p:nvPr/>
          </p:nvSpPr>
          <p:spPr>
            <a:xfrm>
              <a:off x="3404857" y="760987"/>
              <a:ext cx="216069" cy="207304"/>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35"/>
            <p:cNvSpPr/>
            <p:nvPr/>
          </p:nvSpPr>
          <p:spPr>
            <a:xfrm>
              <a:off x="2622830" y="5568"/>
              <a:ext cx="635138" cy="635451"/>
            </a:xfrm>
            <a:custGeom>
              <a:rect b="b" l="l" r="r" t="t"/>
              <a:pathLst>
                <a:path extrusionOk="0" h="8120" w="8116">
                  <a:moveTo>
                    <a:pt x="7045" y="1"/>
                  </a:moveTo>
                  <a:lnTo>
                    <a:pt x="7035" y="12"/>
                  </a:lnTo>
                  <a:lnTo>
                    <a:pt x="6150" y="896"/>
                  </a:lnTo>
                  <a:lnTo>
                    <a:pt x="5274" y="1772"/>
                  </a:lnTo>
                  <a:lnTo>
                    <a:pt x="5262" y="1785"/>
                  </a:lnTo>
                  <a:lnTo>
                    <a:pt x="1760" y="5285"/>
                  </a:lnTo>
                  <a:lnTo>
                    <a:pt x="1760" y="5288"/>
                  </a:lnTo>
                  <a:lnTo>
                    <a:pt x="885" y="6161"/>
                  </a:lnTo>
                  <a:lnTo>
                    <a:pt x="1" y="7046"/>
                  </a:lnTo>
                  <a:lnTo>
                    <a:pt x="1" y="8120"/>
                  </a:lnTo>
                  <a:lnTo>
                    <a:pt x="2835" y="5284"/>
                  </a:lnTo>
                  <a:lnTo>
                    <a:pt x="4796" y="3326"/>
                  </a:lnTo>
                  <a:lnTo>
                    <a:pt x="5263" y="2858"/>
                  </a:lnTo>
                  <a:lnTo>
                    <a:pt x="8116" y="5"/>
                  </a:lnTo>
                  <a:lnTo>
                    <a:pt x="7049" y="5"/>
                  </a:lnTo>
                  <a:lnTo>
                    <a:pt x="70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35"/>
            <p:cNvSpPr/>
            <p:nvPr/>
          </p:nvSpPr>
          <p:spPr>
            <a:xfrm>
              <a:off x="3034621" y="5725"/>
              <a:ext cx="223269" cy="223503"/>
            </a:xfrm>
            <a:custGeom>
              <a:rect b="b" l="l" r="r" t="t"/>
              <a:pathLst>
                <a:path extrusionOk="0" h="2856" w="2853">
                  <a:moveTo>
                    <a:pt x="1783" y="1"/>
                  </a:moveTo>
                  <a:lnTo>
                    <a:pt x="1774" y="11"/>
                  </a:lnTo>
                  <a:lnTo>
                    <a:pt x="890" y="895"/>
                  </a:lnTo>
                  <a:lnTo>
                    <a:pt x="14" y="1772"/>
                  </a:lnTo>
                  <a:lnTo>
                    <a:pt x="1" y="1783"/>
                  </a:lnTo>
                  <a:lnTo>
                    <a:pt x="1" y="2856"/>
                  </a:lnTo>
                  <a:lnTo>
                    <a:pt x="2853" y="3"/>
                  </a:lnTo>
                  <a:lnTo>
                    <a:pt x="1787" y="3"/>
                  </a:lnTo>
                  <a:lnTo>
                    <a:pt x="17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35"/>
            <p:cNvSpPr/>
            <p:nvPr/>
          </p:nvSpPr>
          <p:spPr>
            <a:xfrm>
              <a:off x="2622909" y="419158"/>
              <a:ext cx="221782" cy="221782"/>
            </a:xfrm>
            <a:custGeom>
              <a:rect b="b" l="l" r="r" t="t"/>
              <a:pathLst>
                <a:path extrusionOk="0" h="2834" w="2834">
                  <a:moveTo>
                    <a:pt x="1761" y="0"/>
                  </a:moveTo>
                  <a:lnTo>
                    <a:pt x="1761" y="3"/>
                  </a:lnTo>
                  <a:lnTo>
                    <a:pt x="885" y="876"/>
                  </a:lnTo>
                  <a:lnTo>
                    <a:pt x="1" y="1761"/>
                  </a:lnTo>
                  <a:lnTo>
                    <a:pt x="1" y="2834"/>
                  </a:lnTo>
                  <a:lnTo>
                    <a:pt x="28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35"/>
            <p:cNvSpPr/>
            <p:nvPr/>
          </p:nvSpPr>
          <p:spPr>
            <a:xfrm>
              <a:off x="2844612" y="229150"/>
              <a:ext cx="190087" cy="190322"/>
            </a:xfrm>
            <a:custGeom>
              <a:rect b="b" l="l" r="r" t="t"/>
              <a:pathLst>
                <a:path extrusionOk="0" h="2432" w="2429">
                  <a:moveTo>
                    <a:pt x="2429" y="1"/>
                  </a:moveTo>
                  <a:lnTo>
                    <a:pt x="1962" y="469"/>
                  </a:lnTo>
                  <a:lnTo>
                    <a:pt x="1963" y="1968"/>
                  </a:lnTo>
                  <a:lnTo>
                    <a:pt x="457" y="1975"/>
                  </a:lnTo>
                  <a:lnTo>
                    <a:pt x="1" y="2432"/>
                  </a:lnTo>
                  <a:lnTo>
                    <a:pt x="2420" y="2422"/>
                  </a:lnTo>
                  <a:lnTo>
                    <a:pt x="24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35"/>
            <p:cNvSpPr/>
            <p:nvPr/>
          </p:nvSpPr>
          <p:spPr>
            <a:xfrm>
              <a:off x="3146920" y="5881"/>
              <a:ext cx="222799" cy="222799"/>
            </a:xfrm>
            <a:custGeom>
              <a:rect b="b" l="l" r="r" t="t"/>
              <a:pathLst>
                <a:path extrusionOk="0" h="2847" w="2847">
                  <a:moveTo>
                    <a:pt x="1772" y="1"/>
                  </a:moveTo>
                  <a:lnTo>
                    <a:pt x="1" y="1773"/>
                  </a:lnTo>
                  <a:lnTo>
                    <a:pt x="1" y="2847"/>
                  </a:lnTo>
                  <a:lnTo>
                    <a:pt x="28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35"/>
            <p:cNvSpPr/>
            <p:nvPr/>
          </p:nvSpPr>
          <p:spPr>
            <a:xfrm>
              <a:off x="3258281" y="5881"/>
              <a:ext cx="222799" cy="222799"/>
            </a:xfrm>
            <a:custGeom>
              <a:rect b="b" l="l" r="r" t="t"/>
              <a:pathLst>
                <a:path extrusionOk="0" h="2847" w="2847">
                  <a:moveTo>
                    <a:pt x="1773" y="1"/>
                  </a:moveTo>
                  <a:lnTo>
                    <a:pt x="1" y="1773"/>
                  </a:lnTo>
                  <a:lnTo>
                    <a:pt x="1" y="2847"/>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35"/>
            <p:cNvSpPr/>
            <p:nvPr/>
          </p:nvSpPr>
          <p:spPr>
            <a:xfrm>
              <a:off x="2622909" y="530127"/>
              <a:ext cx="222721" cy="222721"/>
            </a:xfrm>
            <a:custGeom>
              <a:rect b="b" l="l" r="r" t="t"/>
              <a:pathLst>
                <a:path extrusionOk="0" h="2846" w="2846">
                  <a:moveTo>
                    <a:pt x="1773" y="0"/>
                  </a:moveTo>
                  <a:lnTo>
                    <a:pt x="1" y="1772"/>
                  </a:lnTo>
                  <a:lnTo>
                    <a:pt x="1" y="2846"/>
                  </a:lnTo>
                  <a:lnTo>
                    <a:pt x="28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35"/>
            <p:cNvSpPr/>
            <p:nvPr/>
          </p:nvSpPr>
          <p:spPr>
            <a:xfrm>
              <a:off x="2622909" y="641488"/>
              <a:ext cx="222721" cy="222564"/>
            </a:xfrm>
            <a:custGeom>
              <a:rect b="b" l="l" r="r" t="t"/>
              <a:pathLst>
                <a:path extrusionOk="0" h="2844" w="2846">
                  <a:moveTo>
                    <a:pt x="1773" y="0"/>
                  </a:moveTo>
                  <a:lnTo>
                    <a:pt x="1" y="1772"/>
                  </a:lnTo>
                  <a:lnTo>
                    <a:pt x="1" y="2844"/>
                  </a:lnTo>
                  <a:lnTo>
                    <a:pt x="2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35"/>
            <p:cNvSpPr/>
            <p:nvPr/>
          </p:nvSpPr>
          <p:spPr>
            <a:xfrm>
              <a:off x="2621891" y="5020"/>
              <a:ext cx="552185" cy="552028"/>
            </a:xfrm>
            <a:custGeom>
              <a:rect b="b" l="l" r="r" t="t"/>
              <a:pathLst>
                <a:path extrusionOk="0" h="7054" w="7056">
                  <a:moveTo>
                    <a:pt x="3545" y="1"/>
                  </a:moveTo>
                  <a:lnTo>
                    <a:pt x="3533" y="12"/>
                  </a:lnTo>
                  <a:lnTo>
                    <a:pt x="14" y="12"/>
                  </a:lnTo>
                  <a:lnTo>
                    <a:pt x="14" y="3534"/>
                  </a:lnTo>
                  <a:lnTo>
                    <a:pt x="4" y="3542"/>
                  </a:lnTo>
                  <a:lnTo>
                    <a:pt x="0" y="3546"/>
                  </a:lnTo>
                  <a:lnTo>
                    <a:pt x="14" y="3559"/>
                  </a:lnTo>
                  <a:lnTo>
                    <a:pt x="14" y="7053"/>
                  </a:lnTo>
                  <a:lnTo>
                    <a:pt x="898" y="6168"/>
                  </a:lnTo>
                  <a:lnTo>
                    <a:pt x="1774" y="5295"/>
                  </a:lnTo>
                  <a:lnTo>
                    <a:pt x="1774" y="5292"/>
                  </a:lnTo>
                  <a:lnTo>
                    <a:pt x="5275" y="1792"/>
                  </a:lnTo>
                  <a:lnTo>
                    <a:pt x="5288" y="1781"/>
                  </a:lnTo>
                  <a:lnTo>
                    <a:pt x="6164" y="904"/>
                  </a:lnTo>
                  <a:lnTo>
                    <a:pt x="7048" y="20"/>
                  </a:lnTo>
                  <a:lnTo>
                    <a:pt x="7055" y="12"/>
                  </a:lnTo>
                  <a:lnTo>
                    <a:pt x="3552" y="12"/>
                  </a:lnTo>
                  <a:lnTo>
                    <a:pt x="3554" y="10"/>
                  </a:lnTo>
                  <a:lnTo>
                    <a:pt x="3545" y="1"/>
                  </a:lnTo>
                  <a:close/>
                </a:path>
              </a:pathLst>
            </a:custGeom>
            <a:solidFill>
              <a:srgbClr val="E8DA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35"/>
            <p:cNvSpPr/>
            <p:nvPr/>
          </p:nvSpPr>
          <p:spPr>
            <a:xfrm>
              <a:off x="2622204" y="5020"/>
              <a:ext cx="277814" cy="277892"/>
            </a:xfrm>
            <a:custGeom>
              <a:rect b="b" l="l" r="r" t="t"/>
              <a:pathLst>
                <a:path extrusionOk="0" h="3551" w="3550">
                  <a:moveTo>
                    <a:pt x="3541" y="1"/>
                  </a:moveTo>
                  <a:lnTo>
                    <a:pt x="3529" y="12"/>
                  </a:lnTo>
                  <a:lnTo>
                    <a:pt x="10" y="12"/>
                  </a:lnTo>
                  <a:lnTo>
                    <a:pt x="10" y="3534"/>
                  </a:lnTo>
                  <a:lnTo>
                    <a:pt x="0" y="3542"/>
                  </a:lnTo>
                  <a:lnTo>
                    <a:pt x="10" y="3550"/>
                  </a:lnTo>
                  <a:lnTo>
                    <a:pt x="19" y="3542"/>
                  </a:lnTo>
                  <a:lnTo>
                    <a:pt x="891" y="2670"/>
                  </a:lnTo>
                  <a:lnTo>
                    <a:pt x="3531" y="29"/>
                  </a:lnTo>
                  <a:lnTo>
                    <a:pt x="3548" y="12"/>
                  </a:lnTo>
                  <a:lnTo>
                    <a:pt x="3550" y="10"/>
                  </a:lnTo>
                  <a:lnTo>
                    <a:pt x="35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35"/>
            <p:cNvSpPr/>
            <p:nvPr/>
          </p:nvSpPr>
          <p:spPr>
            <a:xfrm>
              <a:off x="2897905" y="5020"/>
              <a:ext cx="277110" cy="140081"/>
            </a:xfrm>
            <a:custGeom>
              <a:rect b="b" l="l" r="r" t="t"/>
              <a:pathLst>
                <a:path extrusionOk="0" h="1790" w="3541">
                  <a:moveTo>
                    <a:pt x="18" y="1"/>
                  </a:moveTo>
                  <a:lnTo>
                    <a:pt x="6" y="12"/>
                  </a:lnTo>
                  <a:lnTo>
                    <a:pt x="0" y="20"/>
                  </a:lnTo>
                  <a:lnTo>
                    <a:pt x="1769" y="1789"/>
                  </a:lnTo>
                  <a:lnTo>
                    <a:pt x="3540" y="20"/>
                  </a:lnTo>
                  <a:lnTo>
                    <a:pt x="3534" y="12"/>
                  </a:lnTo>
                  <a:lnTo>
                    <a:pt x="3530" y="10"/>
                  </a:lnTo>
                  <a:lnTo>
                    <a:pt x="3528" y="12"/>
                  </a:lnTo>
                  <a:lnTo>
                    <a:pt x="25" y="12"/>
                  </a:lnTo>
                  <a:lnTo>
                    <a:pt x="27" y="10"/>
                  </a:lnTo>
                  <a:lnTo>
                    <a:pt x="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35"/>
            <p:cNvSpPr/>
            <p:nvPr/>
          </p:nvSpPr>
          <p:spPr>
            <a:xfrm>
              <a:off x="3034777" y="5881"/>
              <a:ext cx="138672" cy="69962"/>
            </a:xfrm>
            <a:custGeom>
              <a:rect b="b" l="l" r="r" t="t"/>
              <a:pathLst>
                <a:path extrusionOk="0" h="894" w="1772">
                  <a:moveTo>
                    <a:pt x="8" y="1"/>
                  </a:moveTo>
                  <a:lnTo>
                    <a:pt x="1" y="9"/>
                  </a:lnTo>
                  <a:lnTo>
                    <a:pt x="888" y="893"/>
                  </a:lnTo>
                  <a:lnTo>
                    <a:pt x="1772" y="9"/>
                  </a:lnTo>
                  <a:lnTo>
                    <a:pt x="17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35"/>
            <p:cNvSpPr/>
            <p:nvPr/>
          </p:nvSpPr>
          <p:spPr>
            <a:xfrm>
              <a:off x="2621891" y="145023"/>
              <a:ext cx="70275" cy="138594"/>
            </a:xfrm>
            <a:custGeom>
              <a:rect b="b" l="l" r="r" t="t"/>
              <a:pathLst>
                <a:path extrusionOk="0" h="1771" w="898">
                  <a:moveTo>
                    <a:pt x="14" y="0"/>
                  </a:moveTo>
                  <a:lnTo>
                    <a:pt x="14" y="1745"/>
                  </a:lnTo>
                  <a:lnTo>
                    <a:pt x="4" y="1753"/>
                  </a:lnTo>
                  <a:lnTo>
                    <a:pt x="0" y="1757"/>
                  </a:lnTo>
                  <a:lnTo>
                    <a:pt x="14" y="1770"/>
                  </a:lnTo>
                  <a:lnTo>
                    <a:pt x="26" y="1757"/>
                  </a:lnTo>
                  <a:lnTo>
                    <a:pt x="898" y="885"/>
                  </a:lnTo>
                  <a:lnTo>
                    <a:pt x="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35"/>
            <p:cNvSpPr/>
            <p:nvPr/>
          </p:nvSpPr>
          <p:spPr>
            <a:xfrm>
              <a:off x="2621891" y="281504"/>
              <a:ext cx="139533" cy="277032"/>
            </a:xfrm>
            <a:custGeom>
              <a:rect b="b" l="l" r="r" t="t"/>
              <a:pathLst>
                <a:path extrusionOk="0" h="3540" w="1783">
                  <a:moveTo>
                    <a:pt x="14" y="1"/>
                  </a:moveTo>
                  <a:lnTo>
                    <a:pt x="4" y="9"/>
                  </a:lnTo>
                  <a:lnTo>
                    <a:pt x="0" y="13"/>
                  </a:lnTo>
                  <a:lnTo>
                    <a:pt x="14" y="26"/>
                  </a:lnTo>
                  <a:lnTo>
                    <a:pt x="14" y="3540"/>
                  </a:lnTo>
                  <a:lnTo>
                    <a:pt x="1783" y="1770"/>
                  </a:lnTo>
                  <a:lnTo>
                    <a:pt x="1774" y="1762"/>
                  </a:lnTo>
                  <a:lnTo>
                    <a:pt x="23" y="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35"/>
            <p:cNvSpPr/>
            <p:nvPr/>
          </p:nvSpPr>
          <p:spPr>
            <a:xfrm>
              <a:off x="2622909" y="418454"/>
              <a:ext cx="69258" cy="138594"/>
            </a:xfrm>
            <a:custGeom>
              <a:rect b="b" l="l" r="r" t="t"/>
              <a:pathLst>
                <a:path extrusionOk="0" h="1771" w="885">
                  <a:moveTo>
                    <a:pt x="1" y="0"/>
                  </a:moveTo>
                  <a:lnTo>
                    <a:pt x="1" y="1770"/>
                  </a:lnTo>
                  <a:lnTo>
                    <a:pt x="885" y="88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35"/>
            <p:cNvSpPr/>
            <p:nvPr/>
          </p:nvSpPr>
          <p:spPr>
            <a:xfrm>
              <a:off x="2622909" y="5881"/>
              <a:ext cx="80214" cy="100639"/>
            </a:xfrm>
            <a:custGeom>
              <a:rect b="b" l="l" r="r" t="t"/>
              <a:pathLst>
                <a:path extrusionOk="0" h="1286" w="1025">
                  <a:moveTo>
                    <a:pt x="1" y="1"/>
                  </a:moveTo>
                  <a:lnTo>
                    <a:pt x="1" y="872"/>
                  </a:lnTo>
                  <a:lnTo>
                    <a:pt x="20" y="860"/>
                  </a:lnTo>
                  <a:lnTo>
                    <a:pt x="885" y="1285"/>
                  </a:lnTo>
                  <a:lnTo>
                    <a:pt x="696" y="341"/>
                  </a:lnTo>
                  <a:lnTo>
                    <a:pt x="10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35"/>
            <p:cNvSpPr/>
            <p:nvPr/>
          </p:nvSpPr>
          <p:spPr>
            <a:xfrm>
              <a:off x="1988628" y="1086772"/>
              <a:ext cx="635294" cy="635451"/>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35"/>
            <p:cNvSpPr/>
            <p:nvPr/>
          </p:nvSpPr>
          <p:spPr>
            <a:xfrm>
              <a:off x="1988706" y="1493554"/>
              <a:ext cx="228512" cy="228668"/>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35"/>
            <p:cNvSpPr/>
            <p:nvPr/>
          </p:nvSpPr>
          <p:spPr>
            <a:xfrm>
              <a:off x="2401280" y="1086772"/>
              <a:ext cx="222799" cy="222721"/>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35"/>
            <p:cNvSpPr/>
            <p:nvPr/>
          </p:nvSpPr>
          <p:spPr>
            <a:xfrm>
              <a:off x="1877189" y="1499501"/>
              <a:ext cx="222643" cy="222721"/>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35"/>
            <p:cNvSpPr/>
            <p:nvPr/>
          </p:nvSpPr>
          <p:spPr>
            <a:xfrm>
              <a:off x="1765829" y="1499501"/>
              <a:ext cx="222799" cy="222721"/>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35"/>
            <p:cNvSpPr/>
            <p:nvPr/>
          </p:nvSpPr>
          <p:spPr>
            <a:xfrm>
              <a:off x="2214479" y="1307223"/>
              <a:ext cx="186722" cy="186957"/>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35"/>
            <p:cNvSpPr/>
            <p:nvPr/>
          </p:nvSpPr>
          <p:spPr>
            <a:xfrm>
              <a:off x="2401280" y="975412"/>
              <a:ext cx="222799" cy="222643"/>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35"/>
            <p:cNvSpPr/>
            <p:nvPr/>
          </p:nvSpPr>
          <p:spPr>
            <a:xfrm>
              <a:off x="2401280" y="863973"/>
              <a:ext cx="222799" cy="222877"/>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35"/>
            <p:cNvSpPr/>
            <p:nvPr/>
          </p:nvSpPr>
          <p:spPr>
            <a:xfrm>
              <a:off x="2072677" y="1170586"/>
              <a:ext cx="552811" cy="552889"/>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35"/>
            <p:cNvSpPr/>
            <p:nvPr/>
          </p:nvSpPr>
          <p:spPr>
            <a:xfrm>
              <a:off x="2346891" y="1444800"/>
              <a:ext cx="278597" cy="278675"/>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35"/>
            <p:cNvSpPr/>
            <p:nvPr/>
          </p:nvSpPr>
          <p:spPr>
            <a:xfrm>
              <a:off x="2072442" y="1584176"/>
              <a:ext cx="276562" cy="139298"/>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35"/>
            <p:cNvSpPr/>
            <p:nvPr/>
          </p:nvSpPr>
          <p:spPr>
            <a:xfrm>
              <a:off x="2072442" y="1653434"/>
              <a:ext cx="137577" cy="68788"/>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35"/>
            <p:cNvSpPr/>
            <p:nvPr/>
          </p:nvSpPr>
          <p:spPr>
            <a:xfrm>
              <a:off x="2485485" y="1170586"/>
              <a:ext cx="140003" cy="277188"/>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35"/>
            <p:cNvSpPr/>
            <p:nvPr/>
          </p:nvSpPr>
          <p:spPr>
            <a:xfrm>
              <a:off x="2554664" y="1170586"/>
              <a:ext cx="69414" cy="138751"/>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35"/>
            <p:cNvSpPr/>
            <p:nvPr/>
          </p:nvSpPr>
          <p:spPr>
            <a:xfrm>
              <a:off x="2554664" y="1446365"/>
              <a:ext cx="70040" cy="138594"/>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35"/>
            <p:cNvSpPr/>
            <p:nvPr/>
          </p:nvSpPr>
          <p:spPr>
            <a:xfrm>
              <a:off x="2514988" y="1619079"/>
              <a:ext cx="109091" cy="103143"/>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35"/>
            <p:cNvSpPr/>
            <p:nvPr/>
          </p:nvSpPr>
          <p:spPr>
            <a:xfrm>
              <a:off x="842235" y="1086850"/>
              <a:ext cx="635294" cy="635451"/>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35"/>
            <p:cNvSpPr/>
            <p:nvPr/>
          </p:nvSpPr>
          <p:spPr>
            <a:xfrm>
              <a:off x="1253869" y="1498484"/>
              <a:ext cx="223582" cy="223738"/>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35"/>
            <p:cNvSpPr/>
            <p:nvPr/>
          </p:nvSpPr>
          <p:spPr>
            <a:xfrm>
              <a:off x="842156" y="1086772"/>
              <a:ext cx="222721" cy="222721"/>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35"/>
            <p:cNvSpPr/>
            <p:nvPr/>
          </p:nvSpPr>
          <p:spPr>
            <a:xfrm>
              <a:off x="1064799" y="1309336"/>
              <a:ext cx="189461" cy="189227"/>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35"/>
            <p:cNvSpPr/>
            <p:nvPr/>
          </p:nvSpPr>
          <p:spPr>
            <a:xfrm>
              <a:off x="1366168" y="1499501"/>
              <a:ext cx="222799" cy="222721"/>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35"/>
            <p:cNvSpPr/>
            <p:nvPr/>
          </p:nvSpPr>
          <p:spPr>
            <a:xfrm>
              <a:off x="1477529" y="1499501"/>
              <a:ext cx="222799" cy="222721"/>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35"/>
            <p:cNvSpPr/>
            <p:nvPr/>
          </p:nvSpPr>
          <p:spPr>
            <a:xfrm>
              <a:off x="842156" y="975412"/>
              <a:ext cx="222721" cy="222643"/>
            </a:xfrm>
            <a:custGeom>
              <a:rect b="b" l="l" r="r" t="t"/>
              <a:pathLst>
                <a:path extrusionOk="0" h="2845" w="2846">
                  <a:moveTo>
                    <a:pt x="1" y="1"/>
                  </a:moveTo>
                  <a:lnTo>
                    <a:pt x="1" y="1074"/>
                  </a:lnTo>
                  <a:lnTo>
                    <a:pt x="1773" y="2844"/>
                  </a:lnTo>
                  <a:lnTo>
                    <a:pt x="2845" y="284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35"/>
            <p:cNvSpPr/>
            <p:nvPr/>
          </p:nvSpPr>
          <p:spPr>
            <a:xfrm>
              <a:off x="842156" y="863973"/>
              <a:ext cx="222721" cy="222877"/>
            </a:xfrm>
            <a:custGeom>
              <a:rect b="b" l="l" r="r" t="t"/>
              <a:pathLst>
                <a:path extrusionOk="0" h="2848" w="2846">
                  <a:moveTo>
                    <a:pt x="1" y="1"/>
                  </a:moveTo>
                  <a:lnTo>
                    <a:pt x="1" y="1074"/>
                  </a:lnTo>
                  <a:lnTo>
                    <a:pt x="1773" y="2847"/>
                  </a:lnTo>
                  <a:lnTo>
                    <a:pt x="2845" y="2847"/>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35"/>
            <p:cNvSpPr/>
            <p:nvPr/>
          </p:nvSpPr>
          <p:spPr>
            <a:xfrm>
              <a:off x="840748" y="1170586"/>
              <a:ext cx="552733" cy="552889"/>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35"/>
            <p:cNvSpPr/>
            <p:nvPr/>
          </p:nvSpPr>
          <p:spPr>
            <a:xfrm>
              <a:off x="840748" y="1444800"/>
              <a:ext cx="278518" cy="278675"/>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35"/>
            <p:cNvSpPr/>
            <p:nvPr/>
          </p:nvSpPr>
          <p:spPr>
            <a:xfrm>
              <a:off x="1117153" y="1584176"/>
              <a:ext cx="276562" cy="139298"/>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35"/>
            <p:cNvSpPr/>
            <p:nvPr/>
          </p:nvSpPr>
          <p:spPr>
            <a:xfrm>
              <a:off x="1254651" y="1653434"/>
              <a:ext cx="137498" cy="68788"/>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35"/>
            <p:cNvSpPr/>
            <p:nvPr/>
          </p:nvSpPr>
          <p:spPr>
            <a:xfrm>
              <a:off x="840748" y="1170586"/>
              <a:ext cx="139924" cy="277188"/>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35"/>
            <p:cNvSpPr/>
            <p:nvPr/>
          </p:nvSpPr>
          <p:spPr>
            <a:xfrm>
              <a:off x="842156" y="1170586"/>
              <a:ext cx="69258" cy="138751"/>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35"/>
            <p:cNvSpPr/>
            <p:nvPr/>
          </p:nvSpPr>
          <p:spPr>
            <a:xfrm>
              <a:off x="841452" y="1446365"/>
              <a:ext cx="69962" cy="138594"/>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35"/>
            <p:cNvSpPr/>
            <p:nvPr/>
          </p:nvSpPr>
          <p:spPr>
            <a:xfrm>
              <a:off x="842156" y="1625026"/>
              <a:ext cx="107135" cy="97196"/>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35"/>
            <p:cNvSpPr/>
            <p:nvPr/>
          </p:nvSpPr>
          <p:spPr>
            <a:xfrm>
              <a:off x="1988863" y="5646"/>
              <a:ext cx="635060" cy="635451"/>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35"/>
            <p:cNvSpPr/>
            <p:nvPr/>
          </p:nvSpPr>
          <p:spPr>
            <a:xfrm>
              <a:off x="1989019" y="5725"/>
              <a:ext cx="228199" cy="228590"/>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35"/>
            <p:cNvSpPr/>
            <p:nvPr/>
          </p:nvSpPr>
          <p:spPr>
            <a:xfrm>
              <a:off x="2402140" y="419158"/>
              <a:ext cx="221938" cy="221782"/>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35"/>
            <p:cNvSpPr/>
            <p:nvPr/>
          </p:nvSpPr>
          <p:spPr>
            <a:xfrm>
              <a:off x="1877189" y="5881"/>
              <a:ext cx="222643" cy="222799"/>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35"/>
            <p:cNvSpPr/>
            <p:nvPr/>
          </p:nvSpPr>
          <p:spPr>
            <a:xfrm>
              <a:off x="1765986" y="5881"/>
              <a:ext cx="222643" cy="222799"/>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35"/>
            <p:cNvSpPr/>
            <p:nvPr/>
          </p:nvSpPr>
          <p:spPr>
            <a:xfrm>
              <a:off x="2214557" y="234236"/>
              <a:ext cx="186957" cy="186957"/>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35"/>
            <p:cNvSpPr/>
            <p:nvPr/>
          </p:nvSpPr>
          <p:spPr>
            <a:xfrm>
              <a:off x="2401280" y="530127"/>
              <a:ext cx="222799" cy="222721"/>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35"/>
            <p:cNvSpPr/>
            <p:nvPr/>
          </p:nvSpPr>
          <p:spPr>
            <a:xfrm>
              <a:off x="2401280" y="641488"/>
              <a:ext cx="222799" cy="222564"/>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35"/>
            <p:cNvSpPr/>
            <p:nvPr/>
          </p:nvSpPr>
          <p:spPr>
            <a:xfrm>
              <a:off x="2072990" y="5020"/>
              <a:ext cx="552107" cy="552028"/>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35"/>
            <p:cNvSpPr/>
            <p:nvPr/>
          </p:nvSpPr>
          <p:spPr>
            <a:xfrm>
              <a:off x="2346891" y="5020"/>
              <a:ext cx="277814" cy="277892"/>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35"/>
            <p:cNvSpPr/>
            <p:nvPr/>
          </p:nvSpPr>
          <p:spPr>
            <a:xfrm>
              <a:off x="2071972" y="5020"/>
              <a:ext cx="277032" cy="140081"/>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35"/>
            <p:cNvSpPr/>
            <p:nvPr/>
          </p:nvSpPr>
          <p:spPr>
            <a:xfrm>
              <a:off x="2071972" y="5725"/>
              <a:ext cx="138594" cy="70119"/>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35"/>
            <p:cNvSpPr/>
            <p:nvPr/>
          </p:nvSpPr>
          <p:spPr>
            <a:xfrm>
              <a:off x="2554664" y="145023"/>
              <a:ext cx="70432" cy="138594"/>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35"/>
            <p:cNvSpPr/>
            <p:nvPr/>
          </p:nvSpPr>
          <p:spPr>
            <a:xfrm>
              <a:off x="2485485" y="281504"/>
              <a:ext cx="139611" cy="277032"/>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35"/>
            <p:cNvSpPr/>
            <p:nvPr/>
          </p:nvSpPr>
          <p:spPr>
            <a:xfrm>
              <a:off x="2554664" y="418454"/>
              <a:ext cx="69414" cy="138594"/>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35"/>
            <p:cNvSpPr/>
            <p:nvPr/>
          </p:nvSpPr>
          <p:spPr>
            <a:xfrm>
              <a:off x="2538543" y="5881"/>
              <a:ext cx="85535" cy="104317"/>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35"/>
            <p:cNvSpPr/>
            <p:nvPr/>
          </p:nvSpPr>
          <p:spPr>
            <a:xfrm>
              <a:off x="1097667" y="228680"/>
              <a:ext cx="1270589" cy="1270667"/>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35"/>
            <p:cNvSpPr/>
            <p:nvPr/>
          </p:nvSpPr>
          <p:spPr>
            <a:xfrm>
              <a:off x="2144830" y="640314"/>
              <a:ext cx="223503" cy="447085"/>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35"/>
            <p:cNvSpPr/>
            <p:nvPr/>
          </p:nvSpPr>
          <p:spPr>
            <a:xfrm>
              <a:off x="1097745" y="635462"/>
              <a:ext cx="228512" cy="456946"/>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35"/>
            <p:cNvSpPr/>
            <p:nvPr/>
          </p:nvSpPr>
          <p:spPr>
            <a:xfrm>
              <a:off x="1511179" y="1277250"/>
              <a:ext cx="443720" cy="22193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35"/>
            <p:cNvSpPr/>
            <p:nvPr/>
          </p:nvSpPr>
          <p:spPr>
            <a:xfrm>
              <a:off x="1510397" y="228602"/>
              <a:ext cx="445363" cy="222721"/>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35"/>
            <p:cNvSpPr/>
            <p:nvPr/>
          </p:nvSpPr>
          <p:spPr>
            <a:xfrm>
              <a:off x="986228" y="641488"/>
              <a:ext cx="222799" cy="445285"/>
            </a:xfrm>
            <a:custGeom>
              <a:rect b="b" l="l" r="r" t="t"/>
              <a:pathLst>
                <a:path extrusionOk="0" h="5690" w="2847">
                  <a:moveTo>
                    <a:pt x="2846" y="0"/>
                  </a:moveTo>
                  <a:lnTo>
                    <a:pt x="0" y="2845"/>
                  </a:lnTo>
                  <a:lnTo>
                    <a:pt x="2846" y="5689"/>
                  </a:lnTo>
                  <a:lnTo>
                    <a:pt x="2846" y="4616"/>
                  </a:lnTo>
                  <a:lnTo>
                    <a:pt x="1074" y="2845"/>
                  </a:lnTo>
                  <a:lnTo>
                    <a:pt x="2846" y="1073"/>
                  </a:lnTo>
                  <a:lnTo>
                    <a:pt x="2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35"/>
            <p:cNvSpPr/>
            <p:nvPr/>
          </p:nvSpPr>
          <p:spPr>
            <a:xfrm>
              <a:off x="874946" y="641488"/>
              <a:ext cx="222721" cy="445285"/>
            </a:xfrm>
            <a:custGeom>
              <a:rect b="b" l="l" r="r" t="t"/>
              <a:pathLst>
                <a:path extrusionOk="0" h="5690" w="2846">
                  <a:moveTo>
                    <a:pt x="2845" y="0"/>
                  </a:moveTo>
                  <a:lnTo>
                    <a:pt x="1" y="2845"/>
                  </a:lnTo>
                  <a:lnTo>
                    <a:pt x="2845" y="5689"/>
                  </a:lnTo>
                  <a:lnTo>
                    <a:pt x="2845" y="4616"/>
                  </a:lnTo>
                  <a:lnTo>
                    <a:pt x="1073" y="2845"/>
                  </a:lnTo>
                  <a:lnTo>
                    <a:pt x="2845" y="1073"/>
                  </a:lnTo>
                  <a:lnTo>
                    <a:pt x="28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35"/>
            <p:cNvSpPr/>
            <p:nvPr/>
          </p:nvSpPr>
          <p:spPr>
            <a:xfrm>
              <a:off x="1323596" y="1092328"/>
              <a:ext cx="186957" cy="186879"/>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35"/>
            <p:cNvSpPr/>
            <p:nvPr/>
          </p:nvSpPr>
          <p:spPr>
            <a:xfrm>
              <a:off x="1954821" y="1087320"/>
              <a:ext cx="190087" cy="190322"/>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35"/>
            <p:cNvSpPr/>
            <p:nvPr/>
          </p:nvSpPr>
          <p:spPr>
            <a:xfrm>
              <a:off x="1955682" y="451244"/>
              <a:ext cx="189383" cy="189148"/>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35"/>
            <p:cNvSpPr/>
            <p:nvPr/>
          </p:nvSpPr>
          <p:spPr>
            <a:xfrm>
              <a:off x="1323518" y="449131"/>
              <a:ext cx="186801" cy="186957"/>
            </a:xfrm>
            <a:custGeom>
              <a:rect b="b" l="l" r="r" t="t"/>
              <a:pathLst>
                <a:path extrusionOk="0" h="2389" w="2387">
                  <a:moveTo>
                    <a:pt x="1" y="1"/>
                  </a:moveTo>
                  <a:lnTo>
                    <a:pt x="31" y="2388"/>
                  </a:lnTo>
                  <a:lnTo>
                    <a:pt x="484" y="1936"/>
                  </a:lnTo>
                  <a:lnTo>
                    <a:pt x="458" y="456"/>
                  </a:lnTo>
                  <a:lnTo>
                    <a:pt x="1944" y="475"/>
                  </a:lnTo>
                  <a:lnTo>
                    <a:pt x="2387" y="3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35"/>
            <p:cNvSpPr/>
            <p:nvPr/>
          </p:nvSpPr>
          <p:spPr>
            <a:xfrm>
              <a:off x="2257129" y="641488"/>
              <a:ext cx="222799" cy="445285"/>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35"/>
            <p:cNvSpPr/>
            <p:nvPr/>
          </p:nvSpPr>
          <p:spPr>
            <a:xfrm>
              <a:off x="2368490" y="641488"/>
              <a:ext cx="222721" cy="445285"/>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35"/>
            <p:cNvSpPr/>
            <p:nvPr/>
          </p:nvSpPr>
          <p:spPr>
            <a:xfrm>
              <a:off x="1510397" y="117241"/>
              <a:ext cx="445363" cy="222799"/>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35"/>
            <p:cNvSpPr/>
            <p:nvPr/>
          </p:nvSpPr>
          <p:spPr>
            <a:xfrm>
              <a:off x="1510397" y="5881"/>
              <a:ext cx="445363" cy="222799"/>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35"/>
            <p:cNvSpPr/>
            <p:nvPr/>
          </p:nvSpPr>
          <p:spPr>
            <a:xfrm>
              <a:off x="1510397" y="1388219"/>
              <a:ext cx="445363" cy="222643"/>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35"/>
            <p:cNvSpPr/>
            <p:nvPr/>
          </p:nvSpPr>
          <p:spPr>
            <a:xfrm>
              <a:off x="1510397" y="1499501"/>
              <a:ext cx="445363" cy="222721"/>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35"/>
            <p:cNvSpPr/>
            <p:nvPr/>
          </p:nvSpPr>
          <p:spPr>
            <a:xfrm>
              <a:off x="1181637" y="312572"/>
              <a:ext cx="1102570" cy="1102570"/>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35"/>
            <p:cNvSpPr/>
            <p:nvPr/>
          </p:nvSpPr>
          <p:spPr>
            <a:xfrm>
              <a:off x="1455851" y="586786"/>
              <a:ext cx="554298" cy="554298"/>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35"/>
            <p:cNvSpPr/>
            <p:nvPr/>
          </p:nvSpPr>
          <p:spPr>
            <a:xfrm>
              <a:off x="1180933" y="726006"/>
              <a:ext cx="277110" cy="277188"/>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35"/>
            <p:cNvSpPr/>
            <p:nvPr/>
          </p:nvSpPr>
          <p:spPr>
            <a:xfrm>
              <a:off x="1180933" y="795342"/>
              <a:ext cx="138516" cy="138516"/>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35"/>
            <p:cNvSpPr/>
            <p:nvPr/>
          </p:nvSpPr>
          <p:spPr>
            <a:xfrm>
              <a:off x="2007801" y="726006"/>
              <a:ext cx="277188" cy="277188"/>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35"/>
            <p:cNvSpPr/>
            <p:nvPr/>
          </p:nvSpPr>
          <p:spPr>
            <a:xfrm>
              <a:off x="2144908" y="795342"/>
              <a:ext cx="138594" cy="138516"/>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35"/>
            <p:cNvSpPr/>
            <p:nvPr/>
          </p:nvSpPr>
          <p:spPr>
            <a:xfrm>
              <a:off x="1594445" y="312572"/>
              <a:ext cx="277110" cy="277110"/>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35"/>
            <p:cNvSpPr/>
            <p:nvPr/>
          </p:nvSpPr>
          <p:spPr>
            <a:xfrm>
              <a:off x="1663703" y="312728"/>
              <a:ext cx="138516" cy="138516"/>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35"/>
            <p:cNvSpPr/>
            <p:nvPr/>
          </p:nvSpPr>
          <p:spPr>
            <a:xfrm>
              <a:off x="1663703" y="588273"/>
              <a:ext cx="138516" cy="138594"/>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35"/>
            <p:cNvSpPr/>
            <p:nvPr/>
          </p:nvSpPr>
          <p:spPr>
            <a:xfrm>
              <a:off x="1663703" y="1003193"/>
              <a:ext cx="138516" cy="138516"/>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35"/>
            <p:cNvSpPr/>
            <p:nvPr/>
          </p:nvSpPr>
          <p:spPr>
            <a:xfrm>
              <a:off x="1594445" y="1139596"/>
              <a:ext cx="277110" cy="277110"/>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35"/>
            <p:cNvSpPr/>
            <p:nvPr/>
          </p:nvSpPr>
          <p:spPr>
            <a:xfrm>
              <a:off x="1663703" y="1276624"/>
              <a:ext cx="138516" cy="138594"/>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35"/>
            <p:cNvSpPr/>
            <p:nvPr/>
          </p:nvSpPr>
          <p:spPr>
            <a:xfrm>
              <a:off x="1624105" y="760987"/>
              <a:ext cx="216069" cy="207304"/>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35"/>
            <p:cNvSpPr/>
            <p:nvPr/>
          </p:nvSpPr>
          <p:spPr>
            <a:xfrm>
              <a:off x="842078" y="5568"/>
              <a:ext cx="635138" cy="635451"/>
            </a:xfrm>
            <a:custGeom>
              <a:rect b="b" l="l" r="r" t="t"/>
              <a:pathLst>
                <a:path extrusionOk="0" h="8120" w="8116">
                  <a:moveTo>
                    <a:pt x="7045" y="1"/>
                  </a:moveTo>
                  <a:lnTo>
                    <a:pt x="7035" y="12"/>
                  </a:lnTo>
                  <a:lnTo>
                    <a:pt x="6150" y="896"/>
                  </a:lnTo>
                  <a:lnTo>
                    <a:pt x="5274" y="1772"/>
                  </a:lnTo>
                  <a:lnTo>
                    <a:pt x="5262" y="1785"/>
                  </a:lnTo>
                  <a:lnTo>
                    <a:pt x="1760" y="5285"/>
                  </a:lnTo>
                  <a:lnTo>
                    <a:pt x="1760" y="5288"/>
                  </a:lnTo>
                  <a:lnTo>
                    <a:pt x="885" y="6161"/>
                  </a:lnTo>
                  <a:lnTo>
                    <a:pt x="1" y="7046"/>
                  </a:lnTo>
                  <a:lnTo>
                    <a:pt x="1" y="8120"/>
                  </a:lnTo>
                  <a:lnTo>
                    <a:pt x="2835" y="5284"/>
                  </a:lnTo>
                  <a:lnTo>
                    <a:pt x="4796" y="3326"/>
                  </a:lnTo>
                  <a:lnTo>
                    <a:pt x="5263" y="2858"/>
                  </a:lnTo>
                  <a:lnTo>
                    <a:pt x="8116" y="5"/>
                  </a:lnTo>
                  <a:lnTo>
                    <a:pt x="7049" y="5"/>
                  </a:lnTo>
                  <a:lnTo>
                    <a:pt x="70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35"/>
            <p:cNvSpPr/>
            <p:nvPr/>
          </p:nvSpPr>
          <p:spPr>
            <a:xfrm>
              <a:off x="1253869" y="5725"/>
              <a:ext cx="223269" cy="223503"/>
            </a:xfrm>
            <a:custGeom>
              <a:rect b="b" l="l" r="r" t="t"/>
              <a:pathLst>
                <a:path extrusionOk="0" h="2856" w="2853">
                  <a:moveTo>
                    <a:pt x="1783" y="1"/>
                  </a:moveTo>
                  <a:lnTo>
                    <a:pt x="1774" y="11"/>
                  </a:lnTo>
                  <a:lnTo>
                    <a:pt x="890" y="895"/>
                  </a:lnTo>
                  <a:lnTo>
                    <a:pt x="14" y="1772"/>
                  </a:lnTo>
                  <a:lnTo>
                    <a:pt x="1" y="1783"/>
                  </a:lnTo>
                  <a:lnTo>
                    <a:pt x="1" y="2856"/>
                  </a:lnTo>
                  <a:lnTo>
                    <a:pt x="2853" y="3"/>
                  </a:lnTo>
                  <a:lnTo>
                    <a:pt x="1787" y="3"/>
                  </a:lnTo>
                  <a:lnTo>
                    <a:pt x="17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35"/>
            <p:cNvSpPr/>
            <p:nvPr/>
          </p:nvSpPr>
          <p:spPr>
            <a:xfrm>
              <a:off x="842156" y="419158"/>
              <a:ext cx="221782" cy="221782"/>
            </a:xfrm>
            <a:custGeom>
              <a:rect b="b" l="l" r="r" t="t"/>
              <a:pathLst>
                <a:path extrusionOk="0" h="2834" w="2834">
                  <a:moveTo>
                    <a:pt x="1761" y="0"/>
                  </a:moveTo>
                  <a:lnTo>
                    <a:pt x="1761" y="3"/>
                  </a:lnTo>
                  <a:lnTo>
                    <a:pt x="885" y="876"/>
                  </a:lnTo>
                  <a:lnTo>
                    <a:pt x="1" y="1761"/>
                  </a:lnTo>
                  <a:lnTo>
                    <a:pt x="1" y="2834"/>
                  </a:lnTo>
                  <a:lnTo>
                    <a:pt x="28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35"/>
            <p:cNvSpPr/>
            <p:nvPr/>
          </p:nvSpPr>
          <p:spPr>
            <a:xfrm>
              <a:off x="1063860" y="229150"/>
              <a:ext cx="190087" cy="190322"/>
            </a:xfrm>
            <a:custGeom>
              <a:rect b="b" l="l" r="r" t="t"/>
              <a:pathLst>
                <a:path extrusionOk="0" h="2432" w="2429">
                  <a:moveTo>
                    <a:pt x="2429" y="1"/>
                  </a:moveTo>
                  <a:lnTo>
                    <a:pt x="1962" y="469"/>
                  </a:lnTo>
                  <a:lnTo>
                    <a:pt x="1963" y="1968"/>
                  </a:lnTo>
                  <a:lnTo>
                    <a:pt x="457" y="1975"/>
                  </a:lnTo>
                  <a:lnTo>
                    <a:pt x="1" y="2432"/>
                  </a:lnTo>
                  <a:lnTo>
                    <a:pt x="2420" y="2422"/>
                  </a:lnTo>
                  <a:lnTo>
                    <a:pt x="24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35"/>
            <p:cNvSpPr/>
            <p:nvPr/>
          </p:nvSpPr>
          <p:spPr>
            <a:xfrm>
              <a:off x="1366168" y="5881"/>
              <a:ext cx="222799" cy="222799"/>
            </a:xfrm>
            <a:custGeom>
              <a:rect b="b" l="l" r="r" t="t"/>
              <a:pathLst>
                <a:path extrusionOk="0" h="2847" w="2847">
                  <a:moveTo>
                    <a:pt x="1772" y="1"/>
                  </a:moveTo>
                  <a:lnTo>
                    <a:pt x="1" y="1773"/>
                  </a:lnTo>
                  <a:lnTo>
                    <a:pt x="1" y="2847"/>
                  </a:lnTo>
                  <a:lnTo>
                    <a:pt x="28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35"/>
            <p:cNvSpPr/>
            <p:nvPr/>
          </p:nvSpPr>
          <p:spPr>
            <a:xfrm>
              <a:off x="1477529" y="5881"/>
              <a:ext cx="222799" cy="222799"/>
            </a:xfrm>
            <a:custGeom>
              <a:rect b="b" l="l" r="r" t="t"/>
              <a:pathLst>
                <a:path extrusionOk="0" h="2847" w="2847">
                  <a:moveTo>
                    <a:pt x="1773" y="1"/>
                  </a:moveTo>
                  <a:lnTo>
                    <a:pt x="1" y="1773"/>
                  </a:lnTo>
                  <a:lnTo>
                    <a:pt x="1" y="2847"/>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35"/>
            <p:cNvSpPr/>
            <p:nvPr/>
          </p:nvSpPr>
          <p:spPr>
            <a:xfrm>
              <a:off x="842156" y="530127"/>
              <a:ext cx="222721" cy="222721"/>
            </a:xfrm>
            <a:custGeom>
              <a:rect b="b" l="l" r="r" t="t"/>
              <a:pathLst>
                <a:path extrusionOk="0" h="2846" w="2846">
                  <a:moveTo>
                    <a:pt x="1773" y="0"/>
                  </a:moveTo>
                  <a:lnTo>
                    <a:pt x="1" y="1772"/>
                  </a:lnTo>
                  <a:lnTo>
                    <a:pt x="1" y="2846"/>
                  </a:lnTo>
                  <a:lnTo>
                    <a:pt x="28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35"/>
            <p:cNvSpPr/>
            <p:nvPr/>
          </p:nvSpPr>
          <p:spPr>
            <a:xfrm>
              <a:off x="842156" y="641488"/>
              <a:ext cx="222721" cy="222564"/>
            </a:xfrm>
            <a:custGeom>
              <a:rect b="b" l="l" r="r" t="t"/>
              <a:pathLst>
                <a:path extrusionOk="0" h="2844" w="2846">
                  <a:moveTo>
                    <a:pt x="1773" y="0"/>
                  </a:moveTo>
                  <a:lnTo>
                    <a:pt x="1" y="1772"/>
                  </a:lnTo>
                  <a:lnTo>
                    <a:pt x="1" y="2844"/>
                  </a:lnTo>
                  <a:lnTo>
                    <a:pt x="2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35"/>
            <p:cNvSpPr/>
            <p:nvPr/>
          </p:nvSpPr>
          <p:spPr>
            <a:xfrm>
              <a:off x="841139" y="5020"/>
              <a:ext cx="552185" cy="552028"/>
            </a:xfrm>
            <a:custGeom>
              <a:rect b="b" l="l" r="r" t="t"/>
              <a:pathLst>
                <a:path extrusionOk="0" h="7054" w="7056">
                  <a:moveTo>
                    <a:pt x="3545" y="1"/>
                  </a:moveTo>
                  <a:lnTo>
                    <a:pt x="3533" y="12"/>
                  </a:lnTo>
                  <a:lnTo>
                    <a:pt x="14" y="12"/>
                  </a:lnTo>
                  <a:lnTo>
                    <a:pt x="14" y="3534"/>
                  </a:lnTo>
                  <a:lnTo>
                    <a:pt x="4" y="3542"/>
                  </a:lnTo>
                  <a:lnTo>
                    <a:pt x="0" y="3546"/>
                  </a:lnTo>
                  <a:lnTo>
                    <a:pt x="14" y="3559"/>
                  </a:lnTo>
                  <a:lnTo>
                    <a:pt x="14" y="7053"/>
                  </a:lnTo>
                  <a:lnTo>
                    <a:pt x="898" y="6168"/>
                  </a:lnTo>
                  <a:lnTo>
                    <a:pt x="1774" y="5295"/>
                  </a:lnTo>
                  <a:lnTo>
                    <a:pt x="1774" y="5292"/>
                  </a:lnTo>
                  <a:lnTo>
                    <a:pt x="5275" y="1792"/>
                  </a:lnTo>
                  <a:lnTo>
                    <a:pt x="5288" y="1781"/>
                  </a:lnTo>
                  <a:lnTo>
                    <a:pt x="6164" y="904"/>
                  </a:lnTo>
                  <a:lnTo>
                    <a:pt x="7048" y="20"/>
                  </a:lnTo>
                  <a:lnTo>
                    <a:pt x="7055" y="12"/>
                  </a:lnTo>
                  <a:lnTo>
                    <a:pt x="3552" y="12"/>
                  </a:lnTo>
                  <a:lnTo>
                    <a:pt x="3554" y="10"/>
                  </a:lnTo>
                  <a:lnTo>
                    <a:pt x="3545" y="1"/>
                  </a:lnTo>
                  <a:close/>
                </a:path>
              </a:pathLst>
            </a:custGeom>
            <a:solidFill>
              <a:srgbClr val="E8DA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35"/>
            <p:cNvSpPr/>
            <p:nvPr/>
          </p:nvSpPr>
          <p:spPr>
            <a:xfrm>
              <a:off x="841452" y="5020"/>
              <a:ext cx="277814" cy="277892"/>
            </a:xfrm>
            <a:custGeom>
              <a:rect b="b" l="l" r="r" t="t"/>
              <a:pathLst>
                <a:path extrusionOk="0" h="3551" w="3550">
                  <a:moveTo>
                    <a:pt x="3541" y="1"/>
                  </a:moveTo>
                  <a:lnTo>
                    <a:pt x="3529" y="12"/>
                  </a:lnTo>
                  <a:lnTo>
                    <a:pt x="10" y="12"/>
                  </a:lnTo>
                  <a:lnTo>
                    <a:pt x="10" y="3534"/>
                  </a:lnTo>
                  <a:lnTo>
                    <a:pt x="0" y="3542"/>
                  </a:lnTo>
                  <a:lnTo>
                    <a:pt x="10" y="3550"/>
                  </a:lnTo>
                  <a:lnTo>
                    <a:pt x="19" y="3542"/>
                  </a:lnTo>
                  <a:lnTo>
                    <a:pt x="891" y="2670"/>
                  </a:lnTo>
                  <a:lnTo>
                    <a:pt x="3531" y="29"/>
                  </a:lnTo>
                  <a:lnTo>
                    <a:pt x="3548" y="12"/>
                  </a:lnTo>
                  <a:lnTo>
                    <a:pt x="3550" y="10"/>
                  </a:lnTo>
                  <a:lnTo>
                    <a:pt x="35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35"/>
            <p:cNvSpPr/>
            <p:nvPr/>
          </p:nvSpPr>
          <p:spPr>
            <a:xfrm>
              <a:off x="1117153" y="5020"/>
              <a:ext cx="277110" cy="140081"/>
            </a:xfrm>
            <a:custGeom>
              <a:rect b="b" l="l" r="r" t="t"/>
              <a:pathLst>
                <a:path extrusionOk="0" h="1790" w="3541">
                  <a:moveTo>
                    <a:pt x="18" y="1"/>
                  </a:moveTo>
                  <a:lnTo>
                    <a:pt x="6" y="12"/>
                  </a:lnTo>
                  <a:lnTo>
                    <a:pt x="0" y="20"/>
                  </a:lnTo>
                  <a:lnTo>
                    <a:pt x="1769" y="1789"/>
                  </a:lnTo>
                  <a:lnTo>
                    <a:pt x="3540" y="20"/>
                  </a:lnTo>
                  <a:lnTo>
                    <a:pt x="3534" y="12"/>
                  </a:lnTo>
                  <a:lnTo>
                    <a:pt x="3530" y="10"/>
                  </a:lnTo>
                  <a:lnTo>
                    <a:pt x="3528" y="12"/>
                  </a:lnTo>
                  <a:lnTo>
                    <a:pt x="25" y="12"/>
                  </a:lnTo>
                  <a:lnTo>
                    <a:pt x="27" y="10"/>
                  </a:lnTo>
                  <a:lnTo>
                    <a:pt x="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35"/>
            <p:cNvSpPr/>
            <p:nvPr/>
          </p:nvSpPr>
          <p:spPr>
            <a:xfrm>
              <a:off x="1254025" y="5881"/>
              <a:ext cx="138672" cy="69962"/>
            </a:xfrm>
            <a:custGeom>
              <a:rect b="b" l="l" r="r" t="t"/>
              <a:pathLst>
                <a:path extrusionOk="0" h="894" w="1772">
                  <a:moveTo>
                    <a:pt x="8" y="1"/>
                  </a:moveTo>
                  <a:lnTo>
                    <a:pt x="1" y="9"/>
                  </a:lnTo>
                  <a:lnTo>
                    <a:pt x="888" y="893"/>
                  </a:lnTo>
                  <a:lnTo>
                    <a:pt x="1772" y="9"/>
                  </a:lnTo>
                  <a:lnTo>
                    <a:pt x="17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35"/>
            <p:cNvSpPr/>
            <p:nvPr/>
          </p:nvSpPr>
          <p:spPr>
            <a:xfrm>
              <a:off x="841139" y="145023"/>
              <a:ext cx="70275" cy="138594"/>
            </a:xfrm>
            <a:custGeom>
              <a:rect b="b" l="l" r="r" t="t"/>
              <a:pathLst>
                <a:path extrusionOk="0" h="1771" w="898">
                  <a:moveTo>
                    <a:pt x="14" y="0"/>
                  </a:moveTo>
                  <a:lnTo>
                    <a:pt x="14" y="1745"/>
                  </a:lnTo>
                  <a:lnTo>
                    <a:pt x="4" y="1753"/>
                  </a:lnTo>
                  <a:lnTo>
                    <a:pt x="0" y="1757"/>
                  </a:lnTo>
                  <a:lnTo>
                    <a:pt x="14" y="1770"/>
                  </a:lnTo>
                  <a:lnTo>
                    <a:pt x="26" y="1757"/>
                  </a:lnTo>
                  <a:lnTo>
                    <a:pt x="898" y="885"/>
                  </a:lnTo>
                  <a:lnTo>
                    <a:pt x="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35"/>
            <p:cNvSpPr/>
            <p:nvPr/>
          </p:nvSpPr>
          <p:spPr>
            <a:xfrm>
              <a:off x="841139" y="281504"/>
              <a:ext cx="139533" cy="277032"/>
            </a:xfrm>
            <a:custGeom>
              <a:rect b="b" l="l" r="r" t="t"/>
              <a:pathLst>
                <a:path extrusionOk="0" h="3540" w="1783">
                  <a:moveTo>
                    <a:pt x="14" y="1"/>
                  </a:moveTo>
                  <a:lnTo>
                    <a:pt x="4" y="9"/>
                  </a:lnTo>
                  <a:lnTo>
                    <a:pt x="0" y="13"/>
                  </a:lnTo>
                  <a:lnTo>
                    <a:pt x="14" y="26"/>
                  </a:lnTo>
                  <a:lnTo>
                    <a:pt x="14" y="3540"/>
                  </a:lnTo>
                  <a:lnTo>
                    <a:pt x="1783" y="1770"/>
                  </a:lnTo>
                  <a:lnTo>
                    <a:pt x="1774" y="1762"/>
                  </a:lnTo>
                  <a:lnTo>
                    <a:pt x="23" y="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35"/>
            <p:cNvSpPr/>
            <p:nvPr/>
          </p:nvSpPr>
          <p:spPr>
            <a:xfrm>
              <a:off x="842156" y="418454"/>
              <a:ext cx="69258" cy="138594"/>
            </a:xfrm>
            <a:custGeom>
              <a:rect b="b" l="l" r="r" t="t"/>
              <a:pathLst>
                <a:path extrusionOk="0" h="1771" w="885">
                  <a:moveTo>
                    <a:pt x="1" y="0"/>
                  </a:moveTo>
                  <a:lnTo>
                    <a:pt x="1" y="1770"/>
                  </a:lnTo>
                  <a:lnTo>
                    <a:pt x="885" y="88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35"/>
            <p:cNvSpPr/>
            <p:nvPr/>
          </p:nvSpPr>
          <p:spPr>
            <a:xfrm>
              <a:off x="842156" y="5881"/>
              <a:ext cx="80214" cy="100639"/>
            </a:xfrm>
            <a:custGeom>
              <a:rect b="b" l="l" r="r" t="t"/>
              <a:pathLst>
                <a:path extrusionOk="0" h="1286" w="1025">
                  <a:moveTo>
                    <a:pt x="1" y="1"/>
                  </a:moveTo>
                  <a:lnTo>
                    <a:pt x="1" y="872"/>
                  </a:lnTo>
                  <a:lnTo>
                    <a:pt x="20" y="860"/>
                  </a:lnTo>
                  <a:lnTo>
                    <a:pt x="885" y="1285"/>
                  </a:lnTo>
                  <a:lnTo>
                    <a:pt x="696" y="341"/>
                  </a:lnTo>
                  <a:lnTo>
                    <a:pt x="10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35"/>
            <p:cNvSpPr/>
            <p:nvPr/>
          </p:nvSpPr>
          <p:spPr>
            <a:xfrm>
              <a:off x="208901" y="1086772"/>
              <a:ext cx="635294" cy="635451"/>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35"/>
            <p:cNvSpPr/>
            <p:nvPr/>
          </p:nvSpPr>
          <p:spPr>
            <a:xfrm>
              <a:off x="208979" y="1493554"/>
              <a:ext cx="228512" cy="228668"/>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35"/>
            <p:cNvSpPr/>
            <p:nvPr/>
          </p:nvSpPr>
          <p:spPr>
            <a:xfrm>
              <a:off x="621553" y="1086772"/>
              <a:ext cx="222799" cy="222721"/>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35"/>
            <p:cNvSpPr/>
            <p:nvPr/>
          </p:nvSpPr>
          <p:spPr>
            <a:xfrm>
              <a:off x="97462" y="1499501"/>
              <a:ext cx="222643" cy="222721"/>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35"/>
            <p:cNvSpPr/>
            <p:nvPr/>
          </p:nvSpPr>
          <p:spPr>
            <a:xfrm>
              <a:off x="-13898" y="1499501"/>
              <a:ext cx="222799" cy="222721"/>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35"/>
            <p:cNvSpPr/>
            <p:nvPr/>
          </p:nvSpPr>
          <p:spPr>
            <a:xfrm>
              <a:off x="434752" y="1307223"/>
              <a:ext cx="186722" cy="186957"/>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35"/>
            <p:cNvSpPr/>
            <p:nvPr/>
          </p:nvSpPr>
          <p:spPr>
            <a:xfrm>
              <a:off x="621553" y="975412"/>
              <a:ext cx="222799" cy="222643"/>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35"/>
            <p:cNvSpPr/>
            <p:nvPr/>
          </p:nvSpPr>
          <p:spPr>
            <a:xfrm>
              <a:off x="621553" y="863973"/>
              <a:ext cx="222799" cy="222877"/>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35"/>
            <p:cNvSpPr/>
            <p:nvPr/>
          </p:nvSpPr>
          <p:spPr>
            <a:xfrm>
              <a:off x="292950" y="1170586"/>
              <a:ext cx="552811" cy="552889"/>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35"/>
            <p:cNvSpPr/>
            <p:nvPr/>
          </p:nvSpPr>
          <p:spPr>
            <a:xfrm>
              <a:off x="567164" y="1444800"/>
              <a:ext cx="278597" cy="278675"/>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35"/>
            <p:cNvSpPr/>
            <p:nvPr/>
          </p:nvSpPr>
          <p:spPr>
            <a:xfrm>
              <a:off x="292715" y="1584176"/>
              <a:ext cx="276562" cy="139298"/>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35"/>
            <p:cNvSpPr/>
            <p:nvPr/>
          </p:nvSpPr>
          <p:spPr>
            <a:xfrm>
              <a:off x="292715" y="1653434"/>
              <a:ext cx="137577" cy="68788"/>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35"/>
            <p:cNvSpPr/>
            <p:nvPr/>
          </p:nvSpPr>
          <p:spPr>
            <a:xfrm>
              <a:off x="705758" y="1170586"/>
              <a:ext cx="140003" cy="277188"/>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35"/>
            <p:cNvSpPr/>
            <p:nvPr/>
          </p:nvSpPr>
          <p:spPr>
            <a:xfrm>
              <a:off x="774937" y="1170586"/>
              <a:ext cx="69414" cy="138751"/>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35"/>
            <p:cNvSpPr/>
            <p:nvPr/>
          </p:nvSpPr>
          <p:spPr>
            <a:xfrm>
              <a:off x="774937" y="1446365"/>
              <a:ext cx="70040" cy="138594"/>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35"/>
            <p:cNvSpPr/>
            <p:nvPr/>
          </p:nvSpPr>
          <p:spPr>
            <a:xfrm>
              <a:off x="735261" y="1619079"/>
              <a:ext cx="109091" cy="103143"/>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35"/>
            <p:cNvSpPr/>
            <p:nvPr/>
          </p:nvSpPr>
          <p:spPr>
            <a:xfrm>
              <a:off x="209136" y="5646"/>
              <a:ext cx="635060" cy="635451"/>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35"/>
            <p:cNvSpPr/>
            <p:nvPr/>
          </p:nvSpPr>
          <p:spPr>
            <a:xfrm>
              <a:off x="209292" y="5725"/>
              <a:ext cx="228199" cy="228590"/>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35"/>
            <p:cNvSpPr/>
            <p:nvPr/>
          </p:nvSpPr>
          <p:spPr>
            <a:xfrm>
              <a:off x="622413" y="419158"/>
              <a:ext cx="221938" cy="221782"/>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35"/>
            <p:cNvSpPr/>
            <p:nvPr/>
          </p:nvSpPr>
          <p:spPr>
            <a:xfrm>
              <a:off x="97462" y="5881"/>
              <a:ext cx="222643" cy="222799"/>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35"/>
            <p:cNvSpPr/>
            <p:nvPr/>
          </p:nvSpPr>
          <p:spPr>
            <a:xfrm>
              <a:off x="-13741" y="5881"/>
              <a:ext cx="222643" cy="222799"/>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35"/>
            <p:cNvSpPr/>
            <p:nvPr/>
          </p:nvSpPr>
          <p:spPr>
            <a:xfrm>
              <a:off x="434830" y="234236"/>
              <a:ext cx="186957" cy="186957"/>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35"/>
            <p:cNvSpPr/>
            <p:nvPr/>
          </p:nvSpPr>
          <p:spPr>
            <a:xfrm>
              <a:off x="621553" y="530127"/>
              <a:ext cx="222799" cy="222721"/>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35"/>
            <p:cNvSpPr/>
            <p:nvPr/>
          </p:nvSpPr>
          <p:spPr>
            <a:xfrm>
              <a:off x="621553" y="641488"/>
              <a:ext cx="222799" cy="222564"/>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35"/>
            <p:cNvSpPr/>
            <p:nvPr/>
          </p:nvSpPr>
          <p:spPr>
            <a:xfrm>
              <a:off x="293263" y="5020"/>
              <a:ext cx="552107" cy="552028"/>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35"/>
            <p:cNvSpPr/>
            <p:nvPr/>
          </p:nvSpPr>
          <p:spPr>
            <a:xfrm>
              <a:off x="567164" y="5020"/>
              <a:ext cx="277814" cy="277892"/>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35"/>
            <p:cNvSpPr/>
            <p:nvPr/>
          </p:nvSpPr>
          <p:spPr>
            <a:xfrm>
              <a:off x="292245" y="5020"/>
              <a:ext cx="277032" cy="140081"/>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35"/>
            <p:cNvSpPr/>
            <p:nvPr/>
          </p:nvSpPr>
          <p:spPr>
            <a:xfrm>
              <a:off x="292245" y="5725"/>
              <a:ext cx="138594" cy="70119"/>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35"/>
            <p:cNvSpPr/>
            <p:nvPr/>
          </p:nvSpPr>
          <p:spPr>
            <a:xfrm>
              <a:off x="774937" y="145023"/>
              <a:ext cx="70432" cy="138594"/>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35"/>
            <p:cNvSpPr/>
            <p:nvPr/>
          </p:nvSpPr>
          <p:spPr>
            <a:xfrm>
              <a:off x="705758" y="281504"/>
              <a:ext cx="139611" cy="277032"/>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35"/>
            <p:cNvSpPr/>
            <p:nvPr/>
          </p:nvSpPr>
          <p:spPr>
            <a:xfrm>
              <a:off x="774937" y="418454"/>
              <a:ext cx="69414" cy="138594"/>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35"/>
            <p:cNvSpPr/>
            <p:nvPr/>
          </p:nvSpPr>
          <p:spPr>
            <a:xfrm>
              <a:off x="758816" y="5881"/>
              <a:ext cx="85535" cy="104317"/>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35"/>
            <p:cNvSpPr/>
            <p:nvPr/>
          </p:nvSpPr>
          <p:spPr>
            <a:xfrm>
              <a:off x="-682060" y="228680"/>
              <a:ext cx="1270589" cy="1270667"/>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35"/>
            <p:cNvSpPr/>
            <p:nvPr/>
          </p:nvSpPr>
          <p:spPr>
            <a:xfrm>
              <a:off x="365103" y="640314"/>
              <a:ext cx="223503" cy="447085"/>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35"/>
            <p:cNvSpPr/>
            <p:nvPr/>
          </p:nvSpPr>
          <p:spPr>
            <a:xfrm>
              <a:off x="-681982" y="635462"/>
              <a:ext cx="228512" cy="456946"/>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35"/>
            <p:cNvSpPr/>
            <p:nvPr/>
          </p:nvSpPr>
          <p:spPr>
            <a:xfrm>
              <a:off x="-268548" y="1277250"/>
              <a:ext cx="443720" cy="22193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35"/>
            <p:cNvSpPr/>
            <p:nvPr/>
          </p:nvSpPr>
          <p:spPr>
            <a:xfrm>
              <a:off x="-269330" y="228602"/>
              <a:ext cx="445363" cy="222721"/>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35"/>
            <p:cNvSpPr/>
            <p:nvPr/>
          </p:nvSpPr>
          <p:spPr>
            <a:xfrm>
              <a:off x="175094" y="1087320"/>
              <a:ext cx="190087" cy="190322"/>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35"/>
            <p:cNvSpPr/>
            <p:nvPr/>
          </p:nvSpPr>
          <p:spPr>
            <a:xfrm>
              <a:off x="175955" y="451244"/>
              <a:ext cx="189383" cy="189148"/>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35"/>
            <p:cNvSpPr/>
            <p:nvPr/>
          </p:nvSpPr>
          <p:spPr>
            <a:xfrm>
              <a:off x="477402" y="641488"/>
              <a:ext cx="222799" cy="445285"/>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35"/>
            <p:cNvSpPr/>
            <p:nvPr/>
          </p:nvSpPr>
          <p:spPr>
            <a:xfrm>
              <a:off x="588763" y="641488"/>
              <a:ext cx="222721" cy="445285"/>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35"/>
            <p:cNvSpPr/>
            <p:nvPr/>
          </p:nvSpPr>
          <p:spPr>
            <a:xfrm>
              <a:off x="-269330" y="117241"/>
              <a:ext cx="445363" cy="222799"/>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35"/>
            <p:cNvSpPr/>
            <p:nvPr/>
          </p:nvSpPr>
          <p:spPr>
            <a:xfrm>
              <a:off x="-269330" y="5881"/>
              <a:ext cx="445363" cy="222799"/>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35"/>
            <p:cNvSpPr/>
            <p:nvPr/>
          </p:nvSpPr>
          <p:spPr>
            <a:xfrm>
              <a:off x="-269330" y="1388219"/>
              <a:ext cx="445363" cy="222643"/>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35"/>
            <p:cNvSpPr/>
            <p:nvPr/>
          </p:nvSpPr>
          <p:spPr>
            <a:xfrm>
              <a:off x="-269330" y="1499501"/>
              <a:ext cx="445363" cy="222721"/>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35"/>
            <p:cNvSpPr/>
            <p:nvPr/>
          </p:nvSpPr>
          <p:spPr>
            <a:xfrm>
              <a:off x="-598090" y="312572"/>
              <a:ext cx="1102570" cy="1102570"/>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35"/>
            <p:cNvSpPr/>
            <p:nvPr/>
          </p:nvSpPr>
          <p:spPr>
            <a:xfrm>
              <a:off x="-323876" y="586786"/>
              <a:ext cx="554298" cy="554298"/>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35"/>
            <p:cNvSpPr/>
            <p:nvPr/>
          </p:nvSpPr>
          <p:spPr>
            <a:xfrm>
              <a:off x="-598794" y="726006"/>
              <a:ext cx="277110" cy="277188"/>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35"/>
            <p:cNvSpPr/>
            <p:nvPr/>
          </p:nvSpPr>
          <p:spPr>
            <a:xfrm>
              <a:off x="-598794" y="795342"/>
              <a:ext cx="138516" cy="138516"/>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35"/>
            <p:cNvSpPr/>
            <p:nvPr/>
          </p:nvSpPr>
          <p:spPr>
            <a:xfrm>
              <a:off x="228074" y="726006"/>
              <a:ext cx="277188" cy="277188"/>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35"/>
            <p:cNvSpPr/>
            <p:nvPr/>
          </p:nvSpPr>
          <p:spPr>
            <a:xfrm>
              <a:off x="365181" y="795342"/>
              <a:ext cx="138594" cy="138516"/>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35"/>
            <p:cNvSpPr/>
            <p:nvPr/>
          </p:nvSpPr>
          <p:spPr>
            <a:xfrm>
              <a:off x="-185282" y="312572"/>
              <a:ext cx="277110" cy="277110"/>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35"/>
            <p:cNvSpPr/>
            <p:nvPr/>
          </p:nvSpPr>
          <p:spPr>
            <a:xfrm>
              <a:off x="-116024" y="312728"/>
              <a:ext cx="138516" cy="138516"/>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35"/>
            <p:cNvSpPr/>
            <p:nvPr/>
          </p:nvSpPr>
          <p:spPr>
            <a:xfrm>
              <a:off x="-116024" y="588273"/>
              <a:ext cx="138516" cy="138594"/>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35"/>
            <p:cNvSpPr/>
            <p:nvPr/>
          </p:nvSpPr>
          <p:spPr>
            <a:xfrm>
              <a:off x="-116024" y="1003193"/>
              <a:ext cx="138516" cy="138516"/>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35"/>
            <p:cNvSpPr/>
            <p:nvPr/>
          </p:nvSpPr>
          <p:spPr>
            <a:xfrm>
              <a:off x="-185282" y="1139596"/>
              <a:ext cx="277110" cy="277110"/>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35"/>
            <p:cNvSpPr/>
            <p:nvPr/>
          </p:nvSpPr>
          <p:spPr>
            <a:xfrm>
              <a:off x="-116024" y="1276624"/>
              <a:ext cx="138516" cy="138594"/>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35"/>
            <p:cNvSpPr/>
            <p:nvPr/>
          </p:nvSpPr>
          <p:spPr>
            <a:xfrm>
              <a:off x="-155622" y="760987"/>
              <a:ext cx="216069" cy="207304"/>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35"/>
            <p:cNvSpPr/>
            <p:nvPr/>
          </p:nvSpPr>
          <p:spPr>
            <a:xfrm>
              <a:off x="3769380" y="2800199"/>
              <a:ext cx="635294" cy="635451"/>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35"/>
            <p:cNvSpPr/>
            <p:nvPr/>
          </p:nvSpPr>
          <p:spPr>
            <a:xfrm>
              <a:off x="3769458" y="3206981"/>
              <a:ext cx="228512" cy="228668"/>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35"/>
            <p:cNvSpPr/>
            <p:nvPr/>
          </p:nvSpPr>
          <p:spPr>
            <a:xfrm>
              <a:off x="4182032" y="2800199"/>
              <a:ext cx="222799" cy="222721"/>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35"/>
            <p:cNvSpPr/>
            <p:nvPr/>
          </p:nvSpPr>
          <p:spPr>
            <a:xfrm>
              <a:off x="3657942" y="3212928"/>
              <a:ext cx="222643" cy="222721"/>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35"/>
            <p:cNvSpPr/>
            <p:nvPr/>
          </p:nvSpPr>
          <p:spPr>
            <a:xfrm>
              <a:off x="3546581" y="3212928"/>
              <a:ext cx="222799" cy="222721"/>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35"/>
            <p:cNvSpPr/>
            <p:nvPr/>
          </p:nvSpPr>
          <p:spPr>
            <a:xfrm>
              <a:off x="3995231" y="3020650"/>
              <a:ext cx="186722" cy="186957"/>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35"/>
            <p:cNvSpPr/>
            <p:nvPr/>
          </p:nvSpPr>
          <p:spPr>
            <a:xfrm>
              <a:off x="4182032" y="2688839"/>
              <a:ext cx="222799" cy="222643"/>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35"/>
            <p:cNvSpPr/>
            <p:nvPr/>
          </p:nvSpPr>
          <p:spPr>
            <a:xfrm>
              <a:off x="4182032" y="2577400"/>
              <a:ext cx="222799" cy="222877"/>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35"/>
            <p:cNvSpPr/>
            <p:nvPr/>
          </p:nvSpPr>
          <p:spPr>
            <a:xfrm>
              <a:off x="3853429" y="2884013"/>
              <a:ext cx="552811" cy="552889"/>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35"/>
            <p:cNvSpPr/>
            <p:nvPr/>
          </p:nvSpPr>
          <p:spPr>
            <a:xfrm>
              <a:off x="4127643" y="3158227"/>
              <a:ext cx="278597" cy="278675"/>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35"/>
            <p:cNvSpPr/>
            <p:nvPr/>
          </p:nvSpPr>
          <p:spPr>
            <a:xfrm>
              <a:off x="3853194" y="3297603"/>
              <a:ext cx="276562" cy="139298"/>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35"/>
            <p:cNvSpPr/>
            <p:nvPr/>
          </p:nvSpPr>
          <p:spPr>
            <a:xfrm>
              <a:off x="3853194" y="3366861"/>
              <a:ext cx="137577" cy="68788"/>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35"/>
            <p:cNvSpPr/>
            <p:nvPr/>
          </p:nvSpPr>
          <p:spPr>
            <a:xfrm>
              <a:off x="4266237" y="2884013"/>
              <a:ext cx="140003" cy="277188"/>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35"/>
            <p:cNvSpPr/>
            <p:nvPr/>
          </p:nvSpPr>
          <p:spPr>
            <a:xfrm>
              <a:off x="4335416" y="2884013"/>
              <a:ext cx="69414" cy="138751"/>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35"/>
            <p:cNvSpPr/>
            <p:nvPr/>
          </p:nvSpPr>
          <p:spPr>
            <a:xfrm>
              <a:off x="4335416" y="3159792"/>
              <a:ext cx="70040" cy="138594"/>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35"/>
            <p:cNvSpPr/>
            <p:nvPr/>
          </p:nvSpPr>
          <p:spPr>
            <a:xfrm>
              <a:off x="4295740" y="3332506"/>
              <a:ext cx="109091" cy="103143"/>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35"/>
            <p:cNvSpPr/>
            <p:nvPr/>
          </p:nvSpPr>
          <p:spPr>
            <a:xfrm>
              <a:off x="2622987" y="2800277"/>
              <a:ext cx="635294" cy="635451"/>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35"/>
            <p:cNvSpPr/>
            <p:nvPr/>
          </p:nvSpPr>
          <p:spPr>
            <a:xfrm>
              <a:off x="3034621" y="3211911"/>
              <a:ext cx="223582" cy="223738"/>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35"/>
            <p:cNvSpPr/>
            <p:nvPr/>
          </p:nvSpPr>
          <p:spPr>
            <a:xfrm>
              <a:off x="2622909" y="2800199"/>
              <a:ext cx="222721" cy="222721"/>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35"/>
            <p:cNvSpPr/>
            <p:nvPr/>
          </p:nvSpPr>
          <p:spPr>
            <a:xfrm>
              <a:off x="2845551" y="3022763"/>
              <a:ext cx="189461" cy="189227"/>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35"/>
            <p:cNvSpPr/>
            <p:nvPr/>
          </p:nvSpPr>
          <p:spPr>
            <a:xfrm>
              <a:off x="3146920" y="3212928"/>
              <a:ext cx="222799" cy="222721"/>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35"/>
            <p:cNvSpPr/>
            <p:nvPr/>
          </p:nvSpPr>
          <p:spPr>
            <a:xfrm>
              <a:off x="3258281" y="3212928"/>
              <a:ext cx="222799" cy="222721"/>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35"/>
            <p:cNvSpPr/>
            <p:nvPr/>
          </p:nvSpPr>
          <p:spPr>
            <a:xfrm>
              <a:off x="2622909" y="2688839"/>
              <a:ext cx="222721" cy="222643"/>
            </a:xfrm>
            <a:custGeom>
              <a:rect b="b" l="l" r="r" t="t"/>
              <a:pathLst>
                <a:path extrusionOk="0" h="2845" w="2846">
                  <a:moveTo>
                    <a:pt x="1" y="1"/>
                  </a:moveTo>
                  <a:lnTo>
                    <a:pt x="1" y="1074"/>
                  </a:lnTo>
                  <a:lnTo>
                    <a:pt x="1773" y="2844"/>
                  </a:lnTo>
                  <a:lnTo>
                    <a:pt x="2845" y="284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35"/>
            <p:cNvSpPr/>
            <p:nvPr/>
          </p:nvSpPr>
          <p:spPr>
            <a:xfrm>
              <a:off x="2622909" y="2577400"/>
              <a:ext cx="222721" cy="222877"/>
            </a:xfrm>
            <a:custGeom>
              <a:rect b="b" l="l" r="r" t="t"/>
              <a:pathLst>
                <a:path extrusionOk="0" h="2848" w="2846">
                  <a:moveTo>
                    <a:pt x="1" y="1"/>
                  </a:moveTo>
                  <a:lnTo>
                    <a:pt x="1" y="1074"/>
                  </a:lnTo>
                  <a:lnTo>
                    <a:pt x="1773" y="2847"/>
                  </a:lnTo>
                  <a:lnTo>
                    <a:pt x="2845" y="2847"/>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35"/>
            <p:cNvSpPr/>
            <p:nvPr/>
          </p:nvSpPr>
          <p:spPr>
            <a:xfrm>
              <a:off x="2621500" y="2884013"/>
              <a:ext cx="552733" cy="552889"/>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35"/>
            <p:cNvSpPr/>
            <p:nvPr/>
          </p:nvSpPr>
          <p:spPr>
            <a:xfrm>
              <a:off x="2621500" y="3158227"/>
              <a:ext cx="278518" cy="278675"/>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35"/>
            <p:cNvSpPr/>
            <p:nvPr/>
          </p:nvSpPr>
          <p:spPr>
            <a:xfrm>
              <a:off x="2897905" y="3297603"/>
              <a:ext cx="276562" cy="139298"/>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35"/>
            <p:cNvSpPr/>
            <p:nvPr/>
          </p:nvSpPr>
          <p:spPr>
            <a:xfrm>
              <a:off x="3035404" y="3366861"/>
              <a:ext cx="137498" cy="68788"/>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35"/>
            <p:cNvSpPr/>
            <p:nvPr/>
          </p:nvSpPr>
          <p:spPr>
            <a:xfrm>
              <a:off x="2621500" y="2884013"/>
              <a:ext cx="139924" cy="277188"/>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35"/>
            <p:cNvSpPr/>
            <p:nvPr/>
          </p:nvSpPr>
          <p:spPr>
            <a:xfrm>
              <a:off x="2622909" y="2884013"/>
              <a:ext cx="69258" cy="138751"/>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35"/>
            <p:cNvSpPr/>
            <p:nvPr/>
          </p:nvSpPr>
          <p:spPr>
            <a:xfrm>
              <a:off x="2622204" y="3159792"/>
              <a:ext cx="69962" cy="138594"/>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35"/>
            <p:cNvSpPr/>
            <p:nvPr/>
          </p:nvSpPr>
          <p:spPr>
            <a:xfrm>
              <a:off x="2622909" y="3338453"/>
              <a:ext cx="107135" cy="97196"/>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35"/>
            <p:cNvSpPr/>
            <p:nvPr/>
          </p:nvSpPr>
          <p:spPr>
            <a:xfrm>
              <a:off x="3769615" y="1719074"/>
              <a:ext cx="635060" cy="635451"/>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35"/>
            <p:cNvSpPr/>
            <p:nvPr/>
          </p:nvSpPr>
          <p:spPr>
            <a:xfrm>
              <a:off x="3769771" y="1719152"/>
              <a:ext cx="228199" cy="228590"/>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35"/>
            <p:cNvSpPr/>
            <p:nvPr/>
          </p:nvSpPr>
          <p:spPr>
            <a:xfrm>
              <a:off x="4182893" y="2132585"/>
              <a:ext cx="221938" cy="221782"/>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35"/>
            <p:cNvSpPr/>
            <p:nvPr/>
          </p:nvSpPr>
          <p:spPr>
            <a:xfrm>
              <a:off x="3657942" y="1719308"/>
              <a:ext cx="222643" cy="222799"/>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35"/>
            <p:cNvSpPr/>
            <p:nvPr/>
          </p:nvSpPr>
          <p:spPr>
            <a:xfrm>
              <a:off x="3546738" y="1719308"/>
              <a:ext cx="222643" cy="222799"/>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35"/>
            <p:cNvSpPr/>
            <p:nvPr/>
          </p:nvSpPr>
          <p:spPr>
            <a:xfrm>
              <a:off x="3995309" y="1947663"/>
              <a:ext cx="186957" cy="186957"/>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35"/>
            <p:cNvSpPr/>
            <p:nvPr/>
          </p:nvSpPr>
          <p:spPr>
            <a:xfrm>
              <a:off x="4182032" y="2243554"/>
              <a:ext cx="222799" cy="222721"/>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35"/>
            <p:cNvSpPr/>
            <p:nvPr/>
          </p:nvSpPr>
          <p:spPr>
            <a:xfrm>
              <a:off x="4182032" y="2354915"/>
              <a:ext cx="222799" cy="222564"/>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35"/>
            <p:cNvSpPr/>
            <p:nvPr/>
          </p:nvSpPr>
          <p:spPr>
            <a:xfrm>
              <a:off x="3853742" y="1718447"/>
              <a:ext cx="552107" cy="552028"/>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35"/>
            <p:cNvSpPr/>
            <p:nvPr/>
          </p:nvSpPr>
          <p:spPr>
            <a:xfrm>
              <a:off x="4127643" y="1718447"/>
              <a:ext cx="277814" cy="277892"/>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35"/>
            <p:cNvSpPr/>
            <p:nvPr/>
          </p:nvSpPr>
          <p:spPr>
            <a:xfrm>
              <a:off x="3852724" y="1718447"/>
              <a:ext cx="277032" cy="140081"/>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35"/>
            <p:cNvSpPr/>
            <p:nvPr/>
          </p:nvSpPr>
          <p:spPr>
            <a:xfrm>
              <a:off x="3852724" y="1719152"/>
              <a:ext cx="138594" cy="70119"/>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35"/>
            <p:cNvSpPr/>
            <p:nvPr/>
          </p:nvSpPr>
          <p:spPr>
            <a:xfrm>
              <a:off x="4335416" y="1858450"/>
              <a:ext cx="70432" cy="138594"/>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35"/>
            <p:cNvSpPr/>
            <p:nvPr/>
          </p:nvSpPr>
          <p:spPr>
            <a:xfrm>
              <a:off x="4266237" y="1994931"/>
              <a:ext cx="139611" cy="277032"/>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35"/>
            <p:cNvSpPr/>
            <p:nvPr/>
          </p:nvSpPr>
          <p:spPr>
            <a:xfrm>
              <a:off x="4335416" y="2131881"/>
              <a:ext cx="69414" cy="138594"/>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35"/>
            <p:cNvSpPr/>
            <p:nvPr/>
          </p:nvSpPr>
          <p:spPr>
            <a:xfrm>
              <a:off x="4319295" y="1719308"/>
              <a:ext cx="85535" cy="104317"/>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35"/>
            <p:cNvSpPr/>
            <p:nvPr/>
          </p:nvSpPr>
          <p:spPr>
            <a:xfrm>
              <a:off x="2878419" y="1942107"/>
              <a:ext cx="1270589" cy="1270667"/>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35"/>
            <p:cNvSpPr/>
            <p:nvPr/>
          </p:nvSpPr>
          <p:spPr>
            <a:xfrm>
              <a:off x="3925582" y="2353741"/>
              <a:ext cx="223503" cy="447085"/>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35"/>
            <p:cNvSpPr/>
            <p:nvPr/>
          </p:nvSpPr>
          <p:spPr>
            <a:xfrm>
              <a:off x="2878497" y="2348889"/>
              <a:ext cx="228512" cy="456946"/>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35"/>
            <p:cNvSpPr/>
            <p:nvPr/>
          </p:nvSpPr>
          <p:spPr>
            <a:xfrm>
              <a:off x="3291931" y="2990678"/>
              <a:ext cx="443720" cy="22193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35"/>
            <p:cNvSpPr/>
            <p:nvPr/>
          </p:nvSpPr>
          <p:spPr>
            <a:xfrm>
              <a:off x="3291149" y="1942029"/>
              <a:ext cx="445363" cy="222721"/>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35"/>
            <p:cNvSpPr/>
            <p:nvPr/>
          </p:nvSpPr>
          <p:spPr>
            <a:xfrm>
              <a:off x="2766980" y="2354915"/>
              <a:ext cx="222799" cy="445285"/>
            </a:xfrm>
            <a:custGeom>
              <a:rect b="b" l="l" r="r" t="t"/>
              <a:pathLst>
                <a:path extrusionOk="0" h="5690" w="2847">
                  <a:moveTo>
                    <a:pt x="2846" y="0"/>
                  </a:moveTo>
                  <a:lnTo>
                    <a:pt x="0" y="2845"/>
                  </a:lnTo>
                  <a:lnTo>
                    <a:pt x="2846" y="5689"/>
                  </a:lnTo>
                  <a:lnTo>
                    <a:pt x="2846" y="4616"/>
                  </a:lnTo>
                  <a:lnTo>
                    <a:pt x="1074" y="2845"/>
                  </a:lnTo>
                  <a:lnTo>
                    <a:pt x="2846" y="1073"/>
                  </a:lnTo>
                  <a:lnTo>
                    <a:pt x="2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35"/>
            <p:cNvSpPr/>
            <p:nvPr/>
          </p:nvSpPr>
          <p:spPr>
            <a:xfrm>
              <a:off x="2655698" y="2354915"/>
              <a:ext cx="222721" cy="445285"/>
            </a:xfrm>
            <a:custGeom>
              <a:rect b="b" l="l" r="r" t="t"/>
              <a:pathLst>
                <a:path extrusionOk="0" h="5690" w="2846">
                  <a:moveTo>
                    <a:pt x="2845" y="0"/>
                  </a:moveTo>
                  <a:lnTo>
                    <a:pt x="1" y="2845"/>
                  </a:lnTo>
                  <a:lnTo>
                    <a:pt x="2845" y="5689"/>
                  </a:lnTo>
                  <a:lnTo>
                    <a:pt x="2845" y="4616"/>
                  </a:lnTo>
                  <a:lnTo>
                    <a:pt x="1073" y="2845"/>
                  </a:lnTo>
                  <a:lnTo>
                    <a:pt x="2845" y="1073"/>
                  </a:lnTo>
                  <a:lnTo>
                    <a:pt x="28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35"/>
            <p:cNvSpPr/>
            <p:nvPr/>
          </p:nvSpPr>
          <p:spPr>
            <a:xfrm>
              <a:off x="3104348" y="2805755"/>
              <a:ext cx="186957" cy="186879"/>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35"/>
            <p:cNvSpPr/>
            <p:nvPr/>
          </p:nvSpPr>
          <p:spPr>
            <a:xfrm>
              <a:off x="3735573" y="2800747"/>
              <a:ext cx="190087" cy="190322"/>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35"/>
            <p:cNvSpPr/>
            <p:nvPr/>
          </p:nvSpPr>
          <p:spPr>
            <a:xfrm>
              <a:off x="3736434" y="2164671"/>
              <a:ext cx="189383" cy="189148"/>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35"/>
            <p:cNvSpPr/>
            <p:nvPr/>
          </p:nvSpPr>
          <p:spPr>
            <a:xfrm>
              <a:off x="3104270" y="2162558"/>
              <a:ext cx="186801" cy="186957"/>
            </a:xfrm>
            <a:custGeom>
              <a:rect b="b" l="l" r="r" t="t"/>
              <a:pathLst>
                <a:path extrusionOk="0" h="2389" w="2387">
                  <a:moveTo>
                    <a:pt x="1" y="1"/>
                  </a:moveTo>
                  <a:lnTo>
                    <a:pt x="31" y="2388"/>
                  </a:lnTo>
                  <a:lnTo>
                    <a:pt x="484" y="1936"/>
                  </a:lnTo>
                  <a:lnTo>
                    <a:pt x="458" y="456"/>
                  </a:lnTo>
                  <a:lnTo>
                    <a:pt x="1944" y="475"/>
                  </a:lnTo>
                  <a:lnTo>
                    <a:pt x="2387" y="3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35"/>
            <p:cNvSpPr/>
            <p:nvPr/>
          </p:nvSpPr>
          <p:spPr>
            <a:xfrm>
              <a:off x="4037881" y="2354915"/>
              <a:ext cx="222799" cy="445285"/>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35"/>
            <p:cNvSpPr/>
            <p:nvPr/>
          </p:nvSpPr>
          <p:spPr>
            <a:xfrm>
              <a:off x="4149242" y="2354915"/>
              <a:ext cx="222721" cy="445285"/>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35"/>
            <p:cNvSpPr/>
            <p:nvPr/>
          </p:nvSpPr>
          <p:spPr>
            <a:xfrm>
              <a:off x="3291149" y="1830669"/>
              <a:ext cx="445363" cy="222799"/>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35"/>
            <p:cNvSpPr/>
            <p:nvPr/>
          </p:nvSpPr>
          <p:spPr>
            <a:xfrm>
              <a:off x="3291149" y="1719308"/>
              <a:ext cx="445363" cy="222799"/>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35"/>
            <p:cNvSpPr/>
            <p:nvPr/>
          </p:nvSpPr>
          <p:spPr>
            <a:xfrm>
              <a:off x="3291149" y="3101646"/>
              <a:ext cx="445363" cy="222643"/>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35"/>
            <p:cNvSpPr/>
            <p:nvPr/>
          </p:nvSpPr>
          <p:spPr>
            <a:xfrm>
              <a:off x="3291149" y="3212928"/>
              <a:ext cx="445363" cy="222721"/>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35"/>
            <p:cNvSpPr/>
            <p:nvPr/>
          </p:nvSpPr>
          <p:spPr>
            <a:xfrm>
              <a:off x="2962389" y="2025999"/>
              <a:ext cx="1102570" cy="1102570"/>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35"/>
            <p:cNvSpPr/>
            <p:nvPr/>
          </p:nvSpPr>
          <p:spPr>
            <a:xfrm>
              <a:off x="3236603" y="2300213"/>
              <a:ext cx="554298" cy="554298"/>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35"/>
            <p:cNvSpPr/>
            <p:nvPr/>
          </p:nvSpPr>
          <p:spPr>
            <a:xfrm>
              <a:off x="2961685" y="2439433"/>
              <a:ext cx="277110" cy="277188"/>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35"/>
            <p:cNvSpPr/>
            <p:nvPr/>
          </p:nvSpPr>
          <p:spPr>
            <a:xfrm>
              <a:off x="2961685" y="2508769"/>
              <a:ext cx="138516" cy="138516"/>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35"/>
            <p:cNvSpPr/>
            <p:nvPr/>
          </p:nvSpPr>
          <p:spPr>
            <a:xfrm>
              <a:off x="3788553" y="2439433"/>
              <a:ext cx="277188" cy="277188"/>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35"/>
            <p:cNvSpPr/>
            <p:nvPr/>
          </p:nvSpPr>
          <p:spPr>
            <a:xfrm>
              <a:off x="3925660" y="2508769"/>
              <a:ext cx="138594" cy="138516"/>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35"/>
            <p:cNvSpPr/>
            <p:nvPr/>
          </p:nvSpPr>
          <p:spPr>
            <a:xfrm>
              <a:off x="3375197" y="2025999"/>
              <a:ext cx="277110" cy="277110"/>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35"/>
            <p:cNvSpPr/>
            <p:nvPr/>
          </p:nvSpPr>
          <p:spPr>
            <a:xfrm>
              <a:off x="3444455" y="2026155"/>
              <a:ext cx="138516" cy="138516"/>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35"/>
            <p:cNvSpPr/>
            <p:nvPr/>
          </p:nvSpPr>
          <p:spPr>
            <a:xfrm>
              <a:off x="3444455" y="2301700"/>
              <a:ext cx="138516" cy="138594"/>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35"/>
            <p:cNvSpPr/>
            <p:nvPr/>
          </p:nvSpPr>
          <p:spPr>
            <a:xfrm>
              <a:off x="3444455" y="2716620"/>
              <a:ext cx="138516" cy="138516"/>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35"/>
            <p:cNvSpPr/>
            <p:nvPr/>
          </p:nvSpPr>
          <p:spPr>
            <a:xfrm>
              <a:off x="3375197" y="2853023"/>
              <a:ext cx="277110" cy="277110"/>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35"/>
            <p:cNvSpPr/>
            <p:nvPr/>
          </p:nvSpPr>
          <p:spPr>
            <a:xfrm>
              <a:off x="3444455" y="2990051"/>
              <a:ext cx="138516" cy="138594"/>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35"/>
            <p:cNvSpPr/>
            <p:nvPr/>
          </p:nvSpPr>
          <p:spPr>
            <a:xfrm>
              <a:off x="3404857" y="2474414"/>
              <a:ext cx="216069" cy="207304"/>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35"/>
            <p:cNvSpPr/>
            <p:nvPr/>
          </p:nvSpPr>
          <p:spPr>
            <a:xfrm>
              <a:off x="2622830" y="1718995"/>
              <a:ext cx="635138" cy="635451"/>
            </a:xfrm>
            <a:custGeom>
              <a:rect b="b" l="l" r="r" t="t"/>
              <a:pathLst>
                <a:path extrusionOk="0" h="8120" w="8116">
                  <a:moveTo>
                    <a:pt x="7045" y="1"/>
                  </a:moveTo>
                  <a:lnTo>
                    <a:pt x="7035" y="12"/>
                  </a:lnTo>
                  <a:lnTo>
                    <a:pt x="6150" y="896"/>
                  </a:lnTo>
                  <a:lnTo>
                    <a:pt x="5274" y="1772"/>
                  </a:lnTo>
                  <a:lnTo>
                    <a:pt x="5262" y="1785"/>
                  </a:lnTo>
                  <a:lnTo>
                    <a:pt x="1760" y="5285"/>
                  </a:lnTo>
                  <a:lnTo>
                    <a:pt x="1760" y="5288"/>
                  </a:lnTo>
                  <a:lnTo>
                    <a:pt x="885" y="6161"/>
                  </a:lnTo>
                  <a:lnTo>
                    <a:pt x="1" y="7046"/>
                  </a:lnTo>
                  <a:lnTo>
                    <a:pt x="1" y="8120"/>
                  </a:lnTo>
                  <a:lnTo>
                    <a:pt x="2835" y="5284"/>
                  </a:lnTo>
                  <a:lnTo>
                    <a:pt x="4796" y="3326"/>
                  </a:lnTo>
                  <a:lnTo>
                    <a:pt x="5263" y="2858"/>
                  </a:lnTo>
                  <a:lnTo>
                    <a:pt x="8116" y="5"/>
                  </a:lnTo>
                  <a:lnTo>
                    <a:pt x="7049" y="5"/>
                  </a:lnTo>
                  <a:lnTo>
                    <a:pt x="70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35"/>
            <p:cNvSpPr/>
            <p:nvPr/>
          </p:nvSpPr>
          <p:spPr>
            <a:xfrm>
              <a:off x="3034621" y="1719152"/>
              <a:ext cx="223269" cy="223503"/>
            </a:xfrm>
            <a:custGeom>
              <a:rect b="b" l="l" r="r" t="t"/>
              <a:pathLst>
                <a:path extrusionOk="0" h="2856" w="2853">
                  <a:moveTo>
                    <a:pt x="1783" y="1"/>
                  </a:moveTo>
                  <a:lnTo>
                    <a:pt x="1774" y="11"/>
                  </a:lnTo>
                  <a:lnTo>
                    <a:pt x="890" y="895"/>
                  </a:lnTo>
                  <a:lnTo>
                    <a:pt x="14" y="1772"/>
                  </a:lnTo>
                  <a:lnTo>
                    <a:pt x="1" y="1783"/>
                  </a:lnTo>
                  <a:lnTo>
                    <a:pt x="1" y="2856"/>
                  </a:lnTo>
                  <a:lnTo>
                    <a:pt x="2853" y="3"/>
                  </a:lnTo>
                  <a:lnTo>
                    <a:pt x="1787" y="3"/>
                  </a:lnTo>
                  <a:lnTo>
                    <a:pt x="17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35"/>
            <p:cNvSpPr/>
            <p:nvPr/>
          </p:nvSpPr>
          <p:spPr>
            <a:xfrm>
              <a:off x="2622909" y="2132585"/>
              <a:ext cx="221782" cy="221782"/>
            </a:xfrm>
            <a:custGeom>
              <a:rect b="b" l="l" r="r" t="t"/>
              <a:pathLst>
                <a:path extrusionOk="0" h="2834" w="2834">
                  <a:moveTo>
                    <a:pt x="1761" y="0"/>
                  </a:moveTo>
                  <a:lnTo>
                    <a:pt x="1761" y="3"/>
                  </a:lnTo>
                  <a:lnTo>
                    <a:pt x="885" y="876"/>
                  </a:lnTo>
                  <a:lnTo>
                    <a:pt x="1" y="1761"/>
                  </a:lnTo>
                  <a:lnTo>
                    <a:pt x="1" y="2834"/>
                  </a:lnTo>
                  <a:lnTo>
                    <a:pt x="28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35"/>
            <p:cNvSpPr/>
            <p:nvPr/>
          </p:nvSpPr>
          <p:spPr>
            <a:xfrm>
              <a:off x="2844612" y="1942577"/>
              <a:ext cx="190087" cy="190322"/>
            </a:xfrm>
            <a:custGeom>
              <a:rect b="b" l="l" r="r" t="t"/>
              <a:pathLst>
                <a:path extrusionOk="0" h="2432" w="2429">
                  <a:moveTo>
                    <a:pt x="2429" y="1"/>
                  </a:moveTo>
                  <a:lnTo>
                    <a:pt x="1962" y="469"/>
                  </a:lnTo>
                  <a:lnTo>
                    <a:pt x="1963" y="1968"/>
                  </a:lnTo>
                  <a:lnTo>
                    <a:pt x="457" y="1975"/>
                  </a:lnTo>
                  <a:lnTo>
                    <a:pt x="1" y="2432"/>
                  </a:lnTo>
                  <a:lnTo>
                    <a:pt x="2420" y="2422"/>
                  </a:lnTo>
                  <a:lnTo>
                    <a:pt x="24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35"/>
            <p:cNvSpPr/>
            <p:nvPr/>
          </p:nvSpPr>
          <p:spPr>
            <a:xfrm>
              <a:off x="3146920" y="1719308"/>
              <a:ext cx="222799" cy="222799"/>
            </a:xfrm>
            <a:custGeom>
              <a:rect b="b" l="l" r="r" t="t"/>
              <a:pathLst>
                <a:path extrusionOk="0" h="2847" w="2847">
                  <a:moveTo>
                    <a:pt x="1772" y="1"/>
                  </a:moveTo>
                  <a:lnTo>
                    <a:pt x="1" y="1773"/>
                  </a:lnTo>
                  <a:lnTo>
                    <a:pt x="1" y="2847"/>
                  </a:lnTo>
                  <a:lnTo>
                    <a:pt x="28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35"/>
            <p:cNvSpPr/>
            <p:nvPr/>
          </p:nvSpPr>
          <p:spPr>
            <a:xfrm>
              <a:off x="3258281" y="1719308"/>
              <a:ext cx="222799" cy="222799"/>
            </a:xfrm>
            <a:custGeom>
              <a:rect b="b" l="l" r="r" t="t"/>
              <a:pathLst>
                <a:path extrusionOk="0" h="2847" w="2847">
                  <a:moveTo>
                    <a:pt x="1773" y="1"/>
                  </a:moveTo>
                  <a:lnTo>
                    <a:pt x="1" y="1773"/>
                  </a:lnTo>
                  <a:lnTo>
                    <a:pt x="1" y="2847"/>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35"/>
            <p:cNvSpPr/>
            <p:nvPr/>
          </p:nvSpPr>
          <p:spPr>
            <a:xfrm>
              <a:off x="2622909" y="2243554"/>
              <a:ext cx="222721" cy="222721"/>
            </a:xfrm>
            <a:custGeom>
              <a:rect b="b" l="l" r="r" t="t"/>
              <a:pathLst>
                <a:path extrusionOk="0" h="2846" w="2846">
                  <a:moveTo>
                    <a:pt x="1773" y="0"/>
                  </a:moveTo>
                  <a:lnTo>
                    <a:pt x="1" y="1772"/>
                  </a:lnTo>
                  <a:lnTo>
                    <a:pt x="1" y="2846"/>
                  </a:lnTo>
                  <a:lnTo>
                    <a:pt x="28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35"/>
            <p:cNvSpPr/>
            <p:nvPr/>
          </p:nvSpPr>
          <p:spPr>
            <a:xfrm>
              <a:off x="2622909" y="2354915"/>
              <a:ext cx="222721" cy="222564"/>
            </a:xfrm>
            <a:custGeom>
              <a:rect b="b" l="l" r="r" t="t"/>
              <a:pathLst>
                <a:path extrusionOk="0" h="2844" w="2846">
                  <a:moveTo>
                    <a:pt x="1773" y="0"/>
                  </a:moveTo>
                  <a:lnTo>
                    <a:pt x="1" y="1772"/>
                  </a:lnTo>
                  <a:lnTo>
                    <a:pt x="1" y="2844"/>
                  </a:lnTo>
                  <a:lnTo>
                    <a:pt x="2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35"/>
            <p:cNvSpPr/>
            <p:nvPr/>
          </p:nvSpPr>
          <p:spPr>
            <a:xfrm>
              <a:off x="2621891" y="1718447"/>
              <a:ext cx="552185" cy="552028"/>
            </a:xfrm>
            <a:custGeom>
              <a:rect b="b" l="l" r="r" t="t"/>
              <a:pathLst>
                <a:path extrusionOk="0" h="7054" w="7056">
                  <a:moveTo>
                    <a:pt x="3545" y="1"/>
                  </a:moveTo>
                  <a:lnTo>
                    <a:pt x="3533" y="12"/>
                  </a:lnTo>
                  <a:lnTo>
                    <a:pt x="14" y="12"/>
                  </a:lnTo>
                  <a:lnTo>
                    <a:pt x="14" y="3534"/>
                  </a:lnTo>
                  <a:lnTo>
                    <a:pt x="4" y="3542"/>
                  </a:lnTo>
                  <a:lnTo>
                    <a:pt x="0" y="3546"/>
                  </a:lnTo>
                  <a:lnTo>
                    <a:pt x="14" y="3559"/>
                  </a:lnTo>
                  <a:lnTo>
                    <a:pt x="14" y="7053"/>
                  </a:lnTo>
                  <a:lnTo>
                    <a:pt x="898" y="6168"/>
                  </a:lnTo>
                  <a:lnTo>
                    <a:pt x="1774" y="5295"/>
                  </a:lnTo>
                  <a:lnTo>
                    <a:pt x="1774" y="5292"/>
                  </a:lnTo>
                  <a:lnTo>
                    <a:pt x="5275" y="1792"/>
                  </a:lnTo>
                  <a:lnTo>
                    <a:pt x="5288" y="1781"/>
                  </a:lnTo>
                  <a:lnTo>
                    <a:pt x="6164" y="904"/>
                  </a:lnTo>
                  <a:lnTo>
                    <a:pt x="7048" y="20"/>
                  </a:lnTo>
                  <a:lnTo>
                    <a:pt x="7055" y="12"/>
                  </a:lnTo>
                  <a:lnTo>
                    <a:pt x="3552" y="12"/>
                  </a:lnTo>
                  <a:lnTo>
                    <a:pt x="3554" y="10"/>
                  </a:lnTo>
                  <a:lnTo>
                    <a:pt x="3545" y="1"/>
                  </a:lnTo>
                  <a:close/>
                </a:path>
              </a:pathLst>
            </a:custGeom>
            <a:solidFill>
              <a:srgbClr val="E8DA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35"/>
            <p:cNvSpPr/>
            <p:nvPr/>
          </p:nvSpPr>
          <p:spPr>
            <a:xfrm>
              <a:off x="2622204" y="1718447"/>
              <a:ext cx="277814" cy="277892"/>
            </a:xfrm>
            <a:custGeom>
              <a:rect b="b" l="l" r="r" t="t"/>
              <a:pathLst>
                <a:path extrusionOk="0" h="3551" w="3550">
                  <a:moveTo>
                    <a:pt x="3541" y="1"/>
                  </a:moveTo>
                  <a:lnTo>
                    <a:pt x="3529" y="12"/>
                  </a:lnTo>
                  <a:lnTo>
                    <a:pt x="10" y="12"/>
                  </a:lnTo>
                  <a:lnTo>
                    <a:pt x="10" y="3534"/>
                  </a:lnTo>
                  <a:lnTo>
                    <a:pt x="0" y="3542"/>
                  </a:lnTo>
                  <a:lnTo>
                    <a:pt x="10" y="3550"/>
                  </a:lnTo>
                  <a:lnTo>
                    <a:pt x="19" y="3542"/>
                  </a:lnTo>
                  <a:lnTo>
                    <a:pt x="891" y="2670"/>
                  </a:lnTo>
                  <a:lnTo>
                    <a:pt x="3531" y="29"/>
                  </a:lnTo>
                  <a:lnTo>
                    <a:pt x="3548" y="12"/>
                  </a:lnTo>
                  <a:lnTo>
                    <a:pt x="3550" y="10"/>
                  </a:lnTo>
                  <a:lnTo>
                    <a:pt x="35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35"/>
            <p:cNvSpPr/>
            <p:nvPr/>
          </p:nvSpPr>
          <p:spPr>
            <a:xfrm>
              <a:off x="2897905" y="1718447"/>
              <a:ext cx="277110" cy="140081"/>
            </a:xfrm>
            <a:custGeom>
              <a:rect b="b" l="l" r="r" t="t"/>
              <a:pathLst>
                <a:path extrusionOk="0" h="1790" w="3541">
                  <a:moveTo>
                    <a:pt x="18" y="1"/>
                  </a:moveTo>
                  <a:lnTo>
                    <a:pt x="6" y="12"/>
                  </a:lnTo>
                  <a:lnTo>
                    <a:pt x="0" y="20"/>
                  </a:lnTo>
                  <a:lnTo>
                    <a:pt x="1769" y="1789"/>
                  </a:lnTo>
                  <a:lnTo>
                    <a:pt x="3540" y="20"/>
                  </a:lnTo>
                  <a:lnTo>
                    <a:pt x="3534" y="12"/>
                  </a:lnTo>
                  <a:lnTo>
                    <a:pt x="3530" y="10"/>
                  </a:lnTo>
                  <a:lnTo>
                    <a:pt x="3528" y="12"/>
                  </a:lnTo>
                  <a:lnTo>
                    <a:pt x="25" y="12"/>
                  </a:lnTo>
                  <a:lnTo>
                    <a:pt x="27" y="10"/>
                  </a:lnTo>
                  <a:lnTo>
                    <a:pt x="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35"/>
            <p:cNvSpPr/>
            <p:nvPr/>
          </p:nvSpPr>
          <p:spPr>
            <a:xfrm>
              <a:off x="3034777" y="1719308"/>
              <a:ext cx="138672" cy="69962"/>
            </a:xfrm>
            <a:custGeom>
              <a:rect b="b" l="l" r="r" t="t"/>
              <a:pathLst>
                <a:path extrusionOk="0" h="894" w="1772">
                  <a:moveTo>
                    <a:pt x="8" y="1"/>
                  </a:moveTo>
                  <a:lnTo>
                    <a:pt x="1" y="9"/>
                  </a:lnTo>
                  <a:lnTo>
                    <a:pt x="888" y="893"/>
                  </a:lnTo>
                  <a:lnTo>
                    <a:pt x="1772" y="9"/>
                  </a:lnTo>
                  <a:lnTo>
                    <a:pt x="17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35"/>
            <p:cNvSpPr/>
            <p:nvPr/>
          </p:nvSpPr>
          <p:spPr>
            <a:xfrm>
              <a:off x="2621891" y="1858450"/>
              <a:ext cx="70275" cy="138594"/>
            </a:xfrm>
            <a:custGeom>
              <a:rect b="b" l="l" r="r" t="t"/>
              <a:pathLst>
                <a:path extrusionOk="0" h="1771" w="898">
                  <a:moveTo>
                    <a:pt x="14" y="0"/>
                  </a:moveTo>
                  <a:lnTo>
                    <a:pt x="14" y="1745"/>
                  </a:lnTo>
                  <a:lnTo>
                    <a:pt x="4" y="1753"/>
                  </a:lnTo>
                  <a:lnTo>
                    <a:pt x="0" y="1757"/>
                  </a:lnTo>
                  <a:lnTo>
                    <a:pt x="14" y="1770"/>
                  </a:lnTo>
                  <a:lnTo>
                    <a:pt x="26" y="1757"/>
                  </a:lnTo>
                  <a:lnTo>
                    <a:pt x="898" y="885"/>
                  </a:lnTo>
                  <a:lnTo>
                    <a:pt x="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35"/>
            <p:cNvSpPr/>
            <p:nvPr/>
          </p:nvSpPr>
          <p:spPr>
            <a:xfrm>
              <a:off x="2621891" y="1994931"/>
              <a:ext cx="139533" cy="277032"/>
            </a:xfrm>
            <a:custGeom>
              <a:rect b="b" l="l" r="r" t="t"/>
              <a:pathLst>
                <a:path extrusionOk="0" h="3540" w="1783">
                  <a:moveTo>
                    <a:pt x="14" y="1"/>
                  </a:moveTo>
                  <a:lnTo>
                    <a:pt x="4" y="9"/>
                  </a:lnTo>
                  <a:lnTo>
                    <a:pt x="0" y="13"/>
                  </a:lnTo>
                  <a:lnTo>
                    <a:pt x="14" y="26"/>
                  </a:lnTo>
                  <a:lnTo>
                    <a:pt x="14" y="3540"/>
                  </a:lnTo>
                  <a:lnTo>
                    <a:pt x="1783" y="1770"/>
                  </a:lnTo>
                  <a:lnTo>
                    <a:pt x="1774" y="1762"/>
                  </a:lnTo>
                  <a:lnTo>
                    <a:pt x="23" y="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35"/>
            <p:cNvSpPr/>
            <p:nvPr/>
          </p:nvSpPr>
          <p:spPr>
            <a:xfrm>
              <a:off x="2622909" y="2131881"/>
              <a:ext cx="69258" cy="138594"/>
            </a:xfrm>
            <a:custGeom>
              <a:rect b="b" l="l" r="r" t="t"/>
              <a:pathLst>
                <a:path extrusionOk="0" h="1771" w="885">
                  <a:moveTo>
                    <a:pt x="1" y="0"/>
                  </a:moveTo>
                  <a:lnTo>
                    <a:pt x="1" y="1770"/>
                  </a:lnTo>
                  <a:lnTo>
                    <a:pt x="885" y="88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35"/>
            <p:cNvSpPr/>
            <p:nvPr/>
          </p:nvSpPr>
          <p:spPr>
            <a:xfrm>
              <a:off x="2622909" y="1719308"/>
              <a:ext cx="80214" cy="100639"/>
            </a:xfrm>
            <a:custGeom>
              <a:rect b="b" l="l" r="r" t="t"/>
              <a:pathLst>
                <a:path extrusionOk="0" h="1286" w="1025">
                  <a:moveTo>
                    <a:pt x="1" y="1"/>
                  </a:moveTo>
                  <a:lnTo>
                    <a:pt x="1" y="872"/>
                  </a:lnTo>
                  <a:lnTo>
                    <a:pt x="20" y="860"/>
                  </a:lnTo>
                  <a:lnTo>
                    <a:pt x="885" y="1285"/>
                  </a:lnTo>
                  <a:lnTo>
                    <a:pt x="696" y="341"/>
                  </a:lnTo>
                  <a:lnTo>
                    <a:pt x="10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35"/>
            <p:cNvSpPr/>
            <p:nvPr/>
          </p:nvSpPr>
          <p:spPr>
            <a:xfrm>
              <a:off x="1988628" y="2800199"/>
              <a:ext cx="635294" cy="635451"/>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35"/>
            <p:cNvSpPr/>
            <p:nvPr/>
          </p:nvSpPr>
          <p:spPr>
            <a:xfrm>
              <a:off x="1988706" y="3206981"/>
              <a:ext cx="228512" cy="228668"/>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35"/>
            <p:cNvSpPr/>
            <p:nvPr/>
          </p:nvSpPr>
          <p:spPr>
            <a:xfrm>
              <a:off x="2401280" y="2800199"/>
              <a:ext cx="222799" cy="222721"/>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35"/>
            <p:cNvSpPr/>
            <p:nvPr/>
          </p:nvSpPr>
          <p:spPr>
            <a:xfrm>
              <a:off x="1877189" y="3212928"/>
              <a:ext cx="222643" cy="222721"/>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35"/>
            <p:cNvSpPr/>
            <p:nvPr/>
          </p:nvSpPr>
          <p:spPr>
            <a:xfrm>
              <a:off x="1765829" y="3212928"/>
              <a:ext cx="222799" cy="222721"/>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35"/>
            <p:cNvSpPr/>
            <p:nvPr/>
          </p:nvSpPr>
          <p:spPr>
            <a:xfrm>
              <a:off x="2214479" y="3020650"/>
              <a:ext cx="186722" cy="186957"/>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35"/>
            <p:cNvSpPr/>
            <p:nvPr/>
          </p:nvSpPr>
          <p:spPr>
            <a:xfrm>
              <a:off x="2401280" y="2688839"/>
              <a:ext cx="222799" cy="222643"/>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35"/>
            <p:cNvSpPr/>
            <p:nvPr/>
          </p:nvSpPr>
          <p:spPr>
            <a:xfrm>
              <a:off x="2401280" y="2577400"/>
              <a:ext cx="222799" cy="222877"/>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35"/>
            <p:cNvSpPr/>
            <p:nvPr/>
          </p:nvSpPr>
          <p:spPr>
            <a:xfrm>
              <a:off x="2072677" y="2884013"/>
              <a:ext cx="552811" cy="552889"/>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35"/>
            <p:cNvSpPr/>
            <p:nvPr/>
          </p:nvSpPr>
          <p:spPr>
            <a:xfrm>
              <a:off x="2346891" y="3158227"/>
              <a:ext cx="278597" cy="278675"/>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35"/>
            <p:cNvSpPr/>
            <p:nvPr/>
          </p:nvSpPr>
          <p:spPr>
            <a:xfrm>
              <a:off x="2072442" y="3297603"/>
              <a:ext cx="276562" cy="139298"/>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35"/>
            <p:cNvSpPr/>
            <p:nvPr/>
          </p:nvSpPr>
          <p:spPr>
            <a:xfrm>
              <a:off x="2072442" y="3366861"/>
              <a:ext cx="137577" cy="68788"/>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35"/>
            <p:cNvSpPr/>
            <p:nvPr/>
          </p:nvSpPr>
          <p:spPr>
            <a:xfrm>
              <a:off x="2485485" y="2884013"/>
              <a:ext cx="140003" cy="277188"/>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35"/>
            <p:cNvSpPr/>
            <p:nvPr/>
          </p:nvSpPr>
          <p:spPr>
            <a:xfrm>
              <a:off x="2554664" y="2884013"/>
              <a:ext cx="69414" cy="138751"/>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35"/>
            <p:cNvSpPr/>
            <p:nvPr/>
          </p:nvSpPr>
          <p:spPr>
            <a:xfrm>
              <a:off x="2554664" y="3159792"/>
              <a:ext cx="70040" cy="138594"/>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35"/>
            <p:cNvSpPr/>
            <p:nvPr/>
          </p:nvSpPr>
          <p:spPr>
            <a:xfrm>
              <a:off x="2514988" y="3332506"/>
              <a:ext cx="109091" cy="103143"/>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35"/>
            <p:cNvSpPr/>
            <p:nvPr/>
          </p:nvSpPr>
          <p:spPr>
            <a:xfrm>
              <a:off x="842235" y="2800277"/>
              <a:ext cx="635294" cy="635451"/>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35"/>
            <p:cNvSpPr/>
            <p:nvPr/>
          </p:nvSpPr>
          <p:spPr>
            <a:xfrm>
              <a:off x="1253869" y="3211911"/>
              <a:ext cx="223582" cy="223738"/>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35"/>
            <p:cNvSpPr/>
            <p:nvPr/>
          </p:nvSpPr>
          <p:spPr>
            <a:xfrm>
              <a:off x="842156" y="2800199"/>
              <a:ext cx="222721" cy="222721"/>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35"/>
            <p:cNvSpPr/>
            <p:nvPr/>
          </p:nvSpPr>
          <p:spPr>
            <a:xfrm>
              <a:off x="1064799" y="3022763"/>
              <a:ext cx="189461" cy="189227"/>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35"/>
            <p:cNvSpPr/>
            <p:nvPr/>
          </p:nvSpPr>
          <p:spPr>
            <a:xfrm>
              <a:off x="1366168" y="3212928"/>
              <a:ext cx="222799" cy="222721"/>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35"/>
            <p:cNvSpPr/>
            <p:nvPr/>
          </p:nvSpPr>
          <p:spPr>
            <a:xfrm>
              <a:off x="1477529" y="3212928"/>
              <a:ext cx="222799" cy="222721"/>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35"/>
            <p:cNvSpPr/>
            <p:nvPr/>
          </p:nvSpPr>
          <p:spPr>
            <a:xfrm>
              <a:off x="842156" y="2688839"/>
              <a:ext cx="222721" cy="222643"/>
            </a:xfrm>
            <a:custGeom>
              <a:rect b="b" l="l" r="r" t="t"/>
              <a:pathLst>
                <a:path extrusionOk="0" h="2845" w="2846">
                  <a:moveTo>
                    <a:pt x="1" y="1"/>
                  </a:moveTo>
                  <a:lnTo>
                    <a:pt x="1" y="1074"/>
                  </a:lnTo>
                  <a:lnTo>
                    <a:pt x="1773" y="2844"/>
                  </a:lnTo>
                  <a:lnTo>
                    <a:pt x="2845" y="284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35"/>
            <p:cNvSpPr/>
            <p:nvPr/>
          </p:nvSpPr>
          <p:spPr>
            <a:xfrm>
              <a:off x="842156" y="2577400"/>
              <a:ext cx="222721" cy="222877"/>
            </a:xfrm>
            <a:custGeom>
              <a:rect b="b" l="l" r="r" t="t"/>
              <a:pathLst>
                <a:path extrusionOk="0" h="2848" w="2846">
                  <a:moveTo>
                    <a:pt x="1" y="1"/>
                  </a:moveTo>
                  <a:lnTo>
                    <a:pt x="1" y="1074"/>
                  </a:lnTo>
                  <a:lnTo>
                    <a:pt x="1773" y="2847"/>
                  </a:lnTo>
                  <a:lnTo>
                    <a:pt x="2845" y="2847"/>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35"/>
            <p:cNvSpPr/>
            <p:nvPr/>
          </p:nvSpPr>
          <p:spPr>
            <a:xfrm>
              <a:off x="840748" y="2884013"/>
              <a:ext cx="552733" cy="552889"/>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35"/>
            <p:cNvSpPr/>
            <p:nvPr/>
          </p:nvSpPr>
          <p:spPr>
            <a:xfrm>
              <a:off x="840748" y="3158227"/>
              <a:ext cx="278518" cy="278675"/>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35"/>
            <p:cNvSpPr/>
            <p:nvPr/>
          </p:nvSpPr>
          <p:spPr>
            <a:xfrm>
              <a:off x="1117153" y="3297603"/>
              <a:ext cx="276562" cy="139298"/>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35"/>
            <p:cNvSpPr/>
            <p:nvPr/>
          </p:nvSpPr>
          <p:spPr>
            <a:xfrm>
              <a:off x="1254651" y="3366861"/>
              <a:ext cx="137498" cy="68788"/>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35"/>
            <p:cNvSpPr/>
            <p:nvPr/>
          </p:nvSpPr>
          <p:spPr>
            <a:xfrm>
              <a:off x="840748" y="2884013"/>
              <a:ext cx="139924" cy="277188"/>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35"/>
            <p:cNvSpPr/>
            <p:nvPr/>
          </p:nvSpPr>
          <p:spPr>
            <a:xfrm>
              <a:off x="842156" y="2884013"/>
              <a:ext cx="69258" cy="138751"/>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35"/>
            <p:cNvSpPr/>
            <p:nvPr/>
          </p:nvSpPr>
          <p:spPr>
            <a:xfrm>
              <a:off x="841452" y="3159792"/>
              <a:ext cx="69962" cy="138594"/>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35"/>
            <p:cNvSpPr/>
            <p:nvPr/>
          </p:nvSpPr>
          <p:spPr>
            <a:xfrm>
              <a:off x="842156" y="3338453"/>
              <a:ext cx="107135" cy="97196"/>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35"/>
            <p:cNvSpPr/>
            <p:nvPr/>
          </p:nvSpPr>
          <p:spPr>
            <a:xfrm>
              <a:off x="1988863" y="1719074"/>
              <a:ext cx="635060" cy="635451"/>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35"/>
            <p:cNvSpPr/>
            <p:nvPr/>
          </p:nvSpPr>
          <p:spPr>
            <a:xfrm>
              <a:off x="1989019" y="1719152"/>
              <a:ext cx="228199" cy="228590"/>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35"/>
            <p:cNvSpPr/>
            <p:nvPr/>
          </p:nvSpPr>
          <p:spPr>
            <a:xfrm>
              <a:off x="2402140" y="2132585"/>
              <a:ext cx="221938" cy="221782"/>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35"/>
            <p:cNvSpPr/>
            <p:nvPr/>
          </p:nvSpPr>
          <p:spPr>
            <a:xfrm>
              <a:off x="1877189" y="1719308"/>
              <a:ext cx="222643" cy="222799"/>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35"/>
            <p:cNvSpPr/>
            <p:nvPr/>
          </p:nvSpPr>
          <p:spPr>
            <a:xfrm>
              <a:off x="1765986" y="1719308"/>
              <a:ext cx="222643" cy="222799"/>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35"/>
            <p:cNvSpPr/>
            <p:nvPr/>
          </p:nvSpPr>
          <p:spPr>
            <a:xfrm>
              <a:off x="2214557" y="1947663"/>
              <a:ext cx="186957" cy="186957"/>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35"/>
            <p:cNvSpPr/>
            <p:nvPr/>
          </p:nvSpPr>
          <p:spPr>
            <a:xfrm>
              <a:off x="2401280" y="2243554"/>
              <a:ext cx="222799" cy="222721"/>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35"/>
            <p:cNvSpPr/>
            <p:nvPr/>
          </p:nvSpPr>
          <p:spPr>
            <a:xfrm>
              <a:off x="2401280" y="2354915"/>
              <a:ext cx="222799" cy="222564"/>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35"/>
            <p:cNvSpPr/>
            <p:nvPr/>
          </p:nvSpPr>
          <p:spPr>
            <a:xfrm>
              <a:off x="2072990" y="1718447"/>
              <a:ext cx="552107" cy="552028"/>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35"/>
            <p:cNvSpPr/>
            <p:nvPr/>
          </p:nvSpPr>
          <p:spPr>
            <a:xfrm>
              <a:off x="2346891" y="1718447"/>
              <a:ext cx="277814" cy="277892"/>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35"/>
            <p:cNvSpPr/>
            <p:nvPr/>
          </p:nvSpPr>
          <p:spPr>
            <a:xfrm>
              <a:off x="2071972" y="1718447"/>
              <a:ext cx="277032" cy="140081"/>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35"/>
            <p:cNvSpPr/>
            <p:nvPr/>
          </p:nvSpPr>
          <p:spPr>
            <a:xfrm>
              <a:off x="2071972" y="1719152"/>
              <a:ext cx="138594" cy="70119"/>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35"/>
            <p:cNvSpPr/>
            <p:nvPr/>
          </p:nvSpPr>
          <p:spPr>
            <a:xfrm>
              <a:off x="2554664" y="1858450"/>
              <a:ext cx="70432" cy="138594"/>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35"/>
            <p:cNvSpPr/>
            <p:nvPr/>
          </p:nvSpPr>
          <p:spPr>
            <a:xfrm>
              <a:off x="2485485" y="1994931"/>
              <a:ext cx="139611" cy="277032"/>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35"/>
            <p:cNvSpPr/>
            <p:nvPr/>
          </p:nvSpPr>
          <p:spPr>
            <a:xfrm>
              <a:off x="2554664" y="2131881"/>
              <a:ext cx="69414" cy="138594"/>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35"/>
            <p:cNvSpPr/>
            <p:nvPr/>
          </p:nvSpPr>
          <p:spPr>
            <a:xfrm>
              <a:off x="2538543" y="1719308"/>
              <a:ext cx="85535" cy="104317"/>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35"/>
            <p:cNvSpPr/>
            <p:nvPr/>
          </p:nvSpPr>
          <p:spPr>
            <a:xfrm>
              <a:off x="1097667" y="1942107"/>
              <a:ext cx="1270589" cy="1270667"/>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35"/>
            <p:cNvSpPr/>
            <p:nvPr/>
          </p:nvSpPr>
          <p:spPr>
            <a:xfrm>
              <a:off x="2144830" y="2353741"/>
              <a:ext cx="223503" cy="447085"/>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35"/>
            <p:cNvSpPr/>
            <p:nvPr/>
          </p:nvSpPr>
          <p:spPr>
            <a:xfrm>
              <a:off x="1097745" y="2348889"/>
              <a:ext cx="228512" cy="456946"/>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35"/>
            <p:cNvSpPr/>
            <p:nvPr/>
          </p:nvSpPr>
          <p:spPr>
            <a:xfrm>
              <a:off x="1511179" y="2990678"/>
              <a:ext cx="443720" cy="22193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35"/>
            <p:cNvSpPr/>
            <p:nvPr/>
          </p:nvSpPr>
          <p:spPr>
            <a:xfrm>
              <a:off x="1510397" y="1942029"/>
              <a:ext cx="445363" cy="222721"/>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35"/>
            <p:cNvSpPr/>
            <p:nvPr/>
          </p:nvSpPr>
          <p:spPr>
            <a:xfrm>
              <a:off x="986228" y="2354915"/>
              <a:ext cx="222799" cy="445285"/>
            </a:xfrm>
            <a:custGeom>
              <a:rect b="b" l="l" r="r" t="t"/>
              <a:pathLst>
                <a:path extrusionOk="0" h="5690" w="2847">
                  <a:moveTo>
                    <a:pt x="2846" y="0"/>
                  </a:moveTo>
                  <a:lnTo>
                    <a:pt x="0" y="2845"/>
                  </a:lnTo>
                  <a:lnTo>
                    <a:pt x="2846" y="5689"/>
                  </a:lnTo>
                  <a:lnTo>
                    <a:pt x="2846" y="4616"/>
                  </a:lnTo>
                  <a:lnTo>
                    <a:pt x="1074" y="2845"/>
                  </a:lnTo>
                  <a:lnTo>
                    <a:pt x="2846" y="1073"/>
                  </a:lnTo>
                  <a:lnTo>
                    <a:pt x="2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35"/>
            <p:cNvSpPr/>
            <p:nvPr/>
          </p:nvSpPr>
          <p:spPr>
            <a:xfrm>
              <a:off x="874946" y="2354915"/>
              <a:ext cx="222721" cy="445285"/>
            </a:xfrm>
            <a:custGeom>
              <a:rect b="b" l="l" r="r" t="t"/>
              <a:pathLst>
                <a:path extrusionOk="0" h="5690" w="2846">
                  <a:moveTo>
                    <a:pt x="2845" y="0"/>
                  </a:moveTo>
                  <a:lnTo>
                    <a:pt x="1" y="2845"/>
                  </a:lnTo>
                  <a:lnTo>
                    <a:pt x="2845" y="5689"/>
                  </a:lnTo>
                  <a:lnTo>
                    <a:pt x="2845" y="4616"/>
                  </a:lnTo>
                  <a:lnTo>
                    <a:pt x="1073" y="2845"/>
                  </a:lnTo>
                  <a:lnTo>
                    <a:pt x="2845" y="1073"/>
                  </a:lnTo>
                  <a:lnTo>
                    <a:pt x="28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35"/>
            <p:cNvSpPr/>
            <p:nvPr/>
          </p:nvSpPr>
          <p:spPr>
            <a:xfrm>
              <a:off x="1323596" y="2805755"/>
              <a:ext cx="186957" cy="186879"/>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35"/>
            <p:cNvSpPr/>
            <p:nvPr/>
          </p:nvSpPr>
          <p:spPr>
            <a:xfrm>
              <a:off x="1954821" y="2800747"/>
              <a:ext cx="190087" cy="190322"/>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35"/>
            <p:cNvSpPr/>
            <p:nvPr/>
          </p:nvSpPr>
          <p:spPr>
            <a:xfrm>
              <a:off x="1955682" y="2164671"/>
              <a:ext cx="189383" cy="189148"/>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35"/>
            <p:cNvSpPr/>
            <p:nvPr/>
          </p:nvSpPr>
          <p:spPr>
            <a:xfrm>
              <a:off x="1323518" y="2162558"/>
              <a:ext cx="186801" cy="186957"/>
            </a:xfrm>
            <a:custGeom>
              <a:rect b="b" l="l" r="r" t="t"/>
              <a:pathLst>
                <a:path extrusionOk="0" h="2389" w="2387">
                  <a:moveTo>
                    <a:pt x="1" y="1"/>
                  </a:moveTo>
                  <a:lnTo>
                    <a:pt x="31" y="2388"/>
                  </a:lnTo>
                  <a:lnTo>
                    <a:pt x="484" y="1936"/>
                  </a:lnTo>
                  <a:lnTo>
                    <a:pt x="458" y="456"/>
                  </a:lnTo>
                  <a:lnTo>
                    <a:pt x="1944" y="475"/>
                  </a:lnTo>
                  <a:lnTo>
                    <a:pt x="2387" y="3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35"/>
            <p:cNvSpPr/>
            <p:nvPr/>
          </p:nvSpPr>
          <p:spPr>
            <a:xfrm>
              <a:off x="2257129" y="2354915"/>
              <a:ext cx="222799" cy="445285"/>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35"/>
            <p:cNvSpPr/>
            <p:nvPr/>
          </p:nvSpPr>
          <p:spPr>
            <a:xfrm>
              <a:off x="2368490" y="2354915"/>
              <a:ext cx="222721" cy="445285"/>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35"/>
            <p:cNvSpPr/>
            <p:nvPr/>
          </p:nvSpPr>
          <p:spPr>
            <a:xfrm>
              <a:off x="1510397" y="1830669"/>
              <a:ext cx="445363" cy="222799"/>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35"/>
            <p:cNvSpPr/>
            <p:nvPr/>
          </p:nvSpPr>
          <p:spPr>
            <a:xfrm>
              <a:off x="1510397" y="1719308"/>
              <a:ext cx="445363" cy="222799"/>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35"/>
            <p:cNvSpPr/>
            <p:nvPr/>
          </p:nvSpPr>
          <p:spPr>
            <a:xfrm>
              <a:off x="1510397" y="3101646"/>
              <a:ext cx="445363" cy="222643"/>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35"/>
            <p:cNvSpPr/>
            <p:nvPr/>
          </p:nvSpPr>
          <p:spPr>
            <a:xfrm>
              <a:off x="1510397" y="3212928"/>
              <a:ext cx="445363" cy="222721"/>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35"/>
            <p:cNvSpPr/>
            <p:nvPr/>
          </p:nvSpPr>
          <p:spPr>
            <a:xfrm>
              <a:off x="1181637" y="2025999"/>
              <a:ext cx="1102570" cy="1102570"/>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35"/>
            <p:cNvSpPr/>
            <p:nvPr/>
          </p:nvSpPr>
          <p:spPr>
            <a:xfrm>
              <a:off x="1455851" y="2300213"/>
              <a:ext cx="554298" cy="554298"/>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35"/>
            <p:cNvSpPr/>
            <p:nvPr/>
          </p:nvSpPr>
          <p:spPr>
            <a:xfrm>
              <a:off x="1180933" y="2439433"/>
              <a:ext cx="277110" cy="277188"/>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35"/>
            <p:cNvSpPr/>
            <p:nvPr/>
          </p:nvSpPr>
          <p:spPr>
            <a:xfrm>
              <a:off x="1180933" y="2508769"/>
              <a:ext cx="138516" cy="138516"/>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35"/>
            <p:cNvSpPr/>
            <p:nvPr/>
          </p:nvSpPr>
          <p:spPr>
            <a:xfrm>
              <a:off x="2007801" y="2439433"/>
              <a:ext cx="277188" cy="277188"/>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35"/>
            <p:cNvSpPr/>
            <p:nvPr/>
          </p:nvSpPr>
          <p:spPr>
            <a:xfrm>
              <a:off x="2144908" y="2508769"/>
              <a:ext cx="138594" cy="138516"/>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35"/>
            <p:cNvSpPr/>
            <p:nvPr/>
          </p:nvSpPr>
          <p:spPr>
            <a:xfrm>
              <a:off x="1594445" y="2025999"/>
              <a:ext cx="277110" cy="277110"/>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35"/>
            <p:cNvSpPr/>
            <p:nvPr/>
          </p:nvSpPr>
          <p:spPr>
            <a:xfrm>
              <a:off x="1663703" y="2026155"/>
              <a:ext cx="138516" cy="138516"/>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35"/>
            <p:cNvSpPr/>
            <p:nvPr/>
          </p:nvSpPr>
          <p:spPr>
            <a:xfrm>
              <a:off x="1663703" y="2301700"/>
              <a:ext cx="138516" cy="138594"/>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35"/>
            <p:cNvSpPr/>
            <p:nvPr/>
          </p:nvSpPr>
          <p:spPr>
            <a:xfrm>
              <a:off x="1663703" y="2716620"/>
              <a:ext cx="138516" cy="138516"/>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35"/>
            <p:cNvSpPr/>
            <p:nvPr/>
          </p:nvSpPr>
          <p:spPr>
            <a:xfrm>
              <a:off x="1594445" y="2853023"/>
              <a:ext cx="277110" cy="277110"/>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35"/>
            <p:cNvSpPr/>
            <p:nvPr/>
          </p:nvSpPr>
          <p:spPr>
            <a:xfrm>
              <a:off x="1663703" y="2990051"/>
              <a:ext cx="138516" cy="138594"/>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35"/>
            <p:cNvSpPr/>
            <p:nvPr/>
          </p:nvSpPr>
          <p:spPr>
            <a:xfrm>
              <a:off x="1624105" y="2474414"/>
              <a:ext cx="216069" cy="207304"/>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35"/>
            <p:cNvSpPr/>
            <p:nvPr/>
          </p:nvSpPr>
          <p:spPr>
            <a:xfrm>
              <a:off x="842078" y="1718995"/>
              <a:ext cx="635138" cy="635451"/>
            </a:xfrm>
            <a:custGeom>
              <a:rect b="b" l="l" r="r" t="t"/>
              <a:pathLst>
                <a:path extrusionOk="0" h="8120" w="8116">
                  <a:moveTo>
                    <a:pt x="7045" y="1"/>
                  </a:moveTo>
                  <a:lnTo>
                    <a:pt x="7035" y="12"/>
                  </a:lnTo>
                  <a:lnTo>
                    <a:pt x="6150" y="896"/>
                  </a:lnTo>
                  <a:lnTo>
                    <a:pt x="5274" y="1772"/>
                  </a:lnTo>
                  <a:lnTo>
                    <a:pt x="5262" y="1785"/>
                  </a:lnTo>
                  <a:lnTo>
                    <a:pt x="1760" y="5285"/>
                  </a:lnTo>
                  <a:lnTo>
                    <a:pt x="1760" y="5288"/>
                  </a:lnTo>
                  <a:lnTo>
                    <a:pt x="885" y="6161"/>
                  </a:lnTo>
                  <a:lnTo>
                    <a:pt x="1" y="7046"/>
                  </a:lnTo>
                  <a:lnTo>
                    <a:pt x="1" y="8120"/>
                  </a:lnTo>
                  <a:lnTo>
                    <a:pt x="2835" y="5284"/>
                  </a:lnTo>
                  <a:lnTo>
                    <a:pt x="4796" y="3326"/>
                  </a:lnTo>
                  <a:lnTo>
                    <a:pt x="5263" y="2858"/>
                  </a:lnTo>
                  <a:lnTo>
                    <a:pt x="8116" y="5"/>
                  </a:lnTo>
                  <a:lnTo>
                    <a:pt x="7049" y="5"/>
                  </a:lnTo>
                  <a:lnTo>
                    <a:pt x="70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35"/>
            <p:cNvSpPr/>
            <p:nvPr/>
          </p:nvSpPr>
          <p:spPr>
            <a:xfrm>
              <a:off x="1253869" y="1719152"/>
              <a:ext cx="223269" cy="223503"/>
            </a:xfrm>
            <a:custGeom>
              <a:rect b="b" l="l" r="r" t="t"/>
              <a:pathLst>
                <a:path extrusionOk="0" h="2856" w="2853">
                  <a:moveTo>
                    <a:pt x="1783" y="1"/>
                  </a:moveTo>
                  <a:lnTo>
                    <a:pt x="1774" y="11"/>
                  </a:lnTo>
                  <a:lnTo>
                    <a:pt x="890" y="895"/>
                  </a:lnTo>
                  <a:lnTo>
                    <a:pt x="14" y="1772"/>
                  </a:lnTo>
                  <a:lnTo>
                    <a:pt x="1" y="1783"/>
                  </a:lnTo>
                  <a:lnTo>
                    <a:pt x="1" y="2856"/>
                  </a:lnTo>
                  <a:lnTo>
                    <a:pt x="2853" y="3"/>
                  </a:lnTo>
                  <a:lnTo>
                    <a:pt x="1787" y="3"/>
                  </a:lnTo>
                  <a:lnTo>
                    <a:pt x="17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35"/>
            <p:cNvSpPr/>
            <p:nvPr/>
          </p:nvSpPr>
          <p:spPr>
            <a:xfrm>
              <a:off x="842156" y="2132585"/>
              <a:ext cx="221782" cy="221782"/>
            </a:xfrm>
            <a:custGeom>
              <a:rect b="b" l="l" r="r" t="t"/>
              <a:pathLst>
                <a:path extrusionOk="0" h="2834" w="2834">
                  <a:moveTo>
                    <a:pt x="1761" y="0"/>
                  </a:moveTo>
                  <a:lnTo>
                    <a:pt x="1761" y="3"/>
                  </a:lnTo>
                  <a:lnTo>
                    <a:pt x="885" y="876"/>
                  </a:lnTo>
                  <a:lnTo>
                    <a:pt x="1" y="1761"/>
                  </a:lnTo>
                  <a:lnTo>
                    <a:pt x="1" y="2834"/>
                  </a:lnTo>
                  <a:lnTo>
                    <a:pt x="28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35"/>
            <p:cNvSpPr/>
            <p:nvPr/>
          </p:nvSpPr>
          <p:spPr>
            <a:xfrm>
              <a:off x="1063860" y="1942577"/>
              <a:ext cx="190087" cy="190322"/>
            </a:xfrm>
            <a:custGeom>
              <a:rect b="b" l="l" r="r" t="t"/>
              <a:pathLst>
                <a:path extrusionOk="0" h="2432" w="2429">
                  <a:moveTo>
                    <a:pt x="2429" y="1"/>
                  </a:moveTo>
                  <a:lnTo>
                    <a:pt x="1962" y="469"/>
                  </a:lnTo>
                  <a:lnTo>
                    <a:pt x="1963" y="1968"/>
                  </a:lnTo>
                  <a:lnTo>
                    <a:pt x="457" y="1975"/>
                  </a:lnTo>
                  <a:lnTo>
                    <a:pt x="1" y="2432"/>
                  </a:lnTo>
                  <a:lnTo>
                    <a:pt x="2420" y="2422"/>
                  </a:lnTo>
                  <a:lnTo>
                    <a:pt x="24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35"/>
            <p:cNvSpPr/>
            <p:nvPr/>
          </p:nvSpPr>
          <p:spPr>
            <a:xfrm>
              <a:off x="1366168" y="1719308"/>
              <a:ext cx="222799" cy="222799"/>
            </a:xfrm>
            <a:custGeom>
              <a:rect b="b" l="l" r="r" t="t"/>
              <a:pathLst>
                <a:path extrusionOk="0" h="2847" w="2847">
                  <a:moveTo>
                    <a:pt x="1772" y="1"/>
                  </a:moveTo>
                  <a:lnTo>
                    <a:pt x="1" y="1773"/>
                  </a:lnTo>
                  <a:lnTo>
                    <a:pt x="1" y="2847"/>
                  </a:lnTo>
                  <a:lnTo>
                    <a:pt x="28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35"/>
            <p:cNvSpPr/>
            <p:nvPr/>
          </p:nvSpPr>
          <p:spPr>
            <a:xfrm>
              <a:off x="1477529" y="1719308"/>
              <a:ext cx="222799" cy="222799"/>
            </a:xfrm>
            <a:custGeom>
              <a:rect b="b" l="l" r="r" t="t"/>
              <a:pathLst>
                <a:path extrusionOk="0" h="2847" w="2847">
                  <a:moveTo>
                    <a:pt x="1773" y="1"/>
                  </a:moveTo>
                  <a:lnTo>
                    <a:pt x="1" y="1773"/>
                  </a:lnTo>
                  <a:lnTo>
                    <a:pt x="1" y="2847"/>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35"/>
            <p:cNvSpPr/>
            <p:nvPr/>
          </p:nvSpPr>
          <p:spPr>
            <a:xfrm>
              <a:off x="842156" y="2243554"/>
              <a:ext cx="222721" cy="222721"/>
            </a:xfrm>
            <a:custGeom>
              <a:rect b="b" l="l" r="r" t="t"/>
              <a:pathLst>
                <a:path extrusionOk="0" h="2846" w="2846">
                  <a:moveTo>
                    <a:pt x="1773" y="0"/>
                  </a:moveTo>
                  <a:lnTo>
                    <a:pt x="1" y="1772"/>
                  </a:lnTo>
                  <a:lnTo>
                    <a:pt x="1" y="2846"/>
                  </a:lnTo>
                  <a:lnTo>
                    <a:pt x="28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35"/>
            <p:cNvSpPr/>
            <p:nvPr/>
          </p:nvSpPr>
          <p:spPr>
            <a:xfrm>
              <a:off x="842156" y="2354915"/>
              <a:ext cx="222721" cy="222564"/>
            </a:xfrm>
            <a:custGeom>
              <a:rect b="b" l="l" r="r" t="t"/>
              <a:pathLst>
                <a:path extrusionOk="0" h="2844" w="2846">
                  <a:moveTo>
                    <a:pt x="1773" y="0"/>
                  </a:moveTo>
                  <a:lnTo>
                    <a:pt x="1" y="1772"/>
                  </a:lnTo>
                  <a:lnTo>
                    <a:pt x="1" y="2844"/>
                  </a:lnTo>
                  <a:lnTo>
                    <a:pt x="2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35"/>
            <p:cNvSpPr/>
            <p:nvPr/>
          </p:nvSpPr>
          <p:spPr>
            <a:xfrm>
              <a:off x="841139" y="1718447"/>
              <a:ext cx="552185" cy="552028"/>
            </a:xfrm>
            <a:custGeom>
              <a:rect b="b" l="l" r="r" t="t"/>
              <a:pathLst>
                <a:path extrusionOk="0" h="7054" w="7056">
                  <a:moveTo>
                    <a:pt x="3545" y="1"/>
                  </a:moveTo>
                  <a:lnTo>
                    <a:pt x="3533" y="12"/>
                  </a:lnTo>
                  <a:lnTo>
                    <a:pt x="14" y="12"/>
                  </a:lnTo>
                  <a:lnTo>
                    <a:pt x="14" y="3534"/>
                  </a:lnTo>
                  <a:lnTo>
                    <a:pt x="4" y="3542"/>
                  </a:lnTo>
                  <a:lnTo>
                    <a:pt x="0" y="3546"/>
                  </a:lnTo>
                  <a:lnTo>
                    <a:pt x="14" y="3559"/>
                  </a:lnTo>
                  <a:lnTo>
                    <a:pt x="14" y="7053"/>
                  </a:lnTo>
                  <a:lnTo>
                    <a:pt x="898" y="6168"/>
                  </a:lnTo>
                  <a:lnTo>
                    <a:pt x="1774" y="5295"/>
                  </a:lnTo>
                  <a:lnTo>
                    <a:pt x="1774" y="5292"/>
                  </a:lnTo>
                  <a:lnTo>
                    <a:pt x="5275" y="1792"/>
                  </a:lnTo>
                  <a:lnTo>
                    <a:pt x="5288" y="1781"/>
                  </a:lnTo>
                  <a:lnTo>
                    <a:pt x="6164" y="904"/>
                  </a:lnTo>
                  <a:lnTo>
                    <a:pt x="7048" y="20"/>
                  </a:lnTo>
                  <a:lnTo>
                    <a:pt x="7055" y="12"/>
                  </a:lnTo>
                  <a:lnTo>
                    <a:pt x="3552" y="12"/>
                  </a:lnTo>
                  <a:lnTo>
                    <a:pt x="3554" y="10"/>
                  </a:lnTo>
                  <a:lnTo>
                    <a:pt x="3545" y="1"/>
                  </a:lnTo>
                  <a:close/>
                </a:path>
              </a:pathLst>
            </a:custGeom>
            <a:solidFill>
              <a:srgbClr val="E8DA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35"/>
            <p:cNvSpPr/>
            <p:nvPr/>
          </p:nvSpPr>
          <p:spPr>
            <a:xfrm>
              <a:off x="841452" y="1718447"/>
              <a:ext cx="277814" cy="277892"/>
            </a:xfrm>
            <a:custGeom>
              <a:rect b="b" l="l" r="r" t="t"/>
              <a:pathLst>
                <a:path extrusionOk="0" h="3551" w="3550">
                  <a:moveTo>
                    <a:pt x="3541" y="1"/>
                  </a:moveTo>
                  <a:lnTo>
                    <a:pt x="3529" y="12"/>
                  </a:lnTo>
                  <a:lnTo>
                    <a:pt x="10" y="12"/>
                  </a:lnTo>
                  <a:lnTo>
                    <a:pt x="10" y="3534"/>
                  </a:lnTo>
                  <a:lnTo>
                    <a:pt x="0" y="3542"/>
                  </a:lnTo>
                  <a:lnTo>
                    <a:pt x="10" y="3550"/>
                  </a:lnTo>
                  <a:lnTo>
                    <a:pt x="19" y="3542"/>
                  </a:lnTo>
                  <a:lnTo>
                    <a:pt x="891" y="2670"/>
                  </a:lnTo>
                  <a:lnTo>
                    <a:pt x="3531" y="29"/>
                  </a:lnTo>
                  <a:lnTo>
                    <a:pt x="3548" y="12"/>
                  </a:lnTo>
                  <a:lnTo>
                    <a:pt x="3550" y="10"/>
                  </a:lnTo>
                  <a:lnTo>
                    <a:pt x="35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35"/>
            <p:cNvSpPr/>
            <p:nvPr/>
          </p:nvSpPr>
          <p:spPr>
            <a:xfrm>
              <a:off x="1117153" y="1718447"/>
              <a:ext cx="277110" cy="140081"/>
            </a:xfrm>
            <a:custGeom>
              <a:rect b="b" l="l" r="r" t="t"/>
              <a:pathLst>
                <a:path extrusionOk="0" h="1790" w="3541">
                  <a:moveTo>
                    <a:pt x="18" y="1"/>
                  </a:moveTo>
                  <a:lnTo>
                    <a:pt x="6" y="12"/>
                  </a:lnTo>
                  <a:lnTo>
                    <a:pt x="0" y="20"/>
                  </a:lnTo>
                  <a:lnTo>
                    <a:pt x="1769" y="1789"/>
                  </a:lnTo>
                  <a:lnTo>
                    <a:pt x="3540" y="20"/>
                  </a:lnTo>
                  <a:lnTo>
                    <a:pt x="3534" y="12"/>
                  </a:lnTo>
                  <a:lnTo>
                    <a:pt x="3530" y="10"/>
                  </a:lnTo>
                  <a:lnTo>
                    <a:pt x="3528" y="12"/>
                  </a:lnTo>
                  <a:lnTo>
                    <a:pt x="25" y="12"/>
                  </a:lnTo>
                  <a:lnTo>
                    <a:pt x="27" y="10"/>
                  </a:lnTo>
                  <a:lnTo>
                    <a:pt x="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35"/>
            <p:cNvSpPr/>
            <p:nvPr/>
          </p:nvSpPr>
          <p:spPr>
            <a:xfrm>
              <a:off x="1254025" y="1719308"/>
              <a:ext cx="138672" cy="69962"/>
            </a:xfrm>
            <a:custGeom>
              <a:rect b="b" l="l" r="r" t="t"/>
              <a:pathLst>
                <a:path extrusionOk="0" h="894" w="1772">
                  <a:moveTo>
                    <a:pt x="8" y="1"/>
                  </a:moveTo>
                  <a:lnTo>
                    <a:pt x="1" y="9"/>
                  </a:lnTo>
                  <a:lnTo>
                    <a:pt x="888" y="893"/>
                  </a:lnTo>
                  <a:lnTo>
                    <a:pt x="1772" y="9"/>
                  </a:lnTo>
                  <a:lnTo>
                    <a:pt x="17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35"/>
            <p:cNvSpPr/>
            <p:nvPr/>
          </p:nvSpPr>
          <p:spPr>
            <a:xfrm>
              <a:off x="841139" y="1858450"/>
              <a:ext cx="70275" cy="138594"/>
            </a:xfrm>
            <a:custGeom>
              <a:rect b="b" l="l" r="r" t="t"/>
              <a:pathLst>
                <a:path extrusionOk="0" h="1771" w="898">
                  <a:moveTo>
                    <a:pt x="14" y="0"/>
                  </a:moveTo>
                  <a:lnTo>
                    <a:pt x="14" y="1745"/>
                  </a:lnTo>
                  <a:lnTo>
                    <a:pt x="4" y="1753"/>
                  </a:lnTo>
                  <a:lnTo>
                    <a:pt x="0" y="1757"/>
                  </a:lnTo>
                  <a:lnTo>
                    <a:pt x="14" y="1770"/>
                  </a:lnTo>
                  <a:lnTo>
                    <a:pt x="26" y="1757"/>
                  </a:lnTo>
                  <a:lnTo>
                    <a:pt x="898" y="885"/>
                  </a:lnTo>
                  <a:lnTo>
                    <a:pt x="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35"/>
            <p:cNvSpPr/>
            <p:nvPr/>
          </p:nvSpPr>
          <p:spPr>
            <a:xfrm>
              <a:off x="841139" y="1994931"/>
              <a:ext cx="139533" cy="277032"/>
            </a:xfrm>
            <a:custGeom>
              <a:rect b="b" l="l" r="r" t="t"/>
              <a:pathLst>
                <a:path extrusionOk="0" h="3540" w="1783">
                  <a:moveTo>
                    <a:pt x="14" y="1"/>
                  </a:moveTo>
                  <a:lnTo>
                    <a:pt x="4" y="9"/>
                  </a:lnTo>
                  <a:lnTo>
                    <a:pt x="0" y="13"/>
                  </a:lnTo>
                  <a:lnTo>
                    <a:pt x="14" y="26"/>
                  </a:lnTo>
                  <a:lnTo>
                    <a:pt x="14" y="3540"/>
                  </a:lnTo>
                  <a:lnTo>
                    <a:pt x="1783" y="1770"/>
                  </a:lnTo>
                  <a:lnTo>
                    <a:pt x="1774" y="1762"/>
                  </a:lnTo>
                  <a:lnTo>
                    <a:pt x="23" y="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35"/>
            <p:cNvSpPr/>
            <p:nvPr/>
          </p:nvSpPr>
          <p:spPr>
            <a:xfrm>
              <a:off x="842156" y="2131881"/>
              <a:ext cx="69258" cy="138594"/>
            </a:xfrm>
            <a:custGeom>
              <a:rect b="b" l="l" r="r" t="t"/>
              <a:pathLst>
                <a:path extrusionOk="0" h="1771" w="885">
                  <a:moveTo>
                    <a:pt x="1" y="0"/>
                  </a:moveTo>
                  <a:lnTo>
                    <a:pt x="1" y="1770"/>
                  </a:lnTo>
                  <a:lnTo>
                    <a:pt x="885" y="88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35"/>
            <p:cNvSpPr/>
            <p:nvPr/>
          </p:nvSpPr>
          <p:spPr>
            <a:xfrm>
              <a:off x="842156" y="1719308"/>
              <a:ext cx="80214" cy="100639"/>
            </a:xfrm>
            <a:custGeom>
              <a:rect b="b" l="l" r="r" t="t"/>
              <a:pathLst>
                <a:path extrusionOk="0" h="1286" w="1025">
                  <a:moveTo>
                    <a:pt x="1" y="1"/>
                  </a:moveTo>
                  <a:lnTo>
                    <a:pt x="1" y="872"/>
                  </a:lnTo>
                  <a:lnTo>
                    <a:pt x="20" y="860"/>
                  </a:lnTo>
                  <a:lnTo>
                    <a:pt x="885" y="1285"/>
                  </a:lnTo>
                  <a:lnTo>
                    <a:pt x="696" y="341"/>
                  </a:lnTo>
                  <a:lnTo>
                    <a:pt x="10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35"/>
            <p:cNvSpPr/>
            <p:nvPr/>
          </p:nvSpPr>
          <p:spPr>
            <a:xfrm>
              <a:off x="208901" y="2800199"/>
              <a:ext cx="635294" cy="635451"/>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35"/>
            <p:cNvSpPr/>
            <p:nvPr/>
          </p:nvSpPr>
          <p:spPr>
            <a:xfrm>
              <a:off x="208979" y="3206981"/>
              <a:ext cx="228512" cy="228668"/>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35"/>
            <p:cNvSpPr/>
            <p:nvPr/>
          </p:nvSpPr>
          <p:spPr>
            <a:xfrm>
              <a:off x="621553" y="2800199"/>
              <a:ext cx="222799" cy="222721"/>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35"/>
            <p:cNvSpPr/>
            <p:nvPr/>
          </p:nvSpPr>
          <p:spPr>
            <a:xfrm>
              <a:off x="97462" y="3212928"/>
              <a:ext cx="222643" cy="222721"/>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35"/>
            <p:cNvSpPr/>
            <p:nvPr/>
          </p:nvSpPr>
          <p:spPr>
            <a:xfrm>
              <a:off x="-13898" y="3212928"/>
              <a:ext cx="222799" cy="222721"/>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35"/>
            <p:cNvSpPr/>
            <p:nvPr/>
          </p:nvSpPr>
          <p:spPr>
            <a:xfrm>
              <a:off x="434752" y="3020650"/>
              <a:ext cx="186722" cy="186957"/>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35"/>
            <p:cNvSpPr/>
            <p:nvPr/>
          </p:nvSpPr>
          <p:spPr>
            <a:xfrm>
              <a:off x="621553" y="2688839"/>
              <a:ext cx="222799" cy="222643"/>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35"/>
            <p:cNvSpPr/>
            <p:nvPr/>
          </p:nvSpPr>
          <p:spPr>
            <a:xfrm>
              <a:off x="621553" y="2577400"/>
              <a:ext cx="222799" cy="222877"/>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35"/>
            <p:cNvSpPr/>
            <p:nvPr/>
          </p:nvSpPr>
          <p:spPr>
            <a:xfrm>
              <a:off x="292950" y="2884013"/>
              <a:ext cx="552811" cy="552889"/>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35"/>
            <p:cNvSpPr/>
            <p:nvPr/>
          </p:nvSpPr>
          <p:spPr>
            <a:xfrm>
              <a:off x="567164" y="3158227"/>
              <a:ext cx="278597" cy="278675"/>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35"/>
            <p:cNvSpPr/>
            <p:nvPr/>
          </p:nvSpPr>
          <p:spPr>
            <a:xfrm>
              <a:off x="292715" y="3297603"/>
              <a:ext cx="276562" cy="139298"/>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35"/>
            <p:cNvSpPr/>
            <p:nvPr/>
          </p:nvSpPr>
          <p:spPr>
            <a:xfrm>
              <a:off x="292715" y="3366861"/>
              <a:ext cx="137577" cy="68788"/>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35"/>
            <p:cNvSpPr/>
            <p:nvPr/>
          </p:nvSpPr>
          <p:spPr>
            <a:xfrm>
              <a:off x="705758" y="2884013"/>
              <a:ext cx="140003" cy="277188"/>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35"/>
            <p:cNvSpPr/>
            <p:nvPr/>
          </p:nvSpPr>
          <p:spPr>
            <a:xfrm>
              <a:off x="774937" y="2884013"/>
              <a:ext cx="69414" cy="138751"/>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35"/>
            <p:cNvSpPr/>
            <p:nvPr/>
          </p:nvSpPr>
          <p:spPr>
            <a:xfrm>
              <a:off x="774937" y="3159792"/>
              <a:ext cx="70040" cy="138594"/>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35"/>
            <p:cNvSpPr/>
            <p:nvPr/>
          </p:nvSpPr>
          <p:spPr>
            <a:xfrm>
              <a:off x="735261" y="3332506"/>
              <a:ext cx="109091" cy="103143"/>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35"/>
            <p:cNvSpPr/>
            <p:nvPr/>
          </p:nvSpPr>
          <p:spPr>
            <a:xfrm>
              <a:off x="209136" y="1719074"/>
              <a:ext cx="635060" cy="635451"/>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35"/>
            <p:cNvSpPr/>
            <p:nvPr/>
          </p:nvSpPr>
          <p:spPr>
            <a:xfrm>
              <a:off x="209292" y="1719152"/>
              <a:ext cx="228199" cy="228590"/>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35"/>
            <p:cNvSpPr/>
            <p:nvPr/>
          </p:nvSpPr>
          <p:spPr>
            <a:xfrm>
              <a:off x="622413" y="2132585"/>
              <a:ext cx="221938" cy="221782"/>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35"/>
            <p:cNvSpPr/>
            <p:nvPr/>
          </p:nvSpPr>
          <p:spPr>
            <a:xfrm>
              <a:off x="97462" y="1719308"/>
              <a:ext cx="222643" cy="222799"/>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35"/>
            <p:cNvSpPr/>
            <p:nvPr/>
          </p:nvSpPr>
          <p:spPr>
            <a:xfrm>
              <a:off x="-13741" y="1719308"/>
              <a:ext cx="222643" cy="222799"/>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35"/>
            <p:cNvSpPr/>
            <p:nvPr/>
          </p:nvSpPr>
          <p:spPr>
            <a:xfrm>
              <a:off x="434830" y="1947663"/>
              <a:ext cx="186957" cy="186957"/>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35"/>
            <p:cNvSpPr/>
            <p:nvPr/>
          </p:nvSpPr>
          <p:spPr>
            <a:xfrm>
              <a:off x="621553" y="2243554"/>
              <a:ext cx="222799" cy="222721"/>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35"/>
            <p:cNvSpPr/>
            <p:nvPr/>
          </p:nvSpPr>
          <p:spPr>
            <a:xfrm>
              <a:off x="621553" y="2354915"/>
              <a:ext cx="222799" cy="222564"/>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35"/>
            <p:cNvSpPr/>
            <p:nvPr/>
          </p:nvSpPr>
          <p:spPr>
            <a:xfrm>
              <a:off x="293263" y="1718447"/>
              <a:ext cx="552107" cy="552028"/>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35"/>
            <p:cNvSpPr/>
            <p:nvPr/>
          </p:nvSpPr>
          <p:spPr>
            <a:xfrm>
              <a:off x="567164" y="1718447"/>
              <a:ext cx="277814" cy="277892"/>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35"/>
            <p:cNvSpPr/>
            <p:nvPr/>
          </p:nvSpPr>
          <p:spPr>
            <a:xfrm>
              <a:off x="292245" y="1718447"/>
              <a:ext cx="277032" cy="140081"/>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35"/>
            <p:cNvSpPr/>
            <p:nvPr/>
          </p:nvSpPr>
          <p:spPr>
            <a:xfrm>
              <a:off x="292245" y="1719152"/>
              <a:ext cx="138594" cy="70119"/>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35"/>
            <p:cNvSpPr/>
            <p:nvPr/>
          </p:nvSpPr>
          <p:spPr>
            <a:xfrm>
              <a:off x="774937" y="1858450"/>
              <a:ext cx="70432" cy="138594"/>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35"/>
            <p:cNvSpPr/>
            <p:nvPr/>
          </p:nvSpPr>
          <p:spPr>
            <a:xfrm>
              <a:off x="705758" y="1994931"/>
              <a:ext cx="139611" cy="277032"/>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35"/>
            <p:cNvSpPr/>
            <p:nvPr/>
          </p:nvSpPr>
          <p:spPr>
            <a:xfrm>
              <a:off x="774937" y="2131881"/>
              <a:ext cx="69414" cy="138594"/>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35"/>
            <p:cNvSpPr/>
            <p:nvPr/>
          </p:nvSpPr>
          <p:spPr>
            <a:xfrm>
              <a:off x="758816" y="1719308"/>
              <a:ext cx="85535" cy="104317"/>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35"/>
            <p:cNvSpPr/>
            <p:nvPr/>
          </p:nvSpPr>
          <p:spPr>
            <a:xfrm>
              <a:off x="-682060" y="1942107"/>
              <a:ext cx="1270589" cy="1270667"/>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35"/>
            <p:cNvSpPr/>
            <p:nvPr/>
          </p:nvSpPr>
          <p:spPr>
            <a:xfrm>
              <a:off x="365103" y="2353741"/>
              <a:ext cx="223503" cy="447085"/>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35"/>
            <p:cNvSpPr/>
            <p:nvPr/>
          </p:nvSpPr>
          <p:spPr>
            <a:xfrm>
              <a:off x="-681982" y="2348889"/>
              <a:ext cx="228512" cy="456946"/>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35"/>
            <p:cNvSpPr/>
            <p:nvPr/>
          </p:nvSpPr>
          <p:spPr>
            <a:xfrm>
              <a:off x="-268548" y="2990678"/>
              <a:ext cx="443720" cy="22193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35"/>
            <p:cNvSpPr/>
            <p:nvPr/>
          </p:nvSpPr>
          <p:spPr>
            <a:xfrm>
              <a:off x="-269330" y="1942029"/>
              <a:ext cx="445363" cy="222721"/>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35"/>
            <p:cNvSpPr/>
            <p:nvPr/>
          </p:nvSpPr>
          <p:spPr>
            <a:xfrm>
              <a:off x="175094" y="2800747"/>
              <a:ext cx="190087" cy="190322"/>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35"/>
            <p:cNvSpPr/>
            <p:nvPr/>
          </p:nvSpPr>
          <p:spPr>
            <a:xfrm>
              <a:off x="175955" y="2164671"/>
              <a:ext cx="189383" cy="189148"/>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35"/>
            <p:cNvSpPr/>
            <p:nvPr/>
          </p:nvSpPr>
          <p:spPr>
            <a:xfrm>
              <a:off x="477402" y="2354915"/>
              <a:ext cx="222799" cy="445285"/>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35"/>
            <p:cNvSpPr/>
            <p:nvPr/>
          </p:nvSpPr>
          <p:spPr>
            <a:xfrm>
              <a:off x="588763" y="2354915"/>
              <a:ext cx="222721" cy="445285"/>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35"/>
            <p:cNvSpPr/>
            <p:nvPr/>
          </p:nvSpPr>
          <p:spPr>
            <a:xfrm>
              <a:off x="-269330" y="1830669"/>
              <a:ext cx="445363" cy="222799"/>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35"/>
            <p:cNvSpPr/>
            <p:nvPr/>
          </p:nvSpPr>
          <p:spPr>
            <a:xfrm>
              <a:off x="-269330" y="1719308"/>
              <a:ext cx="445363" cy="222799"/>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35"/>
            <p:cNvSpPr/>
            <p:nvPr/>
          </p:nvSpPr>
          <p:spPr>
            <a:xfrm>
              <a:off x="-269330" y="3212928"/>
              <a:ext cx="445363" cy="222721"/>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35"/>
            <p:cNvSpPr/>
            <p:nvPr/>
          </p:nvSpPr>
          <p:spPr>
            <a:xfrm>
              <a:off x="-598090" y="2025999"/>
              <a:ext cx="1102570" cy="1102570"/>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35"/>
            <p:cNvSpPr/>
            <p:nvPr/>
          </p:nvSpPr>
          <p:spPr>
            <a:xfrm>
              <a:off x="-323876" y="2300213"/>
              <a:ext cx="554298" cy="554298"/>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35"/>
            <p:cNvSpPr/>
            <p:nvPr/>
          </p:nvSpPr>
          <p:spPr>
            <a:xfrm>
              <a:off x="-598794" y="2439433"/>
              <a:ext cx="277110" cy="277188"/>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35"/>
            <p:cNvSpPr/>
            <p:nvPr/>
          </p:nvSpPr>
          <p:spPr>
            <a:xfrm>
              <a:off x="-598794" y="2508769"/>
              <a:ext cx="138516" cy="138516"/>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35"/>
            <p:cNvSpPr/>
            <p:nvPr/>
          </p:nvSpPr>
          <p:spPr>
            <a:xfrm>
              <a:off x="228074" y="2439433"/>
              <a:ext cx="277188" cy="277188"/>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35"/>
            <p:cNvSpPr/>
            <p:nvPr/>
          </p:nvSpPr>
          <p:spPr>
            <a:xfrm>
              <a:off x="365181" y="2508769"/>
              <a:ext cx="138594" cy="138516"/>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35"/>
            <p:cNvSpPr/>
            <p:nvPr/>
          </p:nvSpPr>
          <p:spPr>
            <a:xfrm>
              <a:off x="-185282" y="2025999"/>
              <a:ext cx="277110" cy="277110"/>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35"/>
            <p:cNvSpPr/>
            <p:nvPr/>
          </p:nvSpPr>
          <p:spPr>
            <a:xfrm>
              <a:off x="-116024" y="2026155"/>
              <a:ext cx="138516" cy="138516"/>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35"/>
            <p:cNvSpPr/>
            <p:nvPr/>
          </p:nvSpPr>
          <p:spPr>
            <a:xfrm>
              <a:off x="-116024" y="2301700"/>
              <a:ext cx="138516" cy="138594"/>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35"/>
            <p:cNvSpPr/>
            <p:nvPr/>
          </p:nvSpPr>
          <p:spPr>
            <a:xfrm>
              <a:off x="-116024" y="2716620"/>
              <a:ext cx="138516" cy="138516"/>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35"/>
            <p:cNvSpPr/>
            <p:nvPr/>
          </p:nvSpPr>
          <p:spPr>
            <a:xfrm>
              <a:off x="-185282" y="2853023"/>
              <a:ext cx="277110" cy="277110"/>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35"/>
            <p:cNvSpPr/>
            <p:nvPr/>
          </p:nvSpPr>
          <p:spPr>
            <a:xfrm>
              <a:off x="-116024" y="2990051"/>
              <a:ext cx="138516" cy="138594"/>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35"/>
            <p:cNvSpPr/>
            <p:nvPr/>
          </p:nvSpPr>
          <p:spPr>
            <a:xfrm>
              <a:off x="-155622" y="2474414"/>
              <a:ext cx="216069" cy="207304"/>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35"/>
            <p:cNvSpPr/>
            <p:nvPr/>
          </p:nvSpPr>
          <p:spPr>
            <a:xfrm>
              <a:off x="3769380" y="4513626"/>
              <a:ext cx="635294" cy="635451"/>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35"/>
            <p:cNvSpPr/>
            <p:nvPr/>
          </p:nvSpPr>
          <p:spPr>
            <a:xfrm>
              <a:off x="3769458" y="4920408"/>
              <a:ext cx="228512" cy="228668"/>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35"/>
            <p:cNvSpPr/>
            <p:nvPr/>
          </p:nvSpPr>
          <p:spPr>
            <a:xfrm>
              <a:off x="4182032" y="4513626"/>
              <a:ext cx="222799" cy="222721"/>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35"/>
            <p:cNvSpPr/>
            <p:nvPr/>
          </p:nvSpPr>
          <p:spPr>
            <a:xfrm>
              <a:off x="3657942" y="4926355"/>
              <a:ext cx="222643" cy="222721"/>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35"/>
            <p:cNvSpPr/>
            <p:nvPr/>
          </p:nvSpPr>
          <p:spPr>
            <a:xfrm>
              <a:off x="3546581" y="4926355"/>
              <a:ext cx="222799" cy="222721"/>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35"/>
            <p:cNvSpPr/>
            <p:nvPr/>
          </p:nvSpPr>
          <p:spPr>
            <a:xfrm>
              <a:off x="3995231" y="4734077"/>
              <a:ext cx="186722" cy="186957"/>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35"/>
            <p:cNvSpPr/>
            <p:nvPr/>
          </p:nvSpPr>
          <p:spPr>
            <a:xfrm>
              <a:off x="4182032" y="4402266"/>
              <a:ext cx="222799" cy="222643"/>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35"/>
            <p:cNvSpPr/>
            <p:nvPr/>
          </p:nvSpPr>
          <p:spPr>
            <a:xfrm>
              <a:off x="4182032" y="4290827"/>
              <a:ext cx="222799" cy="222877"/>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35"/>
            <p:cNvSpPr/>
            <p:nvPr/>
          </p:nvSpPr>
          <p:spPr>
            <a:xfrm>
              <a:off x="3853429" y="4597440"/>
              <a:ext cx="552811" cy="552889"/>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35"/>
            <p:cNvSpPr/>
            <p:nvPr/>
          </p:nvSpPr>
          <p:spPr>
            <a:xfrm>
              <a:off x="4127643" y="4871654"/>
              <a:ext cx="278597" cy="278675"/>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35"/>
            <p:cNvSpPr/>
            <p:nvPr/>
          </p:nvSpPr>
          <p:spPr>
            <a:xfrm>
              <a:off x="3853194" y="5011030"/>
              <a:ext cx="276562" cy="139298"/>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35"/>
            <p:cNvSpPr/>
            <p:nvPr/>
          </p:nvSpPr>
          <p:spPr>
            <a:xfrm>
              <a:off x="3853194" y="5080288"/>
              <a:ext cx="137577" cy="68788"/>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35"/>
            <p:cNvSpPr/>
            <p:nvPr/>
          </p:nvSpPr>
          <p:spPr>
            <a:xfrm>
              <a:off x="4266237" y="4597440"/>
              <a:ext cx="140003" cy="277188"/>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35"/>
            <p:cNvSpPr/>
            <p:nvPr/>
          </p:nvSpPr>
          <p:spPr>
            <a:xfrm>
              <a:off x="4335416" y="4597440"/>
              <a:ext cx="69414" cy="138751"/>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35"/>
            <p:cNvSpPr/>
            <p:nvPr/>
          </p:nvSpPr>
          <p:spPr>
            <a:xfrm>
              <a:off x="4335416" y="4873219"/>
              <a:ext cx="70040" cy="138594"/>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35"/>
            <p:cNvSpPr/>
            <p:nvPr/>
          </p:nvSpPr>
          <p:spPr>
            <a:xfrm>
              <a:off x="4295740" y="5045933"/>
              <a:ext cx="109091" cy="103143"/>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35"/>
            <p:cNvSpPr/>
            <p:nvPr/>
          </p:nvSpPr>
          <p:spPr>
            <a:xfrm>
              <a:off x="2622987" y="4513704"/>
              <a:ext cx="635294" cy="635451"/>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35"/>
            <p:cNvSpPr/>
            <p:nvPr/>
          </p:nvSpPr>
          <p:spPr>
            <a:xfrm>
              <a:off x="3034621" y="4925338"/>
              <a:ext cx="223582" cy="223738"/>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35"/>
            <p:cNvSpPr/>
            <p:nvPr/>
          </p:nvSpPr>
          <p:spPr>
            <a:xfrm>
              <a:off x="2622909" y="4513626"/>
              <a:ext cx="222721" cy="222721"/>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35"/>
            <p:cNvSpPr/>
            <p:nvPr/>
          </p:nvSpPr>
          <p:spPr>
            <a:xfrm>
              <a:off x="2845551" y="4736190"/>
              <a:ext cx="189461" cy="189227"/>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35"/>
            <p:cNvSpPr/>
            <p:nvPr/>
          </p:nvSpPr>
          <p:spPr>
            <a:xfrm>
              <a:off x="3146920" y="4926355"/>
              <a:ext cx="222799" cy="222721"/>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35"/>
            <p:cNvSpPr/>
            <p:nvPr/>
          </p:nvSpPr>
          <p:spPr>
            <a:xfrm>
              <a:off x="3258281" y="4926355"/>
              <a:ext cx="222799" cy="222721"/>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35"/>
            <p:cNvSpPr/>
            <p:nvPr/>
          </p:nvSpPr>
          <p:spPr>
            <a:xfrm>
              <a:off x="2622909" y="4402266"/>
              <a:ext cx="222721" cy="222643"/>
            </a:xfrm>
            <a:custGeom>
              <a:rect b="b" l="l" r="r" t="t"/>
              <a:pathLst>
                <a:path extrusionOk="0" h="2845" w="2846">
                  <a:moveTo>
                    <a:pt x="1" y="1"/>
                  </a:moveTo>
                  <a:lnTo>
                    <a:pt x="1" y="1074"/>
                  </a:lnTo>
                  <a:lnTo>
                    <a:pt x="1773" y="2844"/>
                  </a:lnTo>
                  <a:lnTo>
                    <a:pt x="2845" y="284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35"/>
            <p:cNvSpPr/>
            <p:nvPr/>
          </p:nvSpPr>
          <p:spPr>
            <a:xfrm>
              <a:off x="2622909" y="4290827"/>
              <a:ext cx="222721" cy="222877"/>
            </a:xfrm>
            <a:custGeom>
              <a:rect b="b" l="l" r="r" t="t"/>
              <a:pathLst>
                <a:path extrusionOk="0" h="2848" w="2846">
                  <a:moveTo>
                    <a:pt x="1" y="1"/>
                  </a:moveTo>
                  <a:lnTo>
                    <a:pt x="1" y="1074"/>
                  </a:lnTo>
                  <a:lnTo>
                    <a:pt x="1773" y="2847"/>
                  </a:lnTo>
                  <a:lnTo>
                    <a:pt x="2845" y="2847"/>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35"/>
            <p:cNvSpPr/>
            <p:nvPr/>
          </p:nvSpPr>
          <p:spPr>
            <a:xfrm>
              <a:off x="2621500" y="4597440"/>
              <a:ext cx="552733" cy="552889"/>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35"/>
            <p:cNvSpPr/>
            <p:nvPr/>
          </p:nvSpPr>
          <p:spPr>
            <a:xfrm>
              <a:off x="2621500" y="4871654"/>
              <a:ext cx="278518" cy="278675"/>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35"/>
            <p:cNvSpPr/>
            <p:nvPr/>
          </p:nvSpPr>
          <p:spPr>
            <a:xfrm>
              <a:off x="2897905" y="5011030"/>
              <a:ext cx="276562" cy="139298"/>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35"/>
            <p:cNvSpPr/>
            <p:nvPr/>
          </p:nvSpPr>
          <p:spPr>
            <a:xfrm>
              <a:off x="3035404" y="5080288"/>
              <a:ext cx="137498" cy="68788"/>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35"/>
            <p:cNvSpPr/>
            <p:nvPr/>
          </p:nvSpPr>
          <p:spPr>
            <a:xfrm>
              <a:off x="2621500" y="4597440"/>
              <a:ext cx="139924" cy="277188"/>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35"/>
            <p:cNvSpPr/>
            <p:nvPr/>
          </p:nvSpPr>
          <p:spPr>
            <a:xfrm>
              <a:off x="2622909" y="4597440"/>
              <a:ext cx="69258" cy="138751"/>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35"/>
            <p:cNvSpPr/>
            <p:nvPr/>
          </p:nvSpPr>
          <p:spPr>
            <a:xfrm>
              <a:off x="2622204" y="4873219"/>
              <a:ext cx="69962" cy="138594"/>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35"/>
            <p:cNvSpPr/>
            <p:nvPr/>
          </p:nvSpPr>
          <p:spPr>
            <a:xfrm>
              <a:off x="2622909" y="5051880"/>
              <a:ext cx="107135" cy="97196"/>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35"/>
            <p:cNvSpPr/>
            <p:nvPr/>
          </p:nvSpPr>
          <p:spPr>
            <a:xfrm>
              <a:off x="3769615" y="3432501"/>
              <a:ext cx="635060" cy="635451"/>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35"/>
            <p:cNvSpPr/>
            <p:nvPr/>
          </p:nvSpPr>
          <p:spPr>
            <a:xfrm>
              <a:off x="3769771" y="3432579"/>
              <a:ext cx="228199" cy="228590"/>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35"/>
            <p:cNvSpPr/>
            <p:nvPr/>
          </p:nvSpPr>
          <p:spPr>
            <a:xfrm>
              <a:off x="4182893" y="3846013"/>
              <a:ext cx="221938" cy="221782"/>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35"/>
            <p:cNvSpPr/>
            <p:nvPr/>
          </p:nvSpPr>
          <p:spPr>
            <a:xfrm>
              <a:off x="3657942" y="3432735"/>
              <a:ext cx="222643" cy="222799"/>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35"/>
            <p:cNvSpPr/>
            <p:nvPr/>
          </p:nvSpPr>
          <p:spPr>
            <a:xfrm>
              <a:off x="3546738" y="3432735"/>
              <a:ext cx="222643" cy="222799"/>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35"/>
            <p:cNvSpPr/>
            <p:nvPr/>
          </p:nvSpPr>
          <p:spPr>
            <a:xfrm>
              <a:off x="3995309" y="3661090"/>
              <a:ext cx="186957" cy="186957"/>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35"/>
            <p:cNvSpPr/>
            <p:nvPr/>
          </p:nvSpPr>
          <p:spPr>
            <a:xfrm>
              <a:off x="4182032" y="3956981"/>
              <a:ext cx="222799" cy="222721"/>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35"/>
            <p:cNvSpPr/>
            <p:nvPr/>
          </p:nvSpPr>
          <p:spPr>
            <a:xfrm>
              <a:off x="4182032" y="4068342"/>
              <a:ext cx="222799" cy="222564"/>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35"/>
            <p:cNvSpPr/>
            <p:nvPr/>
          </p:nvSpPr>
          <p:spPr>
            <a:xfrm>
              <a:off x="3853742" y="3431875"/>
              <a:ext cx="552107" cy="552028"/>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35"/>
            <p:cNvSpPr/>
            <p:nvPr/>
          </p:nvSpPr>
          <p:spPr>
            <a:xfrm>
              <a:off x="4127643" y="3431875"/>
              <a:ext cx="277814" cy="277892"/>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35"/>
            <p:cNvSpPr/>
            <p:nvPr/>
          </p:nvSpPr>
          <p:spPr>
            <a:xfrm>
              <a:off x="3852724" y="3431875"/>
              <a:ext cx="277032" cy="140081"/>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35"/>
            <p:cNvSpPr/>
            <p:nvPr/>
          </p:nvSpPr>
          <p:spPr>
            <a:xfrm>
              <a:off x="3852724" y="3432579"/>
              <a:ext cx="138594" cy="70119"/>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35"/>
            <p:cNvSpPr/>
            <p:nvPr/>
          </p:nvSpPr>
          <p:spPr>
            <a:xfrm>
              <a:off x="4335416" y="3571877"/>
              <a:ext cx="70432" cy="138594"/>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35"/>
            <p:cNvSpPr/>
            <p:nvPr/>
          </p:nvSpPr>
          <p:spPr>
            <a:xfrm>
              <a:off x="4266237" y="3708358"/>
              <a:ext cx="139611" cy="277032"/>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35"/>
            <p:cNvSpPr/>
            <p:nvPr/>
          </p:nvSpPr>
          <p:spPr>
            <a:xfrm>
              <a:off x="4335416" y="3845308"/>
              <a:ext cx="69414" cy="138594"/>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35"/>
            <p:cNvSpPr/>
            <p:nvPr/>
          </p:nvSpPr>
          <p:spPr>
            <a:xfrm>
              <a:off x="4319295" y="3432735"/>
              <a:ext cx="85535" cy="104317"/>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35"/>
            <p:cNvSpPr/>
            <p:nvPr/>
          </p:nvSpPr>
          <p:spPr>
            <a:xfrm>
              <a:off x="2878419" y="3655534"/>
              <a:ext cx="1270589" cy="1270667"/>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35"/>
            <p:cNvSpPr/>
            <p:nvPr/>
          </p:nvSpPr>
          <p:spPr>
            <a:xfrm>
              <a:off x="3925582" y="4067168"/>
              <a:ext cx="223503" cy="447085"/>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35"/>
            <p:cNvSpPr/>
            <p:nvPr/>
          </p:nvSpPr>
          <p:spPr>
            <a:xfrm>
              <a:off x="2878497" y="4062316"/>
              <a:ext cx="228512" cy="456946"/>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35"/>
            <p:cNvSpPr/>
            <p:nvPr/>
          </p:nvSpPr>
          <p:spPr>
            <a:xfrm>
              <a:off x="3291931" y="4704105"/>
              <a:ext cx="443720" cy="22193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35"/>
            <p:cNvSpPr/>
            <p:nvPr/>
          </p:nvSpPr>
          <p:spPr>
            <a:xfrm>
              <a:off x="3291149" y="3655456"/>
              <a:ext cx="445363" cy="222721"/>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35"/>
            <p:cNvSpPr/>
            <p:nvPr/>
          </p:nvSpPr>
          <p:spPr>
            <a:xfrm>
              <a:off x="2766980" y="4068342"/>
              <a:ext cx="222799" cy="445285"/>
            </a:xfrm>
            <a:custGeom>
              <a:rect b="b" l="l" r="r" t="t"/>
              <a:pathLst>
                <a:path extrusionOk="0" h="5690" w="2847">
                  <a:moveTo>
                    <a:pt x="2846" y="0"/>
                  </a:moveTo>
                  <a:lnTo>
                    <a:pt x="0" y="2845"/>
                  </a:lnTo>
                  <a:lnTo>
                    <a:pt x="2846" y="5689"/>
                  </a:lnTo>
                  <a:lnTo>
                    <a:pt x="2846" y="4616"/>
                  </a:lnTo>
                  <a:lnTo>
                    <a:pt x="1074" y="2845"/>
                  </a:lnTo>
                  <a:lnTo>
                    <a:pt x="2846" y="1073"/>
                  </a:lnTo>
                  <a:lnTo>
                    <a:pt x="2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35"/>
            <p:cNvSpPr/>
            <p:nvPr/>
          </p:nvSpPr>
          <p:spPr>
            <a:xfrm>
              <a:off x="2655698" y="4068342"/>
              <a:ext cx="222721" cy="445285"/>
            </a:xfrm>
            <a:custGeom>
              <a:rect b="b" l="l" r="r" t="t"/>
              <a:pathLst>
                <a:path extrusionOk="0" h="5690" w="2846">
                  <a:moveTo>
                    <a:pt x="2845" y="0"/>
                  </a:moveTo>
                  <a:lnTo>
                    <a:pt x="1" y="2845"/>
                  </a:lnTo>
                  <a:lnTo>
                    <a:pt x="2845" y="5689"/>
                  </a:lnTo>
                  <a:lnTo>
                    <a:pt x="2845" y="4616"/>
                  </a:lnTo>
                  <a:lnTo>
                    <a:pt x="1073" y="2845"/>
                  </a:lnTo>
                  <a:lnTo>
                    <a:pt x="2845" y="1073"/>
                  </a:lnTo>
                  <a:lnTo>
                    <a:pt x="28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35"/>
            <p:cNvSpPr/>
            <p:nvPr/>
          </p:nvSpPr>
          <p:spPr>
            <a:xfrm>
              <a:off x="3104348" y="4519182"/>
              <a:ext cx="186957" cy="186879"/>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35"/>
            <p:cNvSpPr/>
            <p:nvPr/>
          </p:nvSpPr>
          <p:spPr>
            <a:xfrm>
              <a:off x="3735573" y="4514174"/>
              <a:ext cx="190087" cy="190322"/>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35"/>
            <p:cNvSpPr/>
            <p:nvPr/>
          </p:nvSpPr>
          <p:spPr>
            <a:xfrm>
              <a:off x="3736434" y="3878098"/>
              <a:ext cx="189383" cy="189148"/>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35"/>
            <p:cNvSpPr/>
            <p:nvPr/>
          </p:nvSpPr>
          <p:spPr>
            <a:xfrm>
              <a:off x="3104270" y="3875985"/>
              <a:ext cx="186801" cy="186957"/>
            </a:xfrm>
            <a:custGeom>
              <a:rect b="b" l="l" r="r" t="t"/>
              <a:pathLst>
                <a:path extrusionOk="0" h="2389" w="2387">
                  <a:moveTo>
                    <a:pt x="1" y="1"/>
                  </a:moveTo>
                  <a:lnTo>
                    <a:pt x="31" y="2388"/>
                  </a:lnTo>
                  <a:lnTo>
                    <a:pt x="484" y="1936"/>
                  </a:lnTo>
                  <a:lnTo>
                    <a:pt x="458" y="456"/>
                  </a:lnTo>
                  <a:lnTo>
                    <a:pt x="1944" y="475"/>
                  </a:lnTo>
                  <a:lnTo>
                    <a:pt x="2387" y="3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35"/>
            <p:cNvSpPr/>
            <p:nvPr/>
          </p:nvSpPr>
          <p:spPr>
            <a:xfrm>
              <a:off x="4037881" y="4068342"/>
              <a:ext cx="222799" cy="445285"/>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35"/>
            <p:cNvSpPr/>
            <p:nvPr/>
          </p:nvSpPr>
          <p:spPr>
            <a:xfrm>
              <a:off x="4149242" y="4068342"/>
              <a:ext cx="222721" cy="445285"/>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35"/>
            <p:cNvSpPr/>
            <p:nvPr/>
          </p:nvSpPr>
          <p:spPr>
            <a:xfrm>
              <a:off x="3291149" y="3544096"/>
              <a:ext cx="445363" cy="222799"/>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35"/>
            <p:cNvSpPr/>
            <p:nvPr/>
          </p:nvSpPr>
          <p:spPr>
            <a:xfrm>
              <a:off x="3291149" y="3432735"/>
              <a:ext cx="445363" cy="222799"/>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35"/>
            <p:cNvSpPr/>
            <p:nvPr/>
          </p:nvSpPr>
          <p:spPr>
            <a:xfrm>
              <a:off x="3291149" y="4815074"/>
              <a:ext cx="445363" cy="222643"/>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35"/>
            <p:cNvSpPr/>
            <p:nvPr/>
          </p:nvSpPr>
          <p:spPr>
            <a:xfrm>
              <a:off x="3291149" y="4926355"/>
              <a:ext cx="445363" cy="222721"/>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35"/>
            <p:cNvSpPr/>
            <p:nvPr/>
          </p:nvSpPr>
          <p:spPr>
            <a:xfrm>
              <a:off x="2962389" y="3739426"/>
              <a:ext cx="1102570" cy="1102570"/>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35"/>
            <p:cNvSpPr/>
            <p:nvPr/>
          </p:nvSpPr>
          <p:spPr>
            <a:xfrm>
              <a:off x="3236603" y="4013640"/>
              <a:ext cx="554298" cy="554298"/>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35"/>
            <p:cNvSpPr/>
            <p:nvPr/>
          </p:nvSpPr>
          <p:spPr>
            <a:xfrm>
              <a:off x="2961685" y="4152860"/>
              <a:ext cx="277110" cy="277188"/>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35"/>
            <p:cNvSpPr/>
            <p:nvPr/>
          </p:nvSpPr>
          <p:spPr>
            <a:xfrm>
              <a:off x="2961685" y="4222196"/>
              <a:ext cx="138516" cy="138516"/>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35"/>
            <p:cNvSpPr/>
            <p:nvPr/>
          </p:nvSpPr>
          <p:spPr>
            <a:xfrm>
              <a:off x="3788553" y="4152860"/>
              <a:ext cx="277188" cy="277188"/>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35"/>
            <p:cNvSpPr/>
            <p:nvPr/>
          </p:nvSpPr>
          <p:spPr>
            <a:xfrm>
              <a:off x="3925660" y="4222196"/>
              <a:ext cx="138594" cy="138516"/>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35"/>
            <p:cNvSpPr/>
            <p:nvPr/>
          </p:nvSpPr>
          <p:spPr>
            <a:xfrm>
              <a:off x="3375197" y="3739426"/>
              <a:ext cx="277110" cy="277110"/>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35"/>
            <p:cNvSpPr/>
            <p:nvPr/>
          </p:nvSpPr>
          <p:spPr>
            <a:xfrm>
              <a:off x="3444455" y="3739582"/>
              <a:ext cx="138516" cy="138516"/>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35"/>
            <p:cNvSpPr/>
            <p:nvPr/>
          </p:nvSpPr>
          <p:spPr>
            <a:xfrm>
              <a:off x="3444455" y="4015127"/>
              <a:ext cx="138516" cy="138594"/>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35"/>
            <p:cNvSpPr/>
            <p:nvPr/>
          </p:nvSpPr>
          <p:spPr>
            <a:xfrm>
              <a:off x="3444455" y="4430047"/>
              <a:ext cx="138516" cy="138516"/>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35"/>
            <p:cNvSpPr/>
            <p:nvPr/>
          </p:nvSpPr>
          <p:spPr>
            <a:xfrm>
              <a:off x="3375197" y="4566450"/>
              <a:ext cx="277110" cy="277110"/>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35"/>
            <p:cNvSpPr/>
            <p:nvPr/>
          </p:nvSpPr>
          <p:spPr>
            <a:xfrm>
              <a:off x="3444455" y="4703479"/>
              <a:ext cx="138516" cy="138594"/>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35"/>
            <p:cNvSpPr/>
            <p:nvPr/>
          </p:nvSpPr>
          <p:spPr>
            <a:xfrm>
              <a:off x="3404857" y="4187841"/>
              <a:ext cx="216069" cy="207304"/>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35"/>
            <p:cNvSpPr/>
            <p:nvPr/>
          </p:nvSpPr>
          <p:spPr>
            <a:xfrm>
              <a:off x="2622830" y="3432422"/>
              <a:ext cx="635138" cy="635451"/>
            </a:xfrm>
            <a:custGeom>
              <a:rect b="b" l="l" r="r" t="t"/>
              <a:pathLst>
                <a:path extrusionOk="0" h="8120" w="8116">
                  <a:moveTo>
                    <a:pt x="7045" y="1"/>
                  </a:moveTo>
                  <a:lnTo>
                    <a:pt x="7035" y="12"/>
                  </a:lnTo>
                  <a:lnTo>
                    <a:pt x="6150" y="896"/>
                  </a:lnTo>
                  <a:lnTo>
                    <a:pt x="5274" y="1772"/>
                  </a:lnTo>
                  <a:lnTo>
                    <a:pt x="5262" y="1785"/>
                  </a:lnTo>
                  <a:lnTo>
                    <a:pt x="1760" y="5285"/>
                  </a:lnTo>
                  <a:lnTo>
                    <a:pt x="1760" y="5288"/>
                  </a:lnTo>
                  <a:lnTo>
                    <a:pt x="885" y="6161"/>
                  </a:lnTo>
                  <a:lnTo>
                    <a:pt x="1" y="7046"/>
                  </a:lnTo>
                  <a:lnTo>
                    <a:pt x="1" y="8120"/>
                  </a:lnTo>
                  <a:lnTo>
                    <a:pt x="2835" y="5284"/>
                  </a:lnTo>
                  <a:lnTo>
                    <a:pt x="4796" y="3326"/>
                  </a:lnTo>
                  <a:lnTo>
                    <a:pt x="5263" y="2858"/>
                  </a:lnTo>
                  <a:lnTo>
                    <a:pt x="8116" y="5"/>
                  </a:lnTo>
                  <a:lnTo>
                    <a:pt x="7049" y="5"/>
                  </a:lnTo>
                  <a:lnTo>
                    <a:pt x="70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35"/>
            <p:cNvSpPr/>
            <p:nvPr/>
          </p:nvSpPr>
          <p:spPr>
            <a:xfrm>
              <a:off x="3034621" y="3432579"/>
              <a:ext cx="223269" cy="223503"/>
            </a:xfrm>
            <a:custGeom>
              <a:rect b="b" l="l" r="r" t="t"/>
              <a:pathLst>
                <a:path extrusionOk="0" h="2856" w="2853">
                  <a:moveTo>
                    <a:pt x="1783" y="1"/>
                  </a:moveTo>
                  <a:lnTo>
                    <a:pt x="1774" y="11"/>
                  </a:lnTo>
                  <a:lnTo>
                    <a:pt x="890" y="895"/>
                  </a:lnTo>
                  <a:lnTo>
                    <a:pt x="14" y="1772"/>
                  </a:lnTo>
                  <a:lnTo>
                    <a:pt x="1" y="1783"/>
                  </a:lnTo>
                  <a:lnTo>
                    <a:pt x="1" y="2856"/>
                  </a:lnTo>
                  <a:lnTo>
                    <a:pt x="2853" y="3"/>
                  </a:lnTo>
                  <a:lnTo>
                    <a:pt x="1787" y="3"/>
                  </a:lnTo>
                  <a:lnTo>
                    <a:pt x="17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35"/>
            <p:cNvSpPr/>
            <p:nvPr/>
          </p:nvSpPr>
          <p:spPr>
            <a:xfrm>
              <a:off x="2622909" y="3846013"/>
              <a:ext cx="221782" cy="221782"/>
            </a:xfrm>
            <a:custGeom>
              <a:rect b="b" l="l" r="r" t="t"/>
              <a:pathLst>
                <a:path extrusionOk="0" h="2834" w="2834">
                  <a:moveTo>
                    <a:pt x="1761" y="0"/>
                  </a:moveTo>
                  <a:lnTo>
                    <a:pt x="1761" y="3"/>
                  </a:lnTo>
                  <a:lnTo>
                    <a:pt x="885" y="876"/>
                  </a:lnTo>
                  <a:lnTo>
                    <a:pt x="1" y="1761"/>
                  </a:lnTo>
                  <a:lnTo>
                    <a:pt x="1" y="2834"/>
                  </a:lnTo>
                  <a:lnTo>
                    <a:pt x="28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35"/>
            <p:cNvSpPr/>
            <p:nvPr/>
          </p:nvSpPr>
          <p:spPr>
            <a:xfrm>
              <a:off x="2844612" y="3656004"/>
              <a:ext cx="190087" cy="190322"/>
            </a:xfrm>
            <a:custGeom>
              <a:rect b="b" l="l" r="r" t="t"/>
              <a:pathLst>
                <a:path extrusionOk="0" h="2432" w="2429">
                  <a:moveTo>
                    <a:pt x="2429" y="1"/>
                  </a:moveTo>
                  <a:lnTo>
                    <a:pt x="1962" y="469"/>
                  </a:lnTo>
                  <a:lnTo>
                    <a:pt x="1963" y="1968"/>
                  </a:lnTo>
                  <a:lnTo>
                    <a:pt x="457" y="1975"/>
                  </a:lnTo>
                  <a:lnTo>
                    <a:pt x="1" y="2432"/>
                  </a:lnTo>
                  <a:lnTo>
                    <a:pt x="2420" y="2422"/>
                  </a:lnTo>
                  <a:lnTo>
                    <a:pt x="24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35"/>
            <p:cNvSpPr/>
            <p:nvPr/>
          </p:nvSpPr>
          <p:spPr>
            <a:xfrm>
              <a:off x="3146920" y="3432735"/>
              <a:ext cx="222799" cy="222799"/>
            </a:xfrm>
            <a:custGeom>
              <a:rect b="b" l="l" r="r" t="t"/>
              <a:pathLst>
                <a:path extrusionOk="0" h="2847" w="2847">
                  <a:moveTo>
                    <a:pt x="1772" y="1"/>
                  </a:moveTo>
                  <a:lnTo>
                    <a:pt x="1" y="1773"/>
                  </a:lnTo>
                  <a:lnTo>
                    <a:pt x="1" y="2847"/>
                  </a:lnTo>
                  <a:lnTo>
                    <a:pt x="28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35"/>
            <p:cNvSpPr/>
            <p:nvPr/>
          </p:nvSpPr>
          <p:spPr>
            <a:xfrm>
              <a:off x="3258281" y="3432735"/>
              <a:ext cx="222799" cy="222799"/>
            </a:xfrm>
            <a:custGeom>
              <a:rect b="b" l="l" r="r" t="t"/>
              <a:pathLst>
                <a:path extrusionOk="0" h="2847" w="2847">
                  <a:moveTo>
                    <a:pt x="1773" y="1"/>
                  </a:moveTo>
                  <a:lnTo>
                    <a:pt x="1" y="1773"/>
                  </a:lnTo>
                  <a:lnTo>
                    <a:pt x="1" y="2847"/>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35"/>
            <p:cNvSpPr/>
            <p:nvPr/>
          </p:nvSpPr>
          <p:spPr>
            <a:xfrm>
              <a:off x="2622909" y="3956981"/>
              <a:ext cx="222721" cy="222721"/>
            </a:xfrm>
            <a:custGeom>
              <a:rect b="b" l="l" r="r" t="t"/>
              <a:pathLst>
                <a:path extrusionOk="0" h="2846" w="2846">
                  <a:moveTo>
                    <a:pt x="1773" y="0"/>
                  </a:moveTo>
                  <a:lnTo>
                    <a:pt x="1" y="1772"/>
                  </a:lnTo>
                  <a:lnTo>
                    <a:pt x="1" y="2846"/>
                  </a:lnTo>
                  <a:lnTo>
                    <a:pt x="28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35"/>
            <p:cNvSpPr/>
            <p:nvPr/>
          </p:nvSpPr>
          <p:spPr>
            <a:xfrm>
              <a:off x="2622909" y="4068342"/>
              <a:ext cx="222721" cy="222564"/>
            </a:xfrm>
            <a:custGeom>
              <a:rect b="b" l="l" r="r" t="t"/>
              <a:pathLst>
                <a:path extrusionOk="0" h="2844" w="2846">
                  <a:moveTo>
                    <a:pt x="1773" y="0"/>
                  </a:moveTo>
                  <a:lnTo>
                    <a:pt x="1" y="1772"/>
                  </a:lnTo>
                  <a:lnTo>
                    <a:pt x="1" y="2844"/>
                  </a:lnTo>
                  <a:lnTo>
                    <a:pt x="2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35"/>
            <p:cNvSpPr/>
            <p:nvPr/>
          </p:nvSpPr>
          <p:spPr>
            <a:xfrm>
              <a:off x="2621891" y="3431875"/>
              <a:ext cx="552185" cy="552028"/>
            </a:xfrm>
            <a:custGeom>
              <a:rect b="b" l="l" r="r" t="t"/>
              <a:pathLst>
                <a:path extrusionOk="0" h="7054" w="7056">
                  <a:moveTo>
                    <a:pt x="3545" y="1"/>
                  </a:moveTo>
                  <a:lnTo>
                    <a:pt x="3533" y="12"/>
                  </a:lnTo>
                  <a:lnTo>
                    <a:pt x="14" y="12"/>
                  </a:lnTo>
                  <a:lnTo>
                    <a:pt x="14" y="3534"/>
                  </a:lnTo>
                  <a:lnTo>
                    <a:pt x="4" y="3542"/>
                  </a:lnTo>
                  <a:lnTo>
                    <a:pt x="0" y="3546"/>
                  </a:lnTo>
                  <a:lnTo>
                    <a:pt x="14" y="3559"/>
                  </a:lnTo>
                  <a:lnTo>
                    <a:pt x="14" y="7053"/>
                  </a:lnTo>
                  <a:lnTo>
                    <a:pt x="898" y="6168"/>
                  </a:lnTo>
                  <a:lnTo>
                    <a:pt x="1774" y="5295"/>
                  </a:lnTo>
                  <a:lnTo>
                    <a:pt x="1774" y="5292"/>
                  </a:lnTo>
                  <a:lnTo>
                    <a:pt x="5275" y="1792"/>
                  </a:lnTo>
                  <a:lnTo>
                    <a:pt x="5288" y="1781"/>
                  </a:lnTo>
                  <a:lnTo>
                    <a:pt x="6164" y="904"/>
                  </a:lnTo>
                  <a:lnTo>
                    <a:pt x="7048" y="20"/>
                  </a:lnTo>
                  <a:lnTo>
                    <a:pt x="7055" y="12"/>
                  </a:lnTo>
                  <a:lnTo>
                    <a:pt x="3552" y="12"/>
                  </a:lnTo>
                  <a:lnTo>
                    <a:pt x="3554" y="10"/>
                  </a:lnTo>
                  <a:lnTo>
                    <a:pt x="3545" y="1"/>
                  </a:lnTo>
                  <a:close/>
                </a:path>
              </a:pathLst>
            </a:custGeom>
            <a:solidFill>
              <a:srgbClr val="E8DA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35"/>
            <p:cNvSpPr/>
            <p:nvPr/>
          </p:nvSpPr>
          <p:spPr>
            <a:xfrm>
              <a:off x="2622204" y="3431875"/>
              <a:ext cx="277814" cy="277892"/>
            </a:xfrm>
            <a:custGeom>
              <a:rect b="b" l="l" r="r" t="t"/>
              <a:pathLst>
                <a:path extrusionOk="0" h="3551" w="3550">
                  <a:moveTo>
                    <a:pt x="3541" y="1"/>
                  </a:moveTo>
                  <a:lnTo>
                    <a:pt x="3529" y="12"/>
                  </a:lnTo>
                  <a:lnTo>
                    <a:pt x="10" y="12"/>
                  </a:lnTo>
                  <a:lnTo>
                    <a:pt x="10" y="3534"/>
                  </a:lnTo>
                  <a:lnTo>
                    <a:pt x="0" y="3542"/>
                  </a:lnTo>
                  <a:lnTo>
                    <a:pt x="10" y="3550"/>
                  </a:lnTo>
                  <a:lnTo>
                    <a:pt x="19" y="3542"/>
                  </a:lnTo>
                  <a:lnTo>
                    <a:pt x="891" y="2670"/>
                  </a:lnTo>
                  <a:lnTo>
                    <a:pt x="3531" y="29"/>
                  </a:lnTo>
                  <a:lnTo>
                    <a:pt x="3548" y="12"/>
                  </a:lnTo>
                  <a:lnTo>
                    <a:pt x="3550" y="10"/>
                  </a:lnTo>
                  <a:lnTo>
                    <a:pt x="35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35"/>
            <p:cNvSpPr/>
            <p:nvPr/>
          </p:nvSpPr>
          <p:spPr>
            <a:xfrm>
              <a:off x="2897905" y="3431875"/>
              <a:ext cx="277110" cy="140081"/>
            </a:xfrm>
            <a:custGeom>
              <a:rect b="b" l="l" r="r" t="t"/>
              <a:pathLst>
                <a:path extrusionOk="0" h="1790" w="3541">
                  <a:moveTo>
                    <a:pt x="18" y="1"/>
                  </a:moveTo>
                  <a:lnTo>
                    <a:pt x="6" y="12"/>
                  </a:lnTo>
                  <a:lnTo>
                    <a:pt x="0" y="20"/>
                  </a:lnTo>
                  <a:lnTo>
                    <a:pt x="1769" y="1789"/>
                  </a:lnTo>
                  <a:lnTo>
                    <a:pt x="3540" y="20"/>
                  </a:lnTo>
                  <a:lnTo>
                    <a:pt x="3534" y="12"/>
                  </a:lnTo>
                  <a:lnTo>
                    <a:pt x="3530" y="10"/>
                  </a:lnTo>
                  <a:lnTo>
                    <a:pt x="3528" y="12"/>
                  </a:lnTo>
                  <a:lnTo>
                    <a:pt x="25" y="12"/>
                  </a:lnTo>
                  <a:lnTo>
                    <a:pt x="27" y="10"/>
                  </a:lnTo>
                  <a:lnTo>
                    <a:pt x="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35"/>
            <p:cNvSpPr/>
            <p:nvPr/>
          </p:nvSpPr>
          <p:spPr>
            <a:xfrm>
              <a:off x="3034777" y="3432735"/>
              <a:ext cx="138672" cy="69962"/>
            </a:xfrm>
            <a:custGeom>
              <a:rect b="b" l="l" r="r" t="t"/>
              <a:pathLst>
                <a:path extrusionOk="0" h="894" w="1772">
                  <a:moveTo>
                    <a:pt x="8" y="1"/>
                  </a:moveTo>
                  <a:lnTo>
                    <a:pt x="1" y="9"/>
                  </a:lnTo>
                  <a:lnTo>
                    <a:pt x="888" y="893"/>
                  </a:lnTo>
                  <a:lnTo>
                    <a:pt x="1772" y="9"/>
                  </a:lnTo>
                  <a:lnTo>
                    <a:pt x="17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35"/>
            <p:cNvSpPr/>
            <p:nvPr/>
          </p:nvSpPr>
          <p:spPr>
            <a:xfrm>
              <a:off x="2621891" y="3571877"/>
              <a:ext cx="70275" cy="138594"/>
            </a:xfrm>
            <a:custGeom>
              <a:rect b="b" l="l" r="r" t="t"/>
              <a:pathLst>
                <a:path extrusionOk="0" h="1771" w="898">
                  <a:moveTo>
                    <a:pt x="14" y="0"/>
                  </a:moveTo>
                  <a:lnTo>
                    <a:pt x="14" y="1745"/>
                  </a:lnTo>
                  <a:lnTo>
                    <a:pt x="4" y="1753"/>
                  </a:lnTo>
                  <a:lnTo>
                    <a:pt x="0" y="1757"/>
                  </a:lnTo>
                  <a:lnTo>
                    <a:pt x="14" y="1770"/>
                  </a:lnTo>
                  <a:lnTo>
                    <a:pt x="26" y="1757"/>
                  </a:lnTo>
                  <a:lnTo>
                    <a:pt x="898" y="885"/>
                  </a:lnTo>
                  <a:lnTo>
                    <a:pt x="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35"/>
            <p:cNvSpPr/>
            <p:nvPr/>
          </p:nvSpPr>
          <p:spPr>
            <a:xfrm>
              <a:off x="2621891" y="3708358"/>
              <a:ext cx="139533" cy="277032"/>
            </a:xfrm>
            <a:custGeom>
              <a:rect b="b" l="l" r="r" t="t"/>
              <a:pathLst>
                <a:path extrusionOk="0" h="3540" w="1783">
                  <a:moveTo>
                    <a:pt x="14" y="1"/>
                  </a:moveTo>
                  <a:lnTo>
                    <a:pt x="4" y="9"/>
                  </a:lnTo>
                  <a:lnTo>
                    <a:pt x="0" y="13"/>
                  </a:lnTo>
                  <a:lnTo>
                    <a:pt x="14" y="26"/>
                  </a:lnTo>
                  <a:lnTo>
                    <a:pt x="14" y="3540"/>
                  </a:lnTo>
                  <a:lnTo>
                    <a:pt x="1783" y="1770"/>
                  </a:lnTo>
                  <a:lnTo>
                    <a:pt x="1774" y="1762"/>
                  </a:lnTo>
                  <a:lnTo>
                    <a:pt x="23" y="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35"/>
            <p:cNvSpPr/>
            <p:nvPr/>
          </p:nvSpPr>
          <p:spPr>
            <a:xfrm>
              <a:off x="2622909" y="3845308"/>
              <a:ext cx="69258" cy="138594"/>
            </a:xfrm>
            <a:custGeom>
              <a:rect b="b" l="l" r="r" t="t"/>
              <a:pathLst>
                <a:path extrusionOk="0" h="1771" w="885">
                  <a:moveTo>
                    <a:pt x="1" y="0"/>
                  </a:moveTo>
                  <a:lnTo>
                    <a:pt x="1" y="1770"/>
                  </a:lnTo>
                  <a:lnTo>
                    <a:pt x="885" y="88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35"/>
            <p:cNvSpPr/>
            <p:nvPr/>
          </p:nvSpPr>
          <p:spPr>
            <a:xfrm>
              <a:off x="2622909" y="3432735"/>
              <a:ext cx="80214" cy="100639"/>
            </a:xfrm>
            <a:custGeom>
              <a:rect b="b" l="l" r="r" t="t"/>
              <a:pathLst>
                <a:path extrusionOk="0" h="1286" w="1025">
                  <a:moveTo>
                    <a:pt x="1" y="1"/>
                  </a:moveTo>
                  <a:lnTo>
                    <a:pt x="1" y="872"/>
                  </a:lnTo>
                  <a:lnTo>
                    <a:pt x="20" y="860"/>
                  </a:lnTo>
                  <a:lnTo>
                    <a:pt x="885" y="1285"/>
                  </a:lnTo>
                  <a:lnTo>
                    <a:pt x="696" y="341"/>
                  </a:lnTo>
                  <a:lnTo>
                    <a:pt x="10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35"/>
            <p:cNvSpPr/>
            <p:nvPr/>
          </p:nvSpPr>
          <p:spPr>
            <a:xfrm>
              <a:off x="1988628" y="4513626"/>
              <a:ext cx="635294" cy="635451"/>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35"/>
            <p:cNvSpPr/>
            <p:nvPr/>
          </p:nvSpPr>
          <p:spPr>
            <a:xfrm>
              <a:off x="1988706" y="4920408"/>
              <a:ext cx="228512" cy="228668"/>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35"/>
            <p:cNvSpPr/>
            <p:nvPr/>
          </p:nvSpPr>
          <p:spPr>
            <a:xfrm>
              <a:off x="2401280" y="4513626"/>
              <a:ext cx="222799" cy="222721"/>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35"/>
            <p:cNvSpPr/>
            <p:nvPr/>
          </p:nvSpPr>
          <p:spPr>
            <a:xfrm>
              <a:off x="1877189" y="4926355"/>
              <a:ext cx="222643" cy="222721"/>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35"/>
            <p:cNvSpPr/>
            <p:nvPr/>
          </p:nvSpPr>
          <p:spPr>
            <a:xfrm>
              <a:off x="1765829" y="4926355"/>
              <a:ext cx="222799" cy="222721"/>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35"/>
            <p:cNvSpPr/>
            <p:nvPr/>
          </p:nvSpPr>
          <p:spPr>
            <a:xfrm>
              <a:off x="2214479" y="4734077"/>
              <a:ext cx="186722" cy="186957"/>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35"/>
            <p:cNvSpPr/>
            <p:nvPr/>
          </p:nvSpPr>
          <p:spPr>
            <a:xfrm>
              <a:off x="2401280" y="4402266"/>
              <a:ext cx="222799" cy="222643"/>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35"/>
            <p:cNvSpPr/>
            <p:nvPr/>
          </p:nvSpPr>
          <p:spPr>
            <a:xfrm>
              <a:off x="2401280" y="4290827"/>
              <a:ext cx="222799" cy="222877"/>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35"/>
            <p:cNvSpPr/>
            <p:nvPr/>
          </p:nvSpPr>
          <p:spPr>
            <a:xfrm>
              <a:off x="2072677" y="4597440"/>
              <a:ext cx="552811" cy="552889"/>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35"/>
            <p:cNvSpPr/>
            <p:nvPr/>
          </p:nvSpPr>
          <p:spPr>
            <a:xfrm>
              <a:off x="2346891" y="4871654"/>
              <a:ext cx="278597" cy="278675"/>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35"/>
            <p:cNvSpPr/>
            <p:nvPr/>
          </p:nvSpPr>
          <p:spPr>
            <a:xfrm>
              <a:off x="2072442" y="5011030"/>
              <a:ext cx="276562" cy="139298"/>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35"/>
            <p:cNvSpPr/>
            <p:nvPr/>
          </p:nvSpPr>
          <p:spPr>
            <a:xfrm>
              <a:off x="2072442" y="5080288"/>
              <a:ext cx="137577" cy="68788"/>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35"/>
            <p:cNvSpPr/>
            <p:nvPr/>
          </p:nvSpPr>
          <p:spPr>
            <a:xfrm>
              <a:off x="2485485" y="4597440"/>
              <a:ext cx="140003" cy="277188"/>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35"/>
            <p:cNvSpPr/>
            <p:nvPr/>
          </p:nvSpPr>
          <p:spPr>
            <a:xfrm>
              <a:off x="2554664" y="4597440"/>
              <a:ext cx="69414" cy="138751"/>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35"/>
            <p:cNvSpPr/>
            <p:nvPr/>
          </p:nvSpPr>
          <p:spPr>
            <a:xfrm>
              <a:off x="2554664" y="4873219"/>
              <a:ext cx="70040" cy="138594"/>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35"/>
            <p:cNvSpPr/>
            <p:nvPr/>
          </p:nvSpPr>
          <p:spPr>
            <a:xfrm>
              <a:off x="2514988" y="5045933"/>
              <a:ext cx="109091" cy="103143"/>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35"/>
            <p:cNvSpPr/>
            <p:nvPr/>
          </p:nvSpPr>
          <p:spPr>
            <a:xfrm>
              <a:off x="842235" y="4513704"/>
              <a:ext cx="635294" cy="635451"/>
            </a:xfrm>
            <a:custGeom>
              <a:rect b="b" l="l" r="r" t="t"/>
              <a:pathLst>
                <a:path extrusionOk="0" h="8120" w="8118">
                  <a:moveTo>
                    <a:pt x="1" y="0"/>
                  </a:moveTo>
                  <a:lnTo>
                    <a:pt x="1" y="1074"/>
                  </a:lnTo>
                  <a:lnTo>
                    <a:pt x="886" y="1958"/>
                  </a:lnTo>
                  <a:lnTo>
                    <a:pt x="1771" y="2843"/>
                  </a:lnTo>
                  <a:lnTo>
                    <a:pt x="1773" y="2846"/>
                  </a:lnTo>
                  <a:lnTo>
                    <a:pt x="7044" y="8118"/>
                  </a:lnTo>
                  <a:lnTo>
                    <a:pt x="7042" y="8120"/>
                  </a:lnTo>
                  <a:lnTo>
                    <a:pt x="8115" y="8120"/>
                  </a:lnTo>
                  <a:lnTo>
                    <a:pt x="8118" y="8118"/>
                  </a:lnTo>
                  <a:lnTo>
                    <a:pt x="5261" y="5261"/>
                  </a:lnTo>
                  <a:lnTo>
                    <a:pt x="4800" y="4800"/>
                  </a:lnTo>
                  <a:lnTo>
                    <a:pt x="3302" y="3302"/>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35"/>
            <p:cNvSpPr/>
            <p:nvPr/>
          </p:nvSpPr>
          <p:spPr>
            <a:xfrm>
              <a:off x="1253869" y="4925338"/>
              <a:ext cx="223582" cy="223738"/>
            </a:xfrm>
            <a:custGeom>
              <a:rect b="b" l="l" r="r" t="t"/>
              <a:pathLst>
                <a:path extrusionOk="0" h="2859" w="2857">
                  <a:moveTo>
                    <a:pt x="1" y="1"/>
                  </a:moveTo>
                  <a:lnTo>
                    <a:pt x="1" y="1074"/>
                  </a:lnTo>
                  <a:lnTo>
                    <a:pt x="1783" y="2857"/>
                  </a:lnTo>
                  <a:lnTo>
                    <a:pt x="1781" y="2859"/>
                  </a:lnTo>
                  <a:lnTo>
                    <a:pt x="2854" y="2859"/>
                  </a:lnTo>
                  <a:lnTo>
                    <a:pt x="2857" y="2857"/>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35"/>
            <p:cNvSpPr/>
            <p:nvPr/>
          </p:nvSpPr>
          <p:spPr>
            <a:xfrm>
              <a:off x="842156" y="4513626"/>
              <a:ext cx="222721" cy="222721"/>
            </a:xfrm>
            <a:custGeom>
              <a:rect b="b" l="l" r="r" t="t"/>
              <a:pathLst>
                <a:path extrusionOk="0" h="2846" w="2846">
                  <a:moveTo>
                    <a:pt x="1" y="0"/>
                  </a:moveTo>
                  <a:lnTo>
                    <a:pt x="1" y="1072"/>
                  </a:lnTo>
                  <a:lnTo>
                    <a:pt x="885" y="1958"/>
                  </a:lnTo>
                  <a:lnTo>
                    <a:pt x="1770" y="2843"/>
                  </a:lnTo>
                  <a:lnTo>
                    <a:pt x="1773" y="2845"/>
                  </a:lnTo>
                  <a:lnTo>
                    <a:pt x="2845" y="284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35"/>
            <p:cNvSpPr/>
            <p:nvPr/>
          </p:nvSpPr>
          <p:spPr>
            <a:xfrm>
              <a:off x="1064799" y="4736190"/>
              <a:ext cx="189461" cy="189227"/>
            </a:xfrm>
            <a:custGeom>
              <a:rect b="b" l="l" r="r" t="t"/>
              <a:pathLst>
                <a:path extrusionOk="0" h="2418" w="2421">
                  <a:moveTo>
                    <a:pt x="0" y="0"/>
                  </a:moveTo>
                  <a:lnTo>
                    <a:pt x="454" y="457"/>
                  </a:lnTo>
                  <a:lnTo>
                    <a:pt x="1962" y="459"/>
                  </a:lnTo>
                  <a:lnTo>
                    <a:pt x="1956" y="1956"/>
                  </a:lnTo>
                  <a:lnTo>
                    <a:pt x="2417" y="2418"/>
                  </a:lnTo>
                  <a:lnTo>
                    <a:pt x="2421" y="3"/>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35"/>
            <p:cNvSpPr/>
            <p:nvPr/>
          </p:nvSpPr>
          <p:spPr>
            <a:xfrm>
              <a:off x="1366168" y="4926355"/>
              <a:ext cx="222799" cy="222721"/>
            </a:xfrm>
            <a:custGeom>
              <a:rect b="b" l="l" r="r" t="t"/>
              <a:pathLst>
                <a:path extrusionOk="0" h="2846" w="2847">
                  <a:moveTo>
                    <a:pt x="1" y="1"/>
                  </a:moveTo>
                  <a:lnTo>
                    <a:pt x="1" y="1073"/>
                  </a:lnTo>
                  <a:lnTo>
                    <a:pt x="1773" y="2846"/>
                  </a:lnTo>
                  <a:lnTo>
                    <a:pt x="2847" y="2846"/>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35"/>
            <p:cNvSpPr/>
            <p:nvPr/>
          </p:nvSpPr>
          <p:spPr>
            <a:xfrm>
              <a:off x="1477529" y="4926355"/>
              <a:ext cx="222799" cy="222721"/>
            </a:xfrm>
            <a:custGeom>
              <a:rect b="b" l="l" r="r" t="t"/>
              <a:pathLst>
                <a:path extrusionOk="0" h="2846" w="2847">
                  <a:moveTo>
                    <a:pt x="1" y="1"/>
                  </a:moveTo>
                  <a:lnTo>
                    <a:pt x="1" y="1073"/>
                  </a:lnTo>
                  <a:lnTo>
                    <a:pt x="1773" y="2846"/>
                  </a:lnTo>
                  <a:lnTo>
                    <a:pt x="2846" y="2846"/>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35"/>
            <p:cNvSpPr/>
            <p:nvPr/>
          </p:nvSpPr>
          <p:spPr>
            <a:xfrm>
              <a:off x="842156" y="4402266"/>
              <a:ext cx="222721" cy="222643"/>
            </a:xfrm>
            <a:custGeom>
              <a:rect b="b" l="l" r="r" t="t"/>
              <a:pathLst>
                <a:path extrusionOk="0" h="2845" w="2846">
                  <a:moveTo>
                    <a:pt x="1" y="1"/>
                  </a:moveTo>
                  <a:lnTo>
                    <a:pt x="1" y="1074"/>
                  </a:lnTo>
                  <a:lnTo>
                    <a:pt x="1773" y="2844"/>
                  </a:lnTo>
                  <a:lnTo>
                    <a:pt x="2845" y="2844"/>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35"/>
            <p:cNvSpPr/>
            <p:nvPr/>
          </p:nvSpPr>
          <p:spPr>
            <a:xfrm>
              <a:off x="842156" y="4290827"/>
              <a:ext cx="222721" cy="222877"/>
            </a:xfrm>
            <a:custGeom>
              <a:rect b="b" l="l" r="r" t="t"/>
              <a:pathLst>
                <a:path extrusionOk="0" h="2848" w="2846">
                  <a:moveTo>
                    <a:pt x="1" y="1"/>
                  </a:moveTo>
                  <a:lnTo>
                    <a:pt x="1" y="1074"/>
                  </a:lnTo>
                  <a:lnTo>
                    <a:pt x="1773" y="2847"/>
                  </a:lnTo>
                  <a:lnTo>
                    <a:pt x="2845" y="2847"/>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35"/>
            <p:cNvSpPr/>
            <p:nvPr/>
          </p:nvSpPr>
          <p:spPr>
            <a:xfrm>
              <a:off x="840748" y="4597440"/>
              <a:ext cx="552733" cy="552889"/>
            </a:xfrm>
            <a:custGeom>
              <a:rect b="b" l="l" r="r" t="t"/>
              <a:pathLst>
                <a:path extrusionOk="0" h="7065" w="7063">
                  <a:moveTo>
                    <a:pt x="19" y="1"/>
                  </a:moveTo>
                  <a:lnTo>
                    <a:pt x="19" y="3504"/>
                  </a:lnTo>
                  <a:lnTo>
                    <a:pt x="0" y="3524"/>
                  </a:lnTo>
                  <a:lnTo>
                    <a:pt x="9" y="3534"/>
                  </a:lnTo>
                  <a:lnTo>
                    <a:pt x="19" y="3541"/>
                  </a:lnTo>
                  <a:lnTo>
                    <a:pt x="19" y="7049"/>
                  </a:lnTo>
                  <a:lnTo>
                    <a:pt x="3538" y="7049"/>
                  </a:lnTo>
                  <a:lnTo>
                    <a:pt x="3532" y="7055"/>
                  </a:lnTo>
                  <a:lnTo>
                    <a:pt x="3540" y="7064"/>
                  </a:lnTo>
                  <a:lnTo>
                    <a:pt x="3557" y="7049"/>
                  </a:lnTo>
                  <a:lnTo>
                    <a:pt x="7046" y="7049"/>
                  </a:lnTo>
                  <a:lnTo>
                    <a:pt x="7053" y="7055"/>
                  </a:lnTo>
                  <a:lnTo>
                    <a:pt x="7060" y="7049"/>
                  </a:lnTo>
                  <a:lnTo>
                    <a:pt x="7062" y="7047"/>
                  </a:lnTo>
                  <a:lnTo>
                    <a:pt x="1791" y="1774"/>
                  </a:lnTo>
                  <a:lnTo>
                    <a:pt x="1788" y="1772"/>
                  </a:lnTo>
                  <a:lnTo>
                    <a:pt x="903" y="887"/>
                  </a:lnTo>
                  <a:lnTo>
                    <a:pt x="1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35"/>
            <p:cNvSpPr/>
            <p:nvPr/>
          </p:nvSpPr>
          <p:spPr>
            <a:xfrm>
              <a:off x="840748" y="4871654"/>
              <a:ext cx="278518" cy="278675"/>
            </a:xfrm>
            <a:custGeom>
              <a:rect b="b" l="l" r="r" t="t"/>
              <a:pathLst>
                <a:path extrusionOk="0" h="3561" w="3559">
                  <a:moveTo>
                    <a:pt x="19" y="0"/>
                  </a:moveTo>
                  <a:lnTo>
                    <a:pt x="0" y="20"/>
                  </a:lnTo>
                  <a:lnTo>
                    <a:pt x="9" y="30"/>
                  </a:lnTo>
                  <a:lnTo>
                    <a:pt x="19" y="37"/>
                  </a:lnTo>
                  <a:lnTo>
                    <a:pt x="19" y="3545"/>
                  </a:lnTo>
                  <a:lnTo>
                    <a:pt x="3538" y="3545"/>
                  </a:lnTo>
                  <a:lnTo>
                    <a:pt x="3532" y="3551"/>
                  </a:lnTo>
                  <a:lnTo>
                    <a:pt x="3540" y="3560"/>
                  </a:lnTo>
                  <a:lnTo>
                    <a:pt x="3557" y="3545"/>
                  </a:lnTo>
                  <a:lnTo>
                    <a:pt x="3559" y="3543"/>
                  </a:lnTo>
                  <a:lnTo>
                    <a:pt x="3550" y="3533"/>
                  </a:lnTo>
                  <a:lnTo>
                    <a:pt x="36" y="20"/>
                  </a:lnTo>
                  <a:lnTo>
                    <a:pt x="1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35"/>
            <p:cNvSpPr/>
            <p:nvPr/>
          </p:nvSpPr>
          <p:spPr>
            <a:xfrm>
              <a:off x="1117153" y="5011030"/>
              <a:ext cx="276562" cy="139298"/>
            </a:xfrm>
            <a:custGeom>
              <a:rect b="b" l="l" r="r" t="t"/>
              <a:pathLst>
                <a:path extrusionOk="0" h="1780" w="3534">
                  <a:moveTo>
                    <a:pt x="1769" y="1"/>
                  </a:moveTo>
                  <a:lnTo>
                    <a:pt x="18" y="1752"/>
                  </a:lnTo>
                  <a:lnTo>
                    <a:pt x="6" y="1764"/>
                  </a:lnTo>
                  <a:lnTo>
                    <a:pt x="0" y="1770"/>
                  </a:lnTo>
                  <a:lnTo>
                    <a:pt x="8" y="1779"/>
                  </a:lnTo>
                  <a:lnTo>
                    <a:pt x="25" y="1764"/>
                  </a:lnTo>
                  <a:lnTo>
                    <a:pt x="3514" y="1764"/>
                  </a:lnTo>
                  <a:lnTo>
                    <a:pt x="3521" y="1770"/>
                  </a:lnTo>
                  <a:lnTo>
                    <a:pt x="3528" y="1764"/>
                  </a:lnTo>
                  <a:lnTo>
                    <a:pt x="3533" y="1764"/>
                  </a:lnTo>
                  <a:lnTo>
                    <a:pt x="17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35"/>
            <p:cNvSpPr/>
            <p:nvPr/>
          </p:nvSpPr>
          <p:spPr>
            <a:xfrm>
              <a:off x="1254651" y="5080288"/>
              <a:ext cx="137498" cy="68788"/>
            </a:xfrm>
            <a:custGeom>
              <a:rect b="b" l="l" r="r" t="t"/>
              <a:pathLst>
                <a:path extrusionOk="0" h="879" w="1757">
                  <a:moveTo>
                    <a:pt x="880" y="1"/>
                  </a:move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35"/>
            <p:cNvSpPr/>
            <p:nvPr/>
          </p:nvSpPr>
          <p:spPr>
            <a:xfrm>
              <a:off x="840748" y="4597440"/>
              <a:ext cx="139924" cy="277188"/>
            </a:xfrm>
            <a:custGeom>
              <a:rect b="b" l="l" r="r" t="t"/>
              <a:pathLst>
                <a:path extrusionOk="0" h="3542" w="1788">
                  <a:moveTo>
                    <a:pt x="19" y="1"/>
                  </a:moveTo>
                  <a:lnTo>
                    <a:pt x="19" y="3504"/>
                  </a:lnTo>
                  <a:lnTo>
                    <a:pt x="0" y="3524"/>
                  </a:lnTo>
                  <a:lnTo>
                    <a:pt x="9" y="3534"/>
                  </a:lnTo>
                  <a:lnTo>
                    <a:pt x="19" y="3541"/>
                  </a:lnTo>
                  <a:lnTo>
                    <a:pt x="26" y="3534"/>
                  </a:lnTo>
                  <a:lnTo>
                    <a:pt x="36" y="3524"/>
                  </a:lnTo>
                  <a:lnTo>
                    <a:pt x="1788" y="1772"/>
                  </a:lnTo>
                  <a:lnTo>
                    <a:pt x="903" y="887"/>
                  </a:lnTo>
                  <a:lnTo>
                    <a:pt x="1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35"/>
            <p:cNvSpPr/>
            <p:nvPr/>
          </p:nvSpPr>
          <p:spPr>
            <a:xfrm>
              <a:off x="842156" y="4597440"/>
              <a:ext cx="69258" cy="138751"/>
            </a:xfrm>
            <a:custGeom>
              <a:rect b="b" l="l" r="r" t="t"/>
              <a:pathLst>
                <a:path extrusionOk="0" h="1773" w="885">
                  <a:moveTo>
                    <a:pt x="1" y="1"/>
                  </a:moveTo>
                  <a:lnTo>
                    <a:pt x="1" y="1772"/>
                  </a:lnTo>
                  <a:lnTo>
                    <a:pt x="885" y="887"/>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35"/>
            <p:cNvSpPr/>
            <p:nvPr/>
          </p:nvSpPr>
          <p:spPr>
            <a:xfrm>
              <a:off x="841452" y="4873219"/>
              <a:ext cx="69962" cy="138594"/>
            </a:xfrm>
            <a:custGeom>
              <a:rect b="b" l="l" r="r" t="t"/>
              <a:pathLst>
                <a:path extrusionOk="0" h="1771" w="894">
                  <a:moveTo>
                    <a:pt x="10" y="1"/>
                  </a:moveTo>
                  <a:lnTo>
                    <a:pt x="0" y="10"/>
                  </a:lnTo>
                  <a:lnTo>
                    <a:pt x="10" y="17"/>
                  </a:lnTo>
                  <a:lnTo>
                    <a:pt x="10" y="1771"/>
                  </a:lnTo>
                  <a:lnTo>
                    <a:pt x="894" y="886"/>
                  </a:lnTo>
                  <a:lnTo>
                    <a:pt x="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35"/>
            <p:cNvSpPr/>
            <p:nvPr/>
          </p:nvSpPr>
          <p:spPr>
            <a:xfrm>
              <a:off x="842156" y="5051880"/>
              <a:ext cx="107135" cy="97196"/>
            </a:xfrm>
            <a:custGeom>
              <a:rect b="b" l="l" r="r" t="t"/>
              <a:pathLst>
                <a:path extrusionOk="0" h="1242" w="1369">
                  <a:moveTo>
                    <a:pt x="1" y="0"/>
                  </a:moveTo>
                  <a:lnTo>
                    <a:pt x="1" y="1242"/>
                  </a:lnTo>
                  <a:lnTo>
                    <a:pt x="1026" y="1242"/>
                  </a:lnTo>
                  <a:lnTo>
                    <a:pt x="1368" y="888"/>
                  </a:lnTo>
                  <a:lnTo>
                    <a:pt x="410" y="777"/>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35"/>
            <p:cNvSpPr/>
            <p:nvPr/>
          </p:nvSpPr>
          <p:spPr>
            <a:xfrm>
              <a:off x="1988863" y="3432501"/>
              <a:ext cx="635060" cy="635451"/>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35"/>
            <p:cNvSpPr/>
            <p:nvPr/>
          </p:nvSpPr>
          <p:spPr>
            <a:xfrm>
              <a:off x="1989019" y="3432579"/>
              <a:ext cx="228199" cy="228590"/>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35"/>
            <p:cNvSpPr/>
            <p:nvPr/>
          </p:nvSpPr>
          <p:spPr>
            <a:xfrm>
              <a:off x="2402140" y="3846013"/>
              <a:ext cx="221938" cy="221782"/>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35"/>
            <p:cNvSpPr/>
            <p:nvPr/>
          </p:nvSpPr>
          <p:spPr>
            <a:xfrm>
              <a:off x="1877189" y="3432735"/>
              <a:ext cx="222643" cy="222799"/>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35"/>
            <p:cNvSpPr/>
            <p:nvPr/>
          </p:nvSpPr>
          <p:spPr>
            <a:xfrm>
              <a:off x="1765986" y="3432735"/>
              <a:ext cx="222643" cy="222799"/>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35"/>
            <p:cNvSpPr/>
            <p:nvPr/>
          </p:nvSpPr>
          <p:spPr>
            <a:xfrm>
              <a:off x="2214557" y="3661090"/>
              <a:ext cx="186957" cy="186957"/>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35"/>
            <p:cNvSpPr/>
            <p:nvPr/>
          </p:nvSpPr>
          <p:spPr>
            <a:xfrm>
              <a:off x="2401280" y="3956981"/>
              <a:ext cx="222799" cy="222721"/>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35"/>
            <p:cNvSpPr/>
            <p:nvPr/>
          </p:nvSpPr>
          <p:spPr>
            <a:xfrm>
              <a:off x="2401280" y="4068342"/>
              <a:ext cx="222799" cy="222564"/>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35"/>
            <p:cNvSpPr/>
            <p:nvPr/>
          </p:nvSpPr>
          <p:spPr>
            <a:xfrm>
              <a:off x="2072990" y="3431875"/>
              <a:ext cx="552107" cy="552028"/>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35"/>
            <p:cNvSpPr/>
            <p:nvPr/>
          </p:nvSpPr>
          <p:spPr>
            <a:xfrm>
              <a:off x="2346891" y="3431875"/>
              <a:ext cx="277814" cy="277892"/>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35"/>
            <p:cNvSpPr/>
            <p:nvPr/>
          </p:nvSpPr>
          <p:spPr>
            <a:xfrm>
              <a:off x="2071972" y="3431875"/>
              <a:ext cx="277032" cy="140081"/>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35"/>
            <p:cNvSpPr/>
            <p:nvPr/>
          </p:nvSpPr>
          <p:spPr>
            <a:xfrm>
              <a:off x="2071972" y="3432579"/>
              <a:ext cx="138594" cy="70119"/>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35"/>
            <p:cNvSpPr/>
            <p:nvPr/>
          </p:nvSpPr>
          <p:spPr>
            <a:xfrm>
              <a:off x="2554664" y="3571877"/>
              <a:ext cx="70432" cy="138594"/>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35"/>
            <p:cNvSpPr/>
            <p:nvPr/>
          </p:nvSpPr>
          <p:spPr>
            <a:xfrm>
              <a:off x="2485485" y="3708358"/>
              <a:ext cx="139611" cy="277032"/>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35"/>
            <p:cNvSpPr/>
            <p:nvPr/>
          </p:nvSpPr>
          <p:spPr>
            <a:xfrm>
              <a:off x="2554664" y="3845308"/>
              <a:ext cx="69414" cy="138594"/>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35"/>
            <p:cNvSpPr/>
            <p:nvPr/>
          </p:nvSpPr>
          <p:spPr>
            <a:xfrm>
              <a:off x="2538543" y="3432735"/>
              <a:ext cx="85535" cy="104317"/>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35"/>
            <p:cNvSpPr/>
            <p:nvPr/>
          </p:nvSpPr>
          <p:spPr>
            <a:xfrm>
              <a:off x="1097667" y="3655534"/>
              <a:ext cx="1270589" cy="1270667"/>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35"/>
            <p:cNvSpPr/>
            <p:nvPr/>
          </p:nvSpPr>
          <p:spPr>
            <a:xfrm>
              <a:off x="2144830" y="4067168"/>
              <a:ext cx="223503" cy="447085"/>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35"/>
            <p:cNvSpPr/>
            <p:nvPr/>
          </p:nvSpPr>
          <p:spPr>
            <a:xfrm>
              <a:off x="1097745" y="4062316"/>
              <a:ext cx="228512" cy="456946"/>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35"/>
            <p:cNvSpPr/>
            <p:nvPr/>
          </p:nvSpPr>
          <p:spPr>
            <a:xfrm>
              <a:off x="1511179" y="4704105"/>
              <a:ext cx="443720" cy="22193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35"/>
            <p:cNvSpPr/>
            <p:nvPr/>
          </p:nvSpPr>
          <p:spPr>
            <a:xfrm>
              <a:off x="1510397" y="3655456"/>
              <a:ext cx="445363" cy="222721"/>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35"/>
            <p:cNvSpPr/>
            <p:nvPr/>
          </p:nvSpPr>
          <p:spPr>
            <a:xfrm>
              <a:off x="986228" y="4068342"/>
              <a:ext cx="222799" cy="445285"/>
            </a:xfrm>
            <a:custGeom>
              <a:rect b="b" l="l" r="r" t="t"/>
              <a:pathLst>
                <a:path extrusionOk="0" h="5690" w="2847">
                  <a:moveTo>
                    <a:pt x="2846" y="0"/>
                  </a:moveTo>
                  <a:lnTo>
                    <a:pt x="0" y="2845"/>
                  </a:lnTo>
                  <a:lnTo>
                    <a:pt x="2846" y="5689"/>
                  </a:lnTo>
                  <a:lnTo>
                    <a:pt x="2846" y="4616"/>
                  </a:lnTo>
                  <a:lnTo>
                    <a:pt x="1074" y="2845"/>
                  </a:lnTo>
                  <a:lnTo>
                    <a:pt x="2846" y="1073"/>
                  </a:lnTo>
                  <a:lnTo>
                    <a:pt x="284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35"/>
            <p:cNvSpPr/>
            <p:nvPr/>
          </p:nvSpPr>
          <p:spPr>
            <a:xfrm>
              <a:off x="874946" y="4068342"/>
              <a:ext cx="222721" cy="445285"/>
            </a:xfrm>
            <a:custGeom>
              <a:rect b="b" l="l" r="r" t="t"/>
              <a:pathLst>
                <a:path extrusionOk="0" h="5690" w="2846">
                  <a:moveTo>
                    <a:pt x="2845" y="0"/>
                  </a:moveTo>
                  <a:lnTo>
                    <a:pt x="1" y="2845"/>
                  </a:lnTo>
                  <a:lnTo>
                    <a:pt x="2845" y="5689"/>
                  </a:lnTo>
                  <a:lnTo>
                    <a:pt x="2845" y="4616"/>
                  </a:lnTo>
                  <a:lnTo>
                    <a:pt x="1073" y="2845"/>
                  </a:lnTo>
                  <a:lnTo>
                    <a:pt x="2845" y="1073"/>
                  </a:lnTo>
                  <a:lnTo>
                    <a:pt x="28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35"/>
            <p:cNvSpPr/>
            <p:nvPr/>
          </p:nvSpPr>
          <p:spPr>
            <a:xfrm>
              <a:off x="1323596" y="4519182"/>
              <a:ext cx="186957" cy="186879"/>
            </a:xfrm>
            <a:custGeom>
              <a:rect b="b" l="l" r="r" t="t"/>
              <a:pathLst>
                <a:path extrusionOk="0" h="2388" w="2389">
                  <a:moveTo>
                    <a:pt x="34" y="0"/>
                  </a:moveTo>
                  <a:lnTo>
                    <a:pt x="1" y="2388"/>
                  </a:lnTo>
                  <a:lnTo>
                    <a:pt x="2389" y="2367"/>
                  </a:lnTo>
                  <a:lnTo>
                    <a:pt x="1945" y="1921"/>
                  </a:lnTo>
                  <a:lnTo>
                    <a:pt x="458" y="1933"/>
                  </a:lnTo>
                  <a:lnTo>
                    <a:pt x="458" y="1933"/>
                  </a:lnTo>
                  <a:lnTo>
                    <a:pt x="478" y="447"/>
                  </a:lnTo>
                  <a:lnTo>
                    <a:pt x="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35"/>
            <p:cNvSpPr/>
            <p:nvPr/>
          </p:nvSpPr>
          <p:spPr>
            <a:xfrm>
              <a:off x="1954821" y="4514174"/>
              <a:ext cx="190087" cy="190322"/>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35"/>
            <p:cNvSpPr/>
            <p:nvPr/>
          </p:nvSpPr>
          <p:spPr>
            <a:xfrm>
              <a:off x="1955682" y="3878098"/>
              <a:ext cx="189383" cy="189148"/>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35"/>
            <p:cNvSpPr/>
            <p:nvPr/>
          </p:nvSpPr>
          <p:spPr>
            <a:xfrm>
              <a:off x="1323518" y="3875985"/>
              <a:ext cx="186801" cy="186957"/>
            </a:xfrm>
            <a:custGeom>
              <a:rect b="b" l="l" r="r" t="t"/>
              <a:pathLst>
                <a:path extrusionOk="0" h="2389" w="2387">
                  <a:moveTo>
                    <a:pt x="1" y="1"/>
                  </a:moveTo>
                  <a:lnTo>
                    <a:pt x="31" y="2388"/>
                  </a:lnTo>
                  <a:lnTo>
                    <a:pt x="484" y="1936"/>
                  </a:lnTo>
                  <a:lnTo>
                    <a:pt x="458" y="456"/>
                  </a:lnTo>
                  <a:lnTo>
                    <a:pt x="1944" y="475"/>
                  </a:lnTo>
                  <a:lnTo>
                    <a:pt x="2387" y="3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35"/>
            <p:cNvSpPr/>
            <p:nvPr/>
          </p:nvSpPr>
          <p:spPr>
            <a:xfrm>
              <a:off x="2257129" y="4068342"/>
              <a:ext cx="222799" cy="445285"/>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35"/>
            <p:cNvSpPr/>
            <p:nvPr/>
          </p:nvSpPr>
          <p:spPr>
            <a:xfrm>
              <a:off x="2368490" y="4068342"/>
              <a:ext cx="222721" cy="445285"/>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35"/>
            <p:cNvSpPr/>
            <p:nvPr/>
          </p:nvSpPr>
          <p:spPr>
            <a:xfrm>
              <a:off x="1510397" y="3544096"/>
              <a:ext cx="445363" cy="222799"/>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35"/>
            <p:cNvSpPr/>
            <p:nvPr/>
          </p:nvSpPr>
          <p:spPr>
            <a:xfrm>
              <a:off x="1510397" y="3432735"/>
              <a:ext cx="445363" cy="222799"/>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35"/>
            <p:cNvSpPr/>
            <p:nvPr/>
          </p:nvSpPr>
          <p:spPr>
            <a:xfrm>
              <a:off x="1510397" y="4815074"/>
              <a:ext cx="445363" cy="222643"/>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35"/>
            <p:cNvSpPr/>
            <p:nvPr/>
          </p:nvSpPr>
          <p:spPr>
            <a:xfrm>
              <a:off x="1510397" y="4926355"/>
              <a:ext cx="445363" cy="222721"/>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35"/>
            <p:cNvSpPr/>
            <p:nvPr/>
          </p:nvSpPr>
          <p:spPr>
            <a:xfrm>
              <a:off x="1181637" y="3739426"/>
              <a:ext cx="1102570" cy="1102570"/>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35"/>
            <p:cNvSpPr/>
            <p:nvPr/>
          </p:nvSpPr>
          <p:spPr>
            <a:xfrm>
              <a:off x="1455851" y="4013640"/>
              <a:ext cx="554298" cy="554298"/>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8" name="Google Shape;5468;p35"/>
            <p:cNvSpPr/>
            <p:nvPr/>
          </p:nvSpPr>
          <p:spPr>
            <a:xfrm>
              <a:off x="1180933" y="4152860"/>
              <a:ext cx="277110" cy="277188"/>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35"/>
            <p:cNvSpPr/>
            <p:nvPr/>
          </p:nvSpPr>
          <p:spPr>
            <a:xfrm>
              <a:off x="1180933" y="4222196"/>
              <a:ext cx="138516" cy="138516"/>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35"/>
            <p:cNvSpPr/>
            <p:nvPr/>
          </p:nvSpPr>
          <p:spPr>
            <a:xfrm>
              <a:off x="2007801" y="4152860"/>
              <a:ext cx="277188" cy="277188"/>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35"/>
            <p:cNvSpPr/>
            <p:nvPr/>
          </p:nvSpPr>
          <p:spPr>
            <a:xfrm>
              <a:off x="2144908" y="4222196"/>
              <a:ext cx="138594" cy="138516"/>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35"/>
            <p:cNvSpPr/>
            <p:nvPr/>
          </p:nvSpPr>
          <p:spPr>
            <a:xfrm>
              <a:off x="1594445" y="3739426"/>
              <a:ext cx="277110" cy="277110"/>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35"/>
            <p:cNvSpPr/>
            <p:nvPr/>
          </p:nvSpPr>
          <p:spPr>
            <a:xfrm>
              <a:off x="1663703" y="3739582"/>
              <a:ext cx="138516" cy="138516"/>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35"/>
            <p:cNvSpPr/>
            <p:nvPr/>
          </p:nvSpPr>
          <p:spPr>
            <a:xfrm>
              <a:off x="1663703" y="4015127"/>
              <a:ext cx="138516" cy="138594"/>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35"/>
            <p:cNvSpPr/>
            <p:nvPr/>
          </p:nvSpPr>
          <p:spPr>
            <a:xfrm>
              <a:off x="1663703" y="4430047"/>
              <a:ext cx="138516" cy="138516"/>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35"/>
            <p:cNvSpPr/>
            <p:nvPr/>
          </p:nvSpPr>
          <p:spPr>
            <a:xfrm>
              <a:off x="1594445" y="4566450"/>
              <a:ext cx="277110" cy="277110"/>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35"/>
            <p:cNvSpPr/>
            <p:nvPr/>
          </p:nvSpPr>
          <p:spPr>
            <a:xfrm>
              <a:off x="1663703" y="4703479"/>
              <a:ext cx="138516" cy="138594"/>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35"/>
            <p:cNvSpPr/>
            <p:nvPr/>
          </p:nvSpPr>
          <p:spPr>
            <a:xfrm>
              <a:off x="1624105" y="4187841"/>
              <a:ext cx="216069" cy="207304"/>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35"/>
            <p:cNvSpPr/>
            <p:nvPr/>
          </p:nvSpPr>
          <p:spPr>
            <a:xfrm>
              <a:off x="842078" y="3432422"/>
              <a:ext cx="635138" cy="635451"/>
            </a:xfrm>
            <a:custGeom>
              <a:rect b="b" l="l" r="r" t="t"/>
              <a:pathLst>
                <a:path extrusionOk="0" h="8120" w="8116">
                  <a:moveTo>
                    <a:pt x="7045" y="1"/>
                  </a:moveTo>
                  <a:lnTo>
                    <a:pt x="7035" y="12"/>
                  </a:lnTo>
                  <a:lnTo>
                    <a:pt x="6150" y="896"/>
                  </a:lnTo>
                  <a:lnTo>
                    <a:pt x="5274" y="1772"/>
                  </a:lnTo>
                  <a:lnTo>
                    <a:pt x="5262" y="1785"/>
                  </a:lnTo>
                  <a:lnTo>
                    <a:pt x="1760" y="5285"/>
                  </a:lnTo>
                  <a:lnTo>
                    <a:pt x="1760" y="5288"/>
                  </a:lnTo>
                  <a:lnTo>
                    <a:pt x="885" y="6161"/>
                  </a:lnTo>
                  <a:lnTo>
                    <a:pt x="1" y="7046"/>
                  </a:lnTo>
                  <a:lnTo>
                    <a:pt x="1" y="8120"/>
                  </a:lnTo>
                  <a:lnTo>
                    <a:pt x="2835" y="5284"/>
                  </a:lnTo>
                  <a:lnTo>
                    <a:pt x="4796" y="3326"/>
                  </a:lnTo>
                  <a:lnTo>
                    <a:pt x="5263" y="2858"/>
                  </a:lnTo>
                  <a:lnTo>
                    <a:pt x="8116" y="5"/>
                  </a:lnTo>
                  <a:lnTo>
                    <a:pt x="7049" y="5"/>
                  </a:lnTo>
                  <a:lnTo>
                    <a:pt x="70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35"/>
            <p:cNvSpPr/>
            <p:nvPr/>
          </p:nvSpPr>
          <p:spPr>
            <a:xfrm>
              <a:off x="1253869" y="3432579"/>
              <a:ext cx="223269" cy="223503"/>
            </a:xfrm>
            <a:custGeom>
              <a:rect b="b" l="l" r="r" t="t"/>
              <a:pathLst>
                <a:path extrusionOk="0" h="2856" w="2853">
                  <a:moveTo>
                    <a:pt x="1783" y="1"/>
                  </a:moveTo>
                  <a:lnTo>
                    <a:pt x="1774" y="11"/>
                  </a:lnTo>
                  <a:lnTo>
                    <a:pt x="890" y="895"/>
                  </a:lnTo>
                  <a:lnTo>
                    <a:pt x="14" y="1772"/>
                  </a:lnTo>
                  <a:lnTo>
                    <a:pt x="1" y="1783"/>
                  </a:lnTo>
                  <a:lnTo>
                    <a:pt x="1" y="2856"/>
                  </a:lnTo>
                  <a:lnTo>
                    <a:pt x="2853" y="3"/>
                  </a:lnTo>
                  <a:lnTo>
                    <a:pt x="1787" y="3"/>
                  </a:lnTo>
                  <a:lnTo>
                    <a:pt x="178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35"/>
            <p:cNvSpPr/>
            <p:nvPr/>
          </p:nvSpPr>
          <p:spPr>
            <a:xfrm>
              <a:off x="842156" y="3846013"/>
              <a:ext cx="221782" cy="221782"/>
            </a:xfrm>
            <a:custGeom>
              <a:rect b="b" l="l" r="r" t="t"/>
              <a:pathLst>
                <a:path extrusionOk="0" h="2834" w="2834">
                  <a:moveTo>
                    <a:pt x="1761" y="0"/>
                  </a:moveTo>
                  <a:lnTo>
                    <a:pt x="1761" y="3"/>
                  </a:lnTo>
                  <a:lnTo>
                    <a:pt x="885" y="876"/>
                  </a:lnTo>
                  <a:lnTo>
                    <a:pt x="1" y="1761"/>
                  </a:lnTo>
                  <a:lnTo>
                    <a:pt x="1" y="2834"/>
                  </a:lnTo>
                  <a:lnTo>
                    <a:pt x="28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35"/>
            <p:cNvSpPr/>
            <p:nvPr/>
          </p:nvSpPr>
          <p:spPr>
            <a:xfrm>
              <a:off x="1063860" y="3656004"/>
              <a:ext cx="190087" cy="190322"/>
            </a:xfrm>
            <a:custGeom>
              <a:rect b="b" l="l" r="r" t="t"/>
              <a:pathLst>
                <a:path extrusionOk="0" h="2432" w="2429">
                  <a:moveTo>
                    <a:pt x="2429" y="1"/>
                  </a:moveTo>
                  <a:lnTo>
                    <a:pt x="1962" y="469"/>
                  </a:lnTo>
                  <a:lnTo>
                    <a:pt x="1963" y="1968"/>
                  </a:lnTo>
                  <a:lnTo>
                    <a:pt x="457" y="1975"/>
                  </a:lnTo>
                  <a:lnTo>
                    <a:pt x="1" y="2432"/>
                  </a:lnTo>
                  <a:lnTo>
                    <a:pt x="2420" y="2422"/>
                  </a:lnTo>
                  <a:lnTo>
                    <a:pt x="24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3" name="Google Shape;5483;p35"/>
            <p:cNvSpPr/>
            <p:nvPr/>
          </p:nvSpPr>
          <p:spPr>
            <a:xfrm>
              <a:off x="1366168" y="3432735"/>
              <a:ext cx="222799" cy="222799"/>
            </a:xfrm>
            <a:custGeom>
              <a:rect b="b" l="l" r="r" t="t"/>
              <a:pathLst>
                <a:path extrusionOk="0" h="2847" w="2847">
                  <a:moveTo>
                    <a:pt x="1772" y="1"/>
                  </a:moveTo>
                  <a:lnTo>
                    <a:pt x="1" y="1773"/>
                  </a:lnTo>
                  <a:lnTo>
                    <a:pt x="1" y="2847"/>
                  </a:lnTo>
                  <a:lnTo>
                    <a:pt x="28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35"/>
            <p:cNvSpPr/>
            <p:nvPr/>
          </p:nvSpPr>
          <p:spPr>
            <a:xfrm>
              <a:off x="1477529" y="3432735"/>
              <a:ext cx="222799" cy="222799"/>
            </a:xfrm>
            <a:custGeom>
              <a:rect b="b" l="l" r="r" t="t"/>
              <a:pathLst>
                <a:path extrusionOk="0" h="2847" w="2847">
                  <a:moveTo>
                    <a:pt x="1773" y="1"/>
                  </a:moveTo>
                  <a:lnTo>
                    <a:pt x="1" y="1773"/>
                  </a:lnTo>
                  <a:lnTo>
                    <a:pt x="1" y="2847"/>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35"/>
            <p:cNvSpPr/>
            <p:nvPr/>
          </p:nvSpPr>
          <p:spPr>
            <a:xfrm>
              <a:off x="842156" y="3956981"/>
              <a:ext cx="222721" cy="222721"/>
            </a:xfrm>
            <a:custGeom>
              <a:rect b="b" l="l" r="r" t="t"/>
              <a:pathLst>
                <a:path extrusionOk="0" h="2846" w="2846">
                  <a:moveTo>
                    <a:pt x="1773" y="0"/>
                  </a:moveTo>
                  <a:lnTo>
                    <a:pt x="1" y="1772"/>
                  </a:lnTo>
                  <a:lnTo>
                    <a:pt x="1" y="2846"/>
                  </a:lnTo>
                  <a:lnTo>
                    <a:pt x="284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35"/>
            <p:cNvSpPr/>
            <p:nvPr/>
          </p:nvSpPr>
          <p:spPr>
            <a:xfrm>
              <a:off x="842156" y="4068342"/>
              <a:ext cx="222721" cy="222564"/>
            </a:xfrm>
            <a:custGeom>
              <a:rect b="b" l="l" r="r" t="t"/>
              <a:pathLst>
                <a:path extrusionOk="0" h="2844" w="2846">
                  <a:moveTo>
                    <a:pt x="1773" y="0"/>
                  </a:moveTo>
                  <a:lnTo>
                    <a:pt x="1" y="1772"/>
                  </a:lnTo>
                  <a:lnTo>
                    <a:pt x="1" y="2844"/>
                  </a:lnTo>
                  <a:lnTo>
                    <a:pt x="284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35"/>
            <p:cNvSpPr/>
            <p:nvPr/>
          </p:nvSpPr>
          <p:spPr>
            <a:xfrm>
              <a:off x="841139" y="3431875"/>
              <a:ext cx="552185" cy="552028"/>
            </a:xfrm>
            <a:custGeom>
              <a:rect b="b" l="l" r="r" t="t"/>
              <a:pathLst>
                <a:path extrusionOk="0" h="7054" w="7056">
                  <a:moveTo>
                    <a:pt x="3545" y="1"/>
                  </a:moveTo>
                  <a:lnTo>
                    <a:pt x="3533" y="12"/>
                  </a:lnTo>
                  <a:lnTo>
                    <a:pt x="14" y="12"/>
                  </a:lnTo>
                  <a:lnTo>
                    <a:pt x="14" y="3534"/>
                  </a:lnTo>
                  <a:lnTo>
                    <a:pt x="4" y="3542"/>
                  </a:lnTo>
                  <a:lnTo>
                    <a:pt x="0" y="3546"/>
                  </a:lnTo>
                  <a:lnTo>
                    <a:pt x="14" y="3559"/>
                  </a:lnTo>
                  <a:lnTo>
                    <a:pt x="14" y="7053"/>
                  </a:lnTo>
                  <a:lnTo>
                    <a:pt x="898" y="6168"/>
                  </a:lnTo>
                  <a:lnTo>
                    <a:pt x="1774" y="5295"/>
                  </a:lnTo>
                  <a:lnTo>
                    <a:pt x="1774" y="5292"/>
                  </a:lnTo>
                  <a:lnTo>
                    <a:pt x="5275" y="1792"/>
                  </a:lnTo>
                  <a:lnTo>
                    <a:pt x="5288" y="1781"/>
                  </a:lnTo>
                  <a:lnTo>
                    <a:pt x="6164" y="904"/>
                  </a:lnTo>
                  <a:lnTo>
                    <a:pt x="7048" y="20"/>
                  </a:lnTo>
                  <a:lnTo>
                    <a:pt x="7055" y="12"/>
                  </a:lnTo>
                  <a:lnTo>
                    <a:pt x="3552" y="12"/>
                  </a:lnTo>
                  <a:lnTo>
                    <a:pt x="3554" y="10"/>
                  </a:lnTo>
                  <a:lnTo>
                    <a:pt x="3545" y="1"/>
                  </a:lnTo>
                  <a:close/>
                </a:path>
              </a:pathLst>
            </a:custGeom>
            <a:solidFill>
              <a:srgbClr val="E8DA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35"/>
            <p:cNvSpPr/>
            <p:nvPr/>
          </p:nvSpPr>
          <p:spPr>
            <a:xfrm>
              <a:off x="841452" y="3431875"/>
              <a:ext cx="277814" cy="277892"/>
            </a:xfrm>
            <a:custGeom>
              <a:rect b="b" l="l" r="r" t="t"/>
              <a:pathLst>
                <a:path extrusionOk="0" h="3551" w="3550">
                  <a:moveTo>
                    <a:pt x="3541" y="1"/>
                  </a:moveTo>
                  <a:lnTo>
                    <a:pt x="3529" y="12"/>
                  </a:lnTo>
                  <a:lnTo>
                    <a:pt x="10" y="12"/>
                  </a:lnTo>
                  <a:lnTo>
                    <a:pt x="10" y="3534"/>
                  </a:lnTo>
                  <a:lnTo>
                    <a:pt x="0" y="3542"/>
                  </a:lnTo>
                  <a:lnTo>
                    <a:pt x="10" y="3550"/>
                  </a:lnTo>
                  <a:lnTo>
                    <a:pt x="19" y="3542"/>
                  </a:lnTo>
                  <a:lnTo>
                    <a:pt x="891" y="2670"/>
                  </a:lnTo>
                  <a:lnTo>
                    <a:pt x="3531" y="29"/>
                  </a:lnTo>
                  <a:lnTo>
                    <a:pt x="3548" y="12"/>
                  </a:lnTo>
                  <a:lnTo>
                    <a:pt x="3550" y="10"/>
                  </a:lnTo>
                  <a:lnTo>
                    <a:pt x="35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35"/>
            <p:cNvSpPr/>
            <p:nvPr/>
          </p:nvSpPr>
          <p:spPr>
            <a:xfrm>
              <a:off x="1117153" y="3431875"/>
              <a:ext cx="277110" cy="140081"/>
            </a:xfrm>
            <a:custGeom>
              <a:rect b="b" l="l" r="r" t="t"/>
              <a:pathLst>
                <a:path extrusionOk="0" h="1790" w="3541">
                  <a:moveTo>
                    <a:pt x="18" y="1"/>
                  </a:moveTo>
                  <a:lnTo>
                    <a:pt x="6" y="12"/>
                  </a:lnTo>
                  <a:lnTo>
                    <a:pt x="0" y="20"/>
                  </a:lnTo>
                  <a:lnTo>
                    <a:pt x="1769" y="1789"/>
                  </a:lnTo>
                  <a:lnTo>
                    <a:pt x="3540" y="20"/>
                  </a:lnTo>
                  <a:lnTo>
                    <a:pt x="3534" y="12"/>
                  </a:lnTo>
                  <a:lnTo>
                    <a:pt x="3530" y="10"/>
                  </a:lnTo>
                  <a:lnTo>
                    <a:pt x="3528" y="12"/>
                  </a:lnTo>
                  <a:lnTo>
                    <a:pt x="25" y="12"/>
                  </a:lnTo>
                  <a:lnTo>
                    <a:pt x="27" y="10"/>
                  </a:lnTo>
                  <a:lnTo>
                    <a:pt x="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35"/>
            <p:cNvSpPr/>
            <p:nvPr/>
          </p:nvSpPr>
          <p:spPr>
            <a:xfrm>
              <a:off x="1254025" y="3432735"/>
              <a:ext cx="138672" cy="69962"/>
            </a:xfrm>
            <a:custGeom>
              <a:rect b="b" l="l" r="r" t="t"/>
              <a:pathLst>
                <a:path extrusionOk="0" h="894" w="1772">
                  <a:moveTo>
                    <a:pt x="8" y="1"/>
                  </a:moveTo>
                  <a:lnTo>
                    <a:pt x="1" y="9"/>
                  </a:lnTo>
                  <a:lnTo>
                    <a:pt x="888" y="893"/>
                  </a:lnTo>
                  <a:lnTo>
                    <a:pt x="1772" y="9"/>
                  </a:lnTo>
                  <a:lnTo>
                    <a:pt x="17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35"/>
            <p:cNvSpPr/>
            <p:nvPr/>
          </p:nvSpPr>
          <p:spPr>
            <a:xfrm>
              <a:off x="841139" y="3571877"/>
              <a:ext cx="70275" cy="138594"/>
            </a:xfrm>
            <a:custGeom>
              <a:rect b="b" l="l" r="r" t="t"/>
              <a:pathLst>
                <a:path extrusionOk="0" h="1771" w="898">
                  <a:moveTo>
                    <a:pt x="14" y="0"/>
                  </a:moveTo>
                  <a:lnTo>
                    <a:pt x="14" y="1745"/>
                  </a:lnTo>
                  <a:lnTo>
                    <a:pt x="4" y="1753"/>
                  </a:lnTo>
                  <a:lnTo>
                    <a:pt x="0" y="1757"/>
                  </a:lnTo>
                  <a:lnTo>
                    <a:pt x="14" y="1770"/>
                  </a:lnTo>
                  <a:lnTo>
                    <a:pt x="26" y="1757"/>
                  </a:lnTo>
                  <a:lnTo>
                    <a:pt x="898" y="885"/>
                  </a:lnTo>
                  <a:lnTo>
                    <a:pt x="1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35"/>
            <p:cNvSpPr/>
            <p:nvPr/>
          </p:nvSpPr>
          <p:spPr>
            <a:xfrm>
              <a:off x="841139" y="3708358"/>
              <a:ext cx="139533" cy="277032"/>
            </a:xfrm>
            <a:custGeom>
              <a:rect b="b" l="l" r="r" t="t"/>
              <a:pathLst>
                <a:path extrusionOk="0" h="3540" w="1783">
                  <a:moveTo>
                    <a:pt x="14" y="1"/>
                  </a:moveTo>
                  <a:lnTo>
                    <a:pt x="4" y="9"/>
                  </a:lnTo>
                  <a:lnTo>
                    <a:pt x="0" y="13"/>
                  </a:lnTo>
                  <a:lnTo>
                    <a:pt x="14" y="26"/>
                  </a:lnTo>
                  <a:lnTo>
                    <a:pt x="14" y="3540"/>
                  </a:lnTo>
                  <a:lnTo>
                    <a:pt x="1783" y="1770"/>
                  </a:lnTo>
                  <a:lnTo>
                    <a:pt x="1774" y="1762"/>
                  </a:lnTo>
                  <a:lnTo>
                    <a:pt x="23" y="9"/>
                  </a:lnTo>
                  <a:lnTo>
                    <a:pt x="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35"/>
            <p:cNvSpPr/>
            <p:nvPr/>
          </p:nvSpPr>
          <p:spPr>
            <a:xfrm>
              <a:off x="842156" y="3845308"/>
              <a:ext cx="69258" cy="138594"/>
            </a:xfrm>
            <a:custGeom>
              <a:rect b="b" l="l" r="r" t="t"/>
              <a:pathLst>
                <a:path extrusionOk="0" h="1771" w="885">
                  <a:moveTo>
                    <a:pt x="1" y="0"/>
                  </a:moveTo>
                  <a:lnTo>
                    <a:pt x="1" y="1770"/>
                  </a:lnTo>
                  <a:lnTo>
                    <a:pt x="885" y="88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35"/>
            <p:cNvSpPr/>
            <p:nvPr/>
          </p:nvSpPr>
          <p:spPr>
            <a:xfrm>
              <a:off x="842156" y="3432735"/>
              <a:ext cx="80214" cy="100639"/>
            </a:xfrm>
            <a:custGeom>
              <a:rect b="b" l="l" r="r" t="t"/>
              <a:pathLst>
                <a:path extrusionOk="0" h="1286" w="1025">
                  <a:moveTo>
                    <a:pt x="1" y="1"/>
                  </a:moveTo>
                  <a:lnTo>
                    <a:pt x="1" y="872"/>
                  </a:lnTo>
                  <a:lnTo>
                    <a:pt x="20" y="860"/>
                  </a:lnTo>
                  <a:lnTo>
                    <a:pt x="885" y="1285"/>
                  </a:lnTo>
                  <a:lnTo>
                    <a:pt x="696" y="341"/>
                  </a:lnTo>
                  <a:lnTo>
                    <a:pt x="10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35"/>
            <p:cNvSpPr/>
            <p:nvPr/>
          </p:nvSpPr>
          <p:spPr>
            <a:xfrm>
              <a:off x="208901" y="4513626"/>
              <a:ext cx="635294" cy="635451"/>
            </a:xfrm>
            <a:custGeom>
              <a:rect b="b" l="l" r="r" t="t"/>
              <a:pathLst>
                <a:path extrusionOk="0" h="8120" w="8118">
                  <a:moveTo>
                    <a:pt x="8117" y="0"/>
                  </a:moveTo>
                  <a:lnTo>
                    <a:pt x="5274" y="2845"/>
                  </a:lnTo>
                  <a:lnTo>
                    <a:pt x="5270" y="2848"/>
                  </a:lnTo>
                  <a:lnTo>
                    <a:pt x="5269" y="2848"/>
                  </a:lnTo>
                  <a:lnTo>
                    <a:pt x="4825" y="3293"/>
                  </a:lnTo>
                  <a:lnTo>
                    <a:pt x="3367" y="4749"/>
                  </a:lnTo>
                  <a:lnTo>
                    <a:pt x="2914" y="5203"/>
                  </a:lnTo>
                  <a:lnTo>
                    <a:pt x="0" y="8118"/>
                  </a:lnTo>
                  <a:lnTo>
                    <a:pt x="3" y="8120"/>
                  </a:lnTo>
                  <a:lnTo>
                    <a:pt x="1076" y="8120"/>
                  </a:lnTo>
                  <a:lnTo>
                    <a:pt x="1073" y="8118"/>
                  </a:lnTo>
                  <a:lnTo>
                    <a:pt x="1948" y="7242"/>
                  </a:lnTo>
                  <a:lnTo>
                    <a:pt x="6345" y="2845"/>
                  </a:lnTo>
                  <a:lnTo>
                    <a:pt x="6347" y="2843"/>
                  </a:lnTo>
                  <a:lnTo>
                    <a:pt x="7232" y="1958"/>
                  </a:lnTo>
                  <a:lnTo>
                    <a:pt x="8117" y="1073"/>
                  </a:lnTo>
                  <a:lnTo>
                    <a:pt x="81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35"/>
            <p:cNvSpPr/>
            <p:nvPr/>
          </p:nvSpPr>
          <p:spPr>
            <a:xfrm>
              <a:off x="208979" y="4920408"/>
              <a:ext cx="228512" cy="228668"/>
            </a:xfrm>
            <a:custGeom>
              <a:rect b="b" l="l" r="r" t="t"/>
              <a:pathLst>
                <a:path extrusionOk="0" h="2922" w="2920">
                  <a:moveTo>
                    <a:pt x="2920" y="0"/>
                  </a:moveTo>
                  <a:lnTo>
                    <a:pt x="2914" y="5"/>
                  </a:lnTo>
                  <a:lnTo>
                    <a:pt x="0" y="2920"/>
                  </a:lnTo>
                  <a:lnTo>
                    <a:pt x="3" y="2922"/>
                  </a:lnTo>
                  <a:lnTo>
                    <a:pt x="1076" y="2922"/>
                  </a:lnTo>
                  <a:lnTo>
                    <a:pt x="1074" y="2920"/>
                  </a:lnTo>
                  <a:lnTo>
                    <a:pt x="1950" y="2044"/>
                  </a:lnTo>
                  <a:lnTo>
                    <a:pt x="2920" y="1073"/>
                  </a:lnTo>
                  <a:lnTo>
                    <a:pt x="292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35"/>
            <p:cNvSpPr/>
            <p:nvPr/>
          </p:nvSpPr>
          <p:spPr>
            <a:xfrm>
              <a:off x="621553" y="4513626"/>
              <a:ext cx="222799" cy="222721"/>
            </a:xfrm>
            <a:custGeom>
              <a:rect b="b" l="l" r="r" t="t"/>
              <a:pathLst>
                <a:path extrusionOk="0" h="2846" w="2847">
                  <a:moveTo>
                    <a:pt x="2846" y="0"/>
                  </a:moveTo>
                  <a:lnTo>
                    <a:pt x="1" y="2845"/>
                  </a:lnTo>
                  <a:lnTo>
                    <a:pt x="1073" y="2845"/>
                  </a:lnTo>
                  <a:lnTo>
                    <a:pt x="1076" y="2843"/>
                  </a:lnTo>
                  <a:lnTo>
                    <a:pt x="1960" y="1958"/>
                  </a:lnTo>
                  <a:lnTo>
                    <a:pt x="2846" y="1072"/>
                  </a:lnTo>
                  <a:lnTo>
                    <a:pt x="284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35"/>
            <p:cNvSpPr/>
            <p:nvPr/>
          </p:nvSpPr>
          <p:spPr>
            <a:xfrm>
              <a:off x="97462" y="4926355"/>
              <a:ext cx="222643" cy="222721"/>
            </a:xfrm>
            <a:custGeom>
              <a:rect b="b" l="l" r="r" t="t"/>
              <a:pathLst>
                <a:path extrusionOk="0" h="2846" w="2845">
                  <a:moveTo>
                    <a:pt x="2845" y="1"/>
                  </a:moveTo>
                  <a:lnTo>
                    <a:pt x="0" y="2846"/>
                  </a:lnTo>
                  <a:lnTo>
                    <a:pt x="1074" y="2846"/>
                  </a:lnTo>
                  <a:lnTo>
                    <a:pt x="2845" y="1073"/>
                  </a:lnTo>
                  <a:lnTo>
                    <a:pt x="2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35"/>
            <p:cNvSpPr/>
            <p:nvPr/>
          </p:nvSpPr>
          <p:spPr>
            <a:xfrm>
              <a:off x="-13898" y="4926355"/>
              <a:ext cx="222799" cy="222721"/>
            </a:xfrm>
            <a:custGeom>
              <a:rect b="b" l="l" r="r" t="t"/>
              <a:pathLst>
                <a:path extrusionOk="0" h="2846" w="2847">
                  <a:moveTo>
                    <a:pt x="2846" y="1"/>
                  </a:moveTo>
                  <a:lnTo>
                    <a:pt x="0" y="2846"/>
                  </a:lnTo>
                  <a:lnTo>
                    <a:pt x="1074" y="2846"/>
                  </a:lnTo>
                  <a:lnTo>
                    <a:pt x="2846" y="1073"/>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35"/>
            <p:cNvSpPr/>
            <p:nvPr/>
          </p:nvSpPr>
          <p:spPr>
            <a:xfrm>
              <a:off x="434752" y="4734077"/>
              <a:ext cx="186722" cy="186957"/>
            </a:xfrm>
            <a:custGeom>
              <a:rect b="b" l="l" r="r" t="t"/>
              <a:pathLst>
                <a:path extrusionOk="0" h="2389" w="2386">
                  <a:moveTo>
                    <a:pt x="1" y="1"/>
                  </a:moveTo>
                  <a:lnTo>
                    <a:pt x="29" y="2388"/>
                  </a:lnTo>
                  <a:lnTo>
                    <a:pt x="484" y="1936"/>
                  </a:lnTo>
                  <a:lnTo>
                    <a:pt x="458" y="456"/>
                  </a:lnTo>
                  <a:lnTo>
                    <a:pt x="1944" y="476"/>
                  </a:lnTo>
                  <a:lnTo>
                    <a:pt x="2386" y="3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35"/>
            <p:cNvSpPr/>
            <p:nvPr/>
          </p:nvSpPr>
          <p:spPr>
            <a:xfrm>
              <a:off x="621553" y="4402266"/>
              <a:ext cx="222799" cy="222643"/>
            </a:xfrm>
            <a:custGeom>
              <a:rect b="b" l="l" r="r" t="t"/>
              <a:pathLst>
                <a:path extrusionOk="0" h="2845" w="2847">
                  <a:moveTo>
                    <a:pt x="2846" y="1"/>
                  </a:moveTo>
                  <a:lnTo>
                    <a:pt x="1" y="2844"/>
                  </a:lnTo>
                  <a:lnTo>
                    <a:pt x="1073" y="2844"/>
                  </a:lnTo>
                  <a:lnTo>
                    <a:pt x="2846" y="1074"/>
                  </a:lnTo>
                  <a:lnTo>
                    <a:pt x="28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35"/>
            <p:cNvSpPr/>
            <p:nvPr/>
          </p:nvSpPr>
          <p:spPr>
            <a:xfrm>
              <a:off x="621553" y="4290827"/>
              <a:ext cx="222799" cy="222877"/>
            </a:xfrm>
            <a:custGeom>
              <a:rect b="b" l="l" r="r" t="t"/>
              <a:pathLst>
                <a:path extrusionOk="0" h="2848" w="2847">
                  <a:moveTo>
                    <a:pt x="2846" y="1"/>
                  </a:moveTo>
                  <a:lnTo>
                    <a:pt x="1" y="2847"/>
                  </a:lnTo>
                  <a:lnTo>
                    <a:pt x="1073" y="2847"/>
                  </a:lnTo>
                  <a:lnTo>
                    <a:pt x="2846" y="1074"/>
                  </a:lnTo>
                  <a:lnTo>
                    <a:pt x="28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35"/>
            <p:cNvSpPr/>
            <p:nvPr/>
          </p:nvSpPr>
          <p:spPr>
            <a:xfrm>
              <a:off x="292950" y="4597440"/>
              <a:ext cx="552811" cy="552889"/>
            </a:xfrm>
            <a:custGeom>
              <a:rect b="b" l="l" r="r" t="t"/>
              <a:pathLst>
                <a:path extrusionOk="0" h="7065" w="7064">
                  <a:moveTo>
                    <a:pt x="7045" y="1"/>
                  </a:moveTo>
                  <a:lnTo>
                    <a:pt x="6159" y="887"/>
                  </a:lnTo>
                  <a:lnTo>
                    <a:pt x="5275" y="1772"/>
                  </a:lnTo>
                  <a:lnTo>
                    <a:pt x="5272" y="1774"/>
                  </a:lnTo>
                  <a:lnTo>
                    <a:pt x="877" y="6171"/>
                  </a:lnTo>
                  <a:lnTo>
                    <a:pt x="1" y="7047"/>
                  </a:lnTo>
                  <a:lnTo>
                    <a:pt x="3" y="7049"/>
                  </a:lnTo>
                  <a:lnTo>
                    <a:pt x="3506" y="7049"/>
                  </a:lnTo>
                  <a:lnTo>
                    <a:pt x="3522" y="7064"/>
                  </a:lnTo>
                  <a:lnTo>
                    <a:pt x="3531" y="7055"/>
                  </a:lnTo>
                  <a:lnTo>
                    <a:pt x="3525" y="7049"/>
                  </a:lnTo>
                  <a:lnTo>
                    <a:pt x="7045" y="7049"/>
                  </a:lnTo>
                  <a:lnTo>
                    <a:pt x="7045" y="3541"/>
                  </a:lnTo>
                  <a:lnTo>
                    <a:pt x="7053" y="3534"/>
                  </a:lnTo>
                  <a:lnTo>
                    <a:pt x="7064" y="3524"/>
                  </a:lnTo>
                  <a:lnTo>
                    <a:pt x="7045" y="3504"/>
                  </a:lnTo>
                  <a:lnTo>
                    <a:pt x="70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35"/>
            <p:cNvSpPr/>
            <p:nvPr/>
          </p:nvSpPr>
          <p:spPr>
            <a:xfrm>
              <a:off x="567164" y="4871654"/>
              <a:ext cx="278597" cy="278675"/>
            </a:xfrm>
            <a:custGeom>
              <a:rect b="b" l="l" r="r" t="t"/>
              <a:pathLst>
                <a:path extrusionOk="0" h="3561" w="3560">
                  <a:moveTo>
                    <a:pt x="3541" y="0"/>
                  </a:moveTo>
                  <a:lnTo>
                    <a:pt x="3523" y="20"/>
                  </a:lnTo>
                  <a:lnTo>
                    <a:pt x="9" y="3533"/>
                  </a:lnTo>
                  <a:lnTo>
                    <a:pt x="0" y="3543"/>
                  </a:lnTo>
                  <a:lnTo>
                    <a:pt x="2" y="3545"/>
                  </a:lnTo>
                  <a:lnTo>
                    <a:pt x="18" y="3560"/>
                  </a:lnTo>
                  <a:lnTo>
                    <a:pt x="27" y="3551"/>
                  </a:lnTo>
                  <a:lnTo>
                    <a:pt x="21" y="3545"/>
                  </a:lnTo>
                  <a:lnTo>
                    <a:pt x="3541" y="3545"/>
                  </a:lnTo>
                  <a:lnTo>
                    <a:pt x="3541" y="37"/>
                  </a:lnTo>
                  <a:lnTo>
                    <a:pt x="3549" y="30"/>
                  </a:lnTo>
                  <a:lnTo>
                    <a:pt x="3560" y="20"/>
                  </a:lnTo>
                  <a:lnTo>
                    <a:pt x="354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35"/>
            <p:cNvSpPr/>
            <p:nvPr/>
          </p:nvSpPr>
          <p:spPr>
            <a:xfrm>
              <a:off x="292715" y="5011030"/>
              <a:ext cx="276562" cy="139298"/>
            </a:xfrm>
            <a:custGeom>
              <a:rect b="b" l="l" r="r" t="t"/>
              <a:pathLst>
                <a:path extrusionOk="0" h="1780" w="3534">
                  <a:moveTo>
                    <a:pt x="1765" y="1"/>
                  </a:moveTo>
                  <a:lnTo>
                    <a:pt x="880" y="886"/>
                  </a:lnTo>
                  <a:lnTo>
                    <a:pt x="4" y="1762"/>
                  </a:lnTo>
                  <a:lnTo>
                    <a:pt x="1" y="1764"/>
                  </a:lnTo>
                  <a:lnTo>
                    <a:pt x="3509" y="1764"/>
                  </a:lnTo>
                  <a:lnTo>
                    <a:pt x="3525" y="1779"/>
                  </a:lnTo>
                  <a:lnTo>
                    <a:pt x="3534" y="1770"/>
                  </a:lnTo>
                  <a:lnTo>
                    <a:pt x="3528" y="1764"/>
                  </a:lnTo>
                  <a:lnTo>
                    <a:pt x="3516" y="1752"/>
                  </a:lnTo>
                  <a:lnTo>
                    <a:pt x="176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35"/>
            <p:cNvSpPr/>
            <p:nvPr/>
          </p:nvSpPr>
          <p:spPr>
            <a:xfrm>
              <a:off x="292715" y="5080288"/>
              <a:ext cx="137577" cy="68788"/>
            </a:xfrm>
            <a:custGeom>
              <a:rect b="b" l="l" r="r" t="t"/>
              <a:pathLst>
                <a:path extrusionOk="0" h="879" w="1758">
                  <a:moveTo>
                    <a:pt x="880" y="1"/>
                  </a:moveTo>
                  <a:lnTo>
                    <a:pt x="4" y="877"/>
                  </a:lnTo>
                  <a:lnTo>
                    <a:pt x="1" y="879"/>
                  </a:lnTo>
                  <a:lnTo>
                    <a:pt x="1757" y="879"/>
                  </a:lnTo>
                  <a:lnTo>
                    <a:pt x="8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35"/>
            <p:cNvSpPr/>
            <p:nvPr/>
          </p:nvSpPr>
          <p:spPr>
            <a:xfrm>
              <a:off x="705758" y="4597440"/>
              <a:ext cx="140003" cy="277188"/>
            </a:xfrm>
            <a:custGeom>
              <a:rect b="b" l="l" r="r" t="t"/>
              <a:pathLst>
                <a:path extrusionOk="0" h="3542" w="1789">
                  <a:moveTo>
                    <a:pt x="1770" y="1"/>
                  </a:moveTo>
                  <a:lnTo>
                    <a:pt x="884" y="887"/>
                  </a:lnTo>
                  <a:lnTo>
                    <a:pt x="0" y="1772"/>
                  </a:lnTo>
                  <a:lnTo>
                    <a:pt x="1752" y="3524"/>
                  </a:lnTo>
                  <a:lnTo>
                    <a:pt x="1762" y="3534"/>
                  </a:lnTo>
                  <a:lnTo>
                    <a:pt x="1770" y="3541"/>
                  </a:lnTo>
                  <a:lnTo>
                    <a:pt x="1778" y="3534"/>
                  </a:lnTo>
                  <a:lnTo>
                    <a:pt x="1789" y="3524"/>
                  </a:lnTo>
                  <a:lnTo>
                    <a:pt x="1770" y="3504"/>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35"/>
            <p:cNvSpPr/>
            <p:nvPr/>
          </p:nvSpPr>
          <p:spPr>
            <a:xfrm>
              <a:off x="774937" y="4597440"/>
              <a:ext cx="69414" cy="138751"/>
            </a:xfrm>
            <a:custGeom>
              <a:rect b="b" l="l" r="r" t="t"/>
              <a:pathLst>
                <a:path extrusionOk="0" h="1773" w="887">
                  <a:moveTo>
                    <a:pt x="886" y="1"/>
                  </a:moveTo>
                  <a:lnTo>
                    <a:pt x="0" y="887"/>
                  </a:lnTo>
                  <a:lnTo>
                    <a:pt x="886" y="1772"/>
                  </a:lnTo>
                  <a:lnTo>
                    <a:pt x="88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35"/>
            <p:cNvSpPr/>
            <p:nvPr/>
          </p:nvSpPr>
          <p:spPr>
            <a:xfrm>
              <a:off x="774937" y="4873219"/>
              <a:ext cx="70040" cy="138594"/>
            </a:xfrm>
            <a:custGeom>
              <a:rect b="b" l="l" r="r" t="t"/>
              <a:pathLst>
                <a:path extrusionOk="0" h="1771" w="895">
                  <a:moveTo>
                    <a:pt x="886" y="1"/>
                  </a:moveTo>
                  <a:lnTo>
                    <a:pt x="0" y="886"/>
                  </a:lnTo>
                  <a:lnTo>
                    <a:pt x="886" y="1771"/>
                  </a:lnTo>
                  <a:lnTo>
                    <a:pt x="886" y="17"/>
                  </a:lnTo>
                  <a:lnTo>
                    <a:pt x="894" y="10"/>
                  </a:lnTo>
                  <a:lnTo>
                    <a:pt x="8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35"/>
            <p:cNvSpPr/>
            <p:nvPr/>
          </p:nvSpPr>
          <p:spPr>
            <a:xfrm>
              <a:off x="735261" y="5045933"/>
              <a:ext cx="109091" cy="103143"/>
            </a:xfrm>
            <a:custGeom>
              <a:rect b="b" l="l" r="r" t="t"/>
              <a:pathLst>
                <a:path extrusionOk="0" h="1318" w="1394">
                  <a:moveTo>
                    <a:pt x="1353" y="0"/>
                  </a:moveTo>
                  <a:lnTo>
                    <a:pt x="951" y="876"/>
                  </a:lnTo>
                  <a:lnTo>
                    <a:pt x="0" y="1041"/>
                  </a:lnTo>
                  <a:lnTo>
                    <a:pt x="300" y="1318"/>
                  </a:lnTo>
                  <a:lnTo>
                    <a:pt x="1393" y="1318"/>
                  </a:lnTo>
                  <a:lnTo>
                    <a:pt x="1393" y="76"/>
                  </a:lnTo>
                  <a:lnTo>
                    <a:pt x="13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35"/>
            <p:cNvSpPr/>
            <p:nvPr/>
          </p:nvSpPr>
          <p:spPr>
            <a:xfrm>
              <a:off x="209136" y="3432501"/>
              <a:ext cx="635060" cy="635451"/>
            </a:xfrm>
            <a:custGeom>
              <a:rect b="b" l="l" r="r" t="t"/>
              <a:pathLst>
                <a:path extrusionOk="0" h="8120" w="8115">
                  <a:moveTo>
                    <a:pt x="1071" y="1"/>
                  </a:moveTo>
                  <a:lnTo>
                    <a:pt x="1067" y="4"/>
                  </a:lnTo>
                  <a:lnTo>
                    <a:pt x="0" y="4"/>
                  </a:lnTo>
                  <a:lnTo>
                    <a:pt x="2916" y="2920"/>
                  </a:lnTo>
                  <a:lnTo>
                    <a:pt x="2916" y="2921"/>
                  </a:lnTo>
                  <a:lnTo>
                    <a:pt x="5279" y="5284"/>
                  </a:lnTo>
                  <a:lnTo>
                    <a:pt x="8114" y="8120"/>
                  </a:lnTo>
                  <a:lnTo>
                    <a:pt x="8114" y="7046"/>
                  </a:lnTo>
                  <a:lnTo>
                    <a:pt x="7230" y="6160"/>
                  </a:lnTo>
                  <a:lnTo>
                    <a:pt x="6354" y="5284"/>
                  </a:lnTo>
                  <a:lnTo>
                    <a:pt x="6353" y="5283"/>
                  </a:lnTo>
                  <a:lnTo>
                    <a:pt x="2917" y="1847"/>
                  </a:lnTo>
                  <a:lnTo>
                    <a:pt x="2841" y="1771"/>
                  </a:lnTo>
                  <a:lnTo>
                    <a:pt x="10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35"/>
            <p:cNvSpPr/>
            <p:nvPr/>
          </p:nvSpPr>
          <p:spPr>
            <a:xfrm>
              <a:off x="209292" y="3432579"/>
              <a:ext cx="228199" cy="228590"/>
            </a:xfrm>
            <a:custGeom>
              <a:rect b="b" l="l" r="r" t="t"/>
              <a:pathLst>
                <a:path extrusionOk="0" h="2921" w="2916">
                  <a:moveTo>
                    <a:pt x="1070" y="1"/>
                  </a:moveTo>
                  <a:lnTo>
                    <a:pt x="1067" y="3"/>
                  </a:lnTo>
                  <a:lnTo>
                    <a:pt x="0" y="3"/>
                  </a:lnTo>
                  <a:lnTo>
                    <a:pt x="2916" y="2920"/>
                  </a:lnTo>
                  <a:lnTo>
                    <a:pt x="2916" y="1847"/>
                  </a:lnTo>
                  <a:lnTo>
                    <a:pt x="2841" y="1772"/>
                  </a:lnTo>
                  <a:lnTo>
                    <a:pt x="1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35"/>
            <p:cNvSpPr/>
            <p:nvPr/>
          </p:nvSpPr>
          <p:spPr>
            <a:xfrm>
              <a:off x="622413" y="3846013"/>
              <a:ext cx="221938" cy="221782"/>
            </a:xfrm>
            <a:custGeom>
              <a:rect b="b" l="l" r="r" t="t"/>
              <a:pathLst>
                <a:path extrusionOk="0" h="2834" w="2836">
                  <a:moveTo>
                    <a:pt x="1" y="0"/>
                  </a:moveTo>
                  <a:lnTo>
                    <a:pt x="2835" y="2834"/>
                  </a:lnTo>
                  <a:lnTo>
                    <a:pt x="2835" y="1761"/>
                  </a:lnTo>
                  <a:lnTo>
                    <a:pt x="1949" y="876"/>
                  </a:lnTo>
                  <a:lnTo>
                    <a:pt x="107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35"/>
            <p:cNvSpPr/>
            <p:nvPr/>
          </p:nvSpPr>
          <p:spPr>
            <a:xfrm>
              <a:off x="97462" y="3432735"/>
              <a:ext cx="222643" cy="222799"/>
            </a:xfrm>
            <a:custGeom>
              <a:rect b="b" l="l" r="r" t="t"/>
              <a:pathLst>
                <a:path extrusionOk="0" h="2847" w="2845">
                  <a:moveTo>
                    <a:pt x="0" y="1"/>
                  </a:moveTo>
                  <a:lnTo>
                    <a:pt x="2845" y="2847"/>
                  </a:lnTo>
                  <a:lnTo>
                    <a:pt x="2845" y="1773"/>
                  </a:lnTo>
                  <a:lnTo>
                    <a:pt x="10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35"/>
            <p:cNvSpPr/>
            <p:nvPr/>
          </p:nvSpPr>
          <p:spPr>
            <a:xfrm>
              <a:off x="-13741" y="3432735"/>
              <a:ext cx="222643" cy="222799"/>
            </a:xfrm>
            <a:custGeom>
              <a:rect b="b" l="l" r="r" t="t"/>
              <a:pathLst>
                <a:path extrusionOk="0" h="2847" w="2845">
                  <a:moveTo>
                    <a:pt x="0" y="1"/>
                  </a:moveTo>
                  <a:lnTo>
                    <a:pt x="2844" y="2847"/>
                  </a:lnTo>
                  <a:lnTo>
                    <a:pt x="2844" y="1773"/>
                  </a:lnTo>
                  <a:lnTo>
                    <a:pt x="1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35"/>
            <p:cNvSpPr/>
            <p:nvPr/>
          </p:nvSpPr>
          <p:spPr>
            <a:xfrm>
              <a:off x="434830" y="3661090"/>
              <a:ext cx="186957" cy="186957"/>
            </a:xfrm>
            <a:custGeom>
              <a:rect b="b" l="l" r="r" t="t"/>
              <a:pathLst>
                <a:path extrusionOk="0" h="2389" w="2389">
                  <a:moveTo>
                    <a:pt x="34" y="0"/>
                  </a:moveTo>
                  <a:lnTo>
                    <a:pt x="1" y="2388"/>
                  </a:lnTo>
                  <a:lnTo>
                    <a:pt x="2389" y="2367"/>
                  </a:lnTo>
                  <a:lnTo>
                    <a:pt x="1944" y="1921"/>
                  </a:lnTo>
                  <a:lnTo>
                    <a:pt x="458" y="1933"/>
                  </a:lnTo>
                  <a:lnTo>
                    <a:pt x="478" y="447"/>
                  </a:lnTo>
                  <a:lnTo>
                    <a:pt x="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35"/>
            <p:cNvSpPr/>
            <p:nvPr/>
          </p:nvSpPr>
          <p:spPr>
            <a:xfrm>
              <a:off x="621553" y="3956981"/>
              <a:ext cx="222799" cy="222721"/>
            </a:xfrm>
            <a:custGeom>
              <a:rect b="b" l="l" r="r" t="t"/>
              <a:pathLst>
                <a:path extrusionOk="0" h="2846" w="2847">
                  <a:moveTo>
                    <a:pt x="1" y="0"/>
                  </a:moveTo>
                  <a:lnTo>
                    <a:pt x="2846" y="2846"/>
                  </a:lnTo>
                  <a:lnTo>
                    <a:pt x="2846" y="1772"/>
                  </a:lnTo>
                  <a:lnTo>
                    <a:pt x="107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35"/>
            <p:cNvSpPr/>
            <p:nvPr/>
          </p:nvSpPr>
          <p:spPr>
            <a:xfrm>
              <a:off x="621553" y="4068342"/>
              <a:ext cx="222799" cy="222564"/>
            </a:xfrm>
            <a:custGeom>
              <a:rect b="b" l="l" r="r" t="t"/>
              <a:pathLst>
                <a:path extrusionOk="0" h="2844" w="2847">
                  <a:moveTo>
                    <a:pt x="1" y="0"/>
                  </a:moveTo>
                  <a:lnTo>
                    <a:pt x="2846" y="2844"/>
                  </a:lnTo>
                  <a:lnTo>
                    <a:pt x="2846" y="1772"/>
                  </a:lnTo>
                  <a:lnTo>
                    <a:pt x="10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35"/>
            <p:cNvSpPr/>
            <p:nvPr/>
          </p:nvSpPr>
          <p:spPr>
            <a:xfrm>
              <a:off x="293263" y="3431875"/>
              <a:ext cx="552107" cy="552028"/>
            </a:xfrm>
            <a:custGeom>
              <a:rect b="b" l="l" r="r" t="t"/>
              <a:pathLst>
                <a:path extrusionOk="0" h="7054" w="7055">
                  <a:moveTo>
                    <a:pt x="3509" y="1"/>
                  </a:moveTo>
                  <a:lnTo>
                    <a:pt x="3500" y="10"/>
                  </a:lnTo>
                  <a:lnTo>
                    <a:pt x="3504" y="12"/>
                  </a:lnTo>
                  <a:lnTo>
                    <a:pt x="1" y="12"/>
                  </a:lnTo>
                  <a:lnTo>
                    <a:pt x="1768" y="1781"/>
                  </a:lnTo>
                  <a:lnTo>
                    <a:pt x="1843" y="1856"/>
                  </a:lnTo>
                  <a:lnTo>
                    <a:pt x="5279" y="5292"/>
                  </a:lnTo>
                  <a:lnTo>
                    <a:pt x="6155" y="6168"/>
                  </a:lnTo>
                  <a:lnTo>
                    <a:pt x="7041" y="7053"/>
                  </a:lnTo>
                  <a:lnTo>
                    <a:pt x="7041" y="3559"/>
                  </a:lnTo>
                  <a:lnTo>
                    <a:pt x="7055" y="3546"/>
                  </a:lnTo>
                  <a:lnTo>
                    <a:pt x="7049" y="3541"/>
                  </a:lnTo>
                  <a:lnTo>
                    <a:pt x="7041" y="3534"/>
                  </a:lnTo>
                  <a:lnTo>
                    <a:pt x="7041" y="12"/>
                  </a:lnTo>
                  <a:lnTo>
                    <a:pt x="3521" y="12"/>
                  </a:lnTo>
                  <a:lnTo>
                    <a:pt x="35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35"/>
            <p:cNvSpPr/>
            <p:nvPr/>
          </p:nvSpPr>
          <p:spPr>
            <a:xfrm>
              <a:off x="567164" y="3431875"/>
              <a:ext cx="277814" cy="277892"/>
            </a:xfrm>
            <a:custGeom>
              <a:rect b="b" l="l" r="r" t="t"/>
              <a:pathLst>
                <a:path extrusionOk="0" h="3551" w="3550">
                  <a:moveTo>
                    <a:pt x="9" y="1"/>
                  </a:moveTo>
                  <a:lnTo>
                    <a:pt x="0" y="10"/>
                  </a:lnTo>
                  <a:lnTo>
                    <a:pt x="2660" y="2670"/>
                  </a:lnTo>
                  <a:lnTo>
                    <a:pt x="3531" y="3541"/>
                  </a:lnTo>
                  <a:lnTo>
                    <a:pt x="3541" y="3550"/>
                  </a:lnTo>
                  <a:lnTo>
                    <a:pt x="3549" y="3541"/>
                  </a:lnTo>
                  <a:lnTo>
                    <a:pt x="3541" y="3534"/>
                  </a:lnTo>
                  <a:lnTo>
                    <a:pt x="3541" y="12"/>
                  </a:lnTo>
                  <a:lnTo>
                    <a:pt x="21" y="12"/>
                  </a:lnTo>
                  <a:lnTo>
                    <a:pt x="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35"/>
            <p:cNvSpPr/>
            <p:nvPr/>
          </p:nvSpPr>
          <p:spPr>
            <a:xfrm>
              <a:off x="292245" y="3431875"/>
              <a:ext cx="277032" cy="140081"/>
            </a:xfrm>
            <a:custGeom>
              <a:rect b="b" l="l" r="r" t="t"/>
              <a:pathLst>
                <a:path extrusionOk="0" h="1790" w="3540">
                  <a:moveTo>
                    <a:pt x="3522" y="1"/>
                  </a:moveTo>
                  <a:lnTo>
                    <a:pt x="3513" y="10"/>
                  </a:lnTo>
                  <a:lnTo>
                    <a:pt x="3517" y="12"/>
                  </a:lnTo>
                  <a:lnTo>
                    <a:pt x="14" y="12"/>
                  </a:lnTo>
                  <a:lnTo>
                    <a:pt x="10" y="10"/>
                  </a:lnTo>
                  <a:lnTo>
                    <a:pt x="7" y="12"/>
                  </a:lnTo>
                  <a:lnTo>
                    <a:pt x="0" y="20"/>
                  </a:lnTo>
                  <a:lnTo>
                    <a:pt x="886" y="904"/>
                  </a:lnTo>
                  <a:lnTo>
                    <a:pt x="1771" y="1789"/>
                  </a:lnTo>
                  <a:lnTo>
                    <a:pt x="1781" y="1781"/>
                  </a:lnTo>
                  <a:lnTo>
                    <a:pt x="3531" y="29"/>
                  </a:lnTo>
                  <a:lnTo>
                    <a:pt x="3540" y="20"/>
                  </a:lnTo>
                  <a:lnTo>
                    <a:pt x="352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35"/>
            <p:cNvSpPr/>
            <p:nvPr/>
          </p:nvSpPr>
          <p:spPr>
            <a:xfrm>
              <a:off x="292245" y="3432579"/>
              <a:ext cx="138594" cy="70119"/>
            </a:xfrm>
            <a:custGeom>
              <a:rect b="b" l="l" r="r" t="t"/>
              <a:pathLst>
                <a:path extrusionOk="0" h="896" w="1771">
                  <a:moveTo>
                    <a:pt x="10" y="1"/>
                  </a:moveTo>
                  <a:lnTo>
                    <a:pt x="7" y="3"/>
                  </a:lnTo>
                  <a:lnTo>
                    <a:pt x="0" y="11"/>
                  </a:lnTo>
                  <a:lnTo>
                    <a:pt x="886" y="895"/>
                  </a:lnTo>
                  <a:lnTo>
                    <a:pt x="894" y="886"/>
                  </a:lnTo>
                  <a:lnTo>
                    <a:pt x="1771" y="11"/>
                  </a:lnTo>
                  <a:lnTo>
                    <a:pt x="1763" y="3"/>
                  </a:lnTo>
                  <a:lnTo>
                    <a:pt x="14" y="3"/>
                  </a:lnTo>
                  <a:lnTo>
                    <a:pt x="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35"/>
            <p:cNvSpPr/>
            <p:nvPr/>
          </p:nvSpPr>
          <p:spPr>
            <a:xfrm>
              <a:off x="774937" y="3571877"/>
              <a:ext cx="70432" cy="138594"/>
            </a:xfrm>
            <a:custGeom>
              <a:rect b="b" l="l" r="r" t="t"/>
              <a:pathLst>
                <a:path extrusionOk="0" h="1771" w="900">
                  <a:moveTo>
                    <a:pt x="886" y="0"/>
                  </a:moveTo>
                  <a:lnTo>
                    <a:pt x="0" y="885"/>
                  </a:lnTo>
                  <a:lnTo>
                    <a:pt x="886" y="1770"/>
                  </a:lnTo>
                  <a:lnTo>
                    <a:pt x="900" y="1757"/>
                  </a:lnTo>
                  <a:lnTo>
                    <a:pt x="894" y="1752"/>
                  </a:lnTo>
                  <a:lnTo>
                    <a:pt x="886" y="1745"/>
                  </a:lnTo>
                  <a:lnTo>
                    <a:pt x="88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35"/>
            <p:cNvSpPr/>
            <p:nvPr/>
          </p:nvSpPr>
          <p:spPr>
            <a:xfrm>
              <a:off x="705758" y="3708358"/>
              <a:ext cx="139611" cy="277032"/>
            </a:xfrm>
            <a:custGeom>
              <a:rect b="b" l="l" r="r" t="t"/>
              <a:pathLst>
                <a:path extrusionOk="0" h="3540" w="1784">
                  <a:moveTo>
                    <a:pt x="1770" y="1"/>
                  </a:moveTo>
                  <a:lnTo>
                    <a:pt x="1760" y="8"/>
                  </a:lnTo>
                  <a:lnTo>
                    <a:pt x="1756" y="13"/>
                  </a:lnTo>
                  <a:lnTo>
                    <a:pt x="8" y="1759"/>
                  </a:lnTo>
                  <a:lnTo>
                    <a:pt x="0" y="1770"/>
                  </a:lnTo>
                  <a:lnTo>
                    <a:pt x="1770" y="3540"/>
                  </a:lnTo>
                  <a:lnTo>
                    <a:pt x="1770" y="26"/>
                  </a:lnTo>
                  <a:lnTo>
                    <a:pt x="1784" y="13"/>
                  </a:lnTo>
                  <a:lnTo>
                    <a:pt x="1778" y="8"/>
                  </a:lnTo>
                  <a:lnTo>
                    <a:pt x="17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35"/>
            <p:cNvSpPr/>
            <p:nvPr/>
          </p:nvSpPr>
          <p:spPr>
            <a:xfrm>
              <a:off x="774937" y="3845308"/>
              <a:ext cx="69414" cy="138594"/>
            </a:xfrm>
            <a:custGeom>
              <a:rect b="b" l="l" r="r" t="t"/>
              <a:pathLst>
                <a:path extrusionOk="0" h="1771" w="887">
                  <a:moveTo>
                    <a:pt x="886" y="0"/>
                  </a:moveTo>
                  <a:lnTo>
                    <a:pt x="0" y="885"/>
                  </a:lnTo>
                  <a:lnTo>
                    <a:pt x="886" y="1770"/>
                  </a:lnTo>
                  <a:lnTo>
                    <a:pt x="88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35"/>
            <p:cNvSpPr/>
            <p:nvPr/>
          </p:nvSpPr>
          <p:spPr>
            <a:xfrm>
              <a:off x="758816" y="3432735"/>
              <a:ext cx="85535" cy="104317"/>
            </a:xfrm>
            <a:custGeom>
              <a:rect b="b" l="l" r="r" t="t"/>
              <a:pathLst>
                <a:path extrusionOk="0" h="1333" w="1093">
                  <a:moveTo>
                    <a:pt x="0" y="1"/>
                  </a:moveTo>
                  <a:lnTo>
                    <a:pt x="408" y="379"/>
                  </a:lnTo>
                  <a:lnTo>
                    <a:pt x="271" y="1333"/>
                  </a:lnTo>
                  <a:lnTo>
                    <a:pt x="1092" y="872"/>
                  </a:lnTo>
                  <a:lnTo>
                    <a:pt x="10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35"/>
            <p:cNvSpPr/>
            <p:nvPr/>
          </p:nvSpPr>
          <p:spPr>
            <a:xfrm>
              <a:off x="-682060" y="3655534"/>
              <a:ext cx="1270589" cy="1270667"/>
            </a:xfrm>
            <a:custGeom>
              <a:rect b="b" l="l" r="r" t="t"/>
              <a:pathLst>
                <a:path extrusionOk="0" h="16237" w="16236">
                  <a:moveTo>
                    <a:pt x="8118" y="1072"/>
                  </a:moveTo>
                  <a:lnTo>
                    <a:pt x="9003" y="1957"/>
                  </a:lnTo>
                  <a:lnTo>
                    <a:pt x="9888" y="2842"/>
                  </a:lnTo>
                  <a:lnTo>
                    <a:pt x="9891" y="2844"/>
                  </a:lnTo>
                  <a:lnTo>
                    <a:pt x="13402" y="6356"/>
                  </a:lnTo>
                  <a:lnTo>
                    <a:pt x="15163" y="8117"/>
                  </a:lnTo>
                  <a:lnTo>
                    <a:pt x="15153" y="8127"/>
                  </a:lnTo>
                  <a:lnTo>
                    <a:pt x="13392" y="9887"/>
                  </a:lnTo>
                  <a:lnTo>
                    <a:pt x="13382" y="9900"/>
                  </a:lnTo>
                  <a:lnTo>
                    <a:pt x="8119" y="15161"/>
                  </a:lnTo>
                  <a:lnTo>
                    <a:pt x="7235" y="14276"/>
                  </a:lnTo>
                  <a:lnTo>
                    <a:pt x="6360" y="13400"/>
                  </a:lnTo>
                  <a:lnTo>
                    <a:pt x="6357" y="13399"/>
                  </a:lnTo>
                  <a:lnTo>
                    <a:pt x="2921" y="9963"/>
                  </a:lnTo>
                  <a:lnTo>
                    <a:pt x="1075" y="8117"/>
                  </a:lnTo>
                  <a:lnTo>
                    <a:pt x="1951" y="7241"/>
                  </a:lnTo>
                  <a:lnTo>
                    <a:pt x="2836" y="6356"/>
                  </a:lnTo>
                  <a:lnTo>
                    <a:pt x="2921" y="6270"/>
                  </a:lnTo>
                  <a:lnTo>
                    <a:pt x="6346" y="2844"/>
                  </a:lnTo>
                  <a:lnTo>
                    <a:pt x="6349" y="2842"/>
                  </a:lnTo>
                  <a:lnTo>
                    <a:pt x="7234" y="1957"/>
                  </a:lnTo>
                  <a:lnTo>
                    <a:pt x="8118" y="1072"/>
                  </a:lnTo>
                  <a:close/>
                  <a:moveTo>
                    <a:pt x="8119" y="1"/>
                  </a:moveTo>
                  <a:lnTo>
                    <a:pt x="5275" y="2846"/>
                  </a:lnTo>
                  <a:lnTo>
                    <a:pt x="5272" y="2848"/>
                  </a:lnTo>
                  <a:lnTo>
                    <a:pt x="5271" y="2848"/>
                  </a:lnTo>
                  <a:lnTo>
                    <a:pt x="4826" y="3293"/>
                  </a:lnTo>
                  <a:lnTo>
                    <a:pt x="3369" y="4750"/>
                  </a:lnTo>
                  <a:lnTo>
                    <a:pt x="2920" y="5199"/>
                  </a:lnTo>
                  <a:lnTo>
                    <a:pt x="2915" y="5204"/>
                  </a:lnTo>
                  <a:lnTo>
                    <a:pt x="0" y="8119"/>
                  </a:lnTo>
                  <a:lnTo>
                    <a:pt x="2920" y="11038"/>
                  </a:lnTo>
                  <a:lnTo>
                    <a:pt x="5284" y="13402"/>
                  </a:lnTo>
                  <a:lnTo>
                    <a:pt x="8118" y="16237"/>
                  </a:lnTo>
                  <a:lnTo>
                    <a:pt x="10952" y="13402"/>
                  </a:lnTo>
                  <a:lnTo>
                    <a:pt x="11408" y="12948"/>
                  </a:lnTo>
                  <a:lnTo>
                    <a:pt x="12912" y="11443"/>
                  </a:lnTo>
                  <a:lnTo>
                    <a:pt x="16236" y="8120"/>
                  </a:lnTo>
                  <a:lnTo>
                    <a:pt x="12920" y="4800"/>
                  </a:lnTo>
                  <a:lnTo>
                    <a:pt x="11421" y="3302"/>
                  </a:lnTo>
                  <a:lnTo>
                    <a:pt x="10965" y="2846"/>
                  </a:lnTo>
                  <a:lnTo>
                    <a:pt x="811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35"/>
            <p:cNvSpPr/>
            <p:nvPr/>
          </p:nvSpPr>
          <p:spPr>
            <a:xfrm>
              <a:off x="365103" y="4067168"/>
              <a:ext cx="223503" cy="447085"/>
            </a:xfrm>
            <a:custGeom>
              <a:rect b="b" l="l" r="r" t="t"/>
              <a:pathLst>
                <a:path extrusionOk="0" h="5713" w="2856">
                  <a:moveTo>
                    <a:pt x="1" y="1"/>
                  </a:moveTo>
                  <a:lnTo>
                    <a:pt x="1" y="1074"/>
                  </a:lnTo>
                  <a:lnTo>
                    <a:pt x="1783" y="2857"/>
                  </a:lnTo>
                  <a:lnTo>
                    <a:pt x="1" y="4640"/>
                  </a:lnTo>
                  <a:lnTo>
                    <a:pt x="1" y="5713"/>
                  </a:lnTo>
                  <a:lnTo>
                    <a:pt x="2856" y="2857"/>
                  </a:lnTo>
                  <a:lnTo>
                    <a:pt x="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35"/>
            <p:cNvSpPr/>
            <p:nvPr/>
          </p:nvSpPr>
          <p:spPr>
            <a:xfrm>
              <a:off x="-681982" y="4062316"/>
              <a:ext cx="228512" cy="456946"/>
            </a:xfrm>
            <a:custGeom>
              <a:rect b="b" l="l" r="r" t="t"/>
              <a:pathLst>
                <a:path extrusionOk="0" h="5839" w="2920">
                  <a:moveTo>
                    <a:pt x="2920" y="0"/>
                  </a:moveTo>
                  <a:lnTo>
                    <a:pt x="0" y="2919"/>
                  </a:lnTo>
                  <a:lnTo>
                    <a:pt x="2920" y="5838"/>
                  </a:lnTo>
                  <a:lnTo>
                    <a:pt x="2920" y="4765"/>
                  </a:lnTo>
                  <a:lnTo>
                    <a:pt x="1074" y="2919"/>
                  </a:lnTo>
                  <a:lnTo>
                    <a:pt x="2920" y="1073"/>
                  </a:lnTo>
                  <a:lnTo>
                    <a:pt x="29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35"/>
            <p:cNvSpPr/>
            <p:nvPr/>
          </p:nvSpPr>
          <p:spPr>
            <a:xfrm>
              <a:off x="-268548" y="4704105"/>
              <a:ext cx="443720" cy="221938"/>
            </a:xfrm>
            <a:custGeom>
              <a:rect b="b" l="l" r="r" t="t"/>
              <a:pathLst>
                <a:path extrusionOk="0" h="2836" w="5670">
                  <a:moveTo>
                    <a:pt x="1" y="0"/>
                  </a:moveTo>
                  <a:lnTo>
                    <a:pt x="2835" y="2836"/>
                  </a:lnTo>
                  <a:lnTo>
                    <a:pt x="5670" y="0"/>
                  </a:lnTo>
                  <a:lnTo>
                    <a:pt x="4596" y="0"/>
                  </a:lnTo>
                  <a:lnTo>
                    <a:pt x="2835" y="1762"/>
                  </a:lnTo>
                  <a:lnTo>
                    <a:pt x="10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35"/>
            <p:cNvSpPr/>
            <p:nvPr/>
          </p:nvSpPr>
          <p:spPr>
            <a:xfrm>
              <a:off x="-269330" y="3655456"/>
              <a:ext cx="445363" cy="222721"/>
            </a:xfrm>
            <a:custGeom>
              <a:rect b="b" l="l" r="r" t="t"/>
              <a:pathLst>
                <a:path extrusionOk="0" h="2846" w="5691">
                  <a:moveTo>
                    <a:pt x="2845" y="1"/>
                  </a:moveTo>
                  <a:lnTo>
                    <a:pt x="1" y="2845"/>
                  </a:lnTo>
                  <a:lnTo>
                    <a:pt x="1074" y="2845"/>
                  </a:lnTo>
                  <a:lnTo>
                    <a:pt x="2845" y="1073"/>
                  </a:lnTo>
                  <a:lnTo>
                    <a:pt x="4617" y="2845"/>
                  </a:lnTo>
                  <a:lnTo>
                    <a:pt x="5690" y="2845"/>
                  </a:lnTo>
                  <a:lnTo>
                    <a:pt x="284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35"/>
            <p:cNvSpPr/>
            <p:nvPr/>
          </p:nvSpPr>
          <p:spPr>
            <a:xfrm>
              <a:off x="175094" y="4514174"/>
              <a:ext cx="190087" cy="190322"/>
            </a:xfrm>
            <a:custGeom>
              <a:rect b="b" l="l" r="r" t="t"/>
              <a:pathLst>
                <a:path extrusionOk="0" h="2432" w="2429">
                  <a:moveTo>
                    <a:pt x="2429" y="1"/>
                  </a:moveTo>
                  <a:lnTo>
                    <a:pt x="1961" y="469"/>
                  </a:lnTo>
                  <a:lnTo>
                    <a:pt x="1963" y="1966"/>
                  </a:lnTo>
                  <a:lnTo>
                    <a:pt x="457" y="1973"/>
                  </a:lnTo>
                  <a:lnTo>
                    <a:pt x="1" y="2431"/>
                  </a:lnTo>
                  <a:lnTo>
                    <a:pt x="2418" y="2421"/>
                  </a:lnTo>
                  <a:lnTo>
                    <a:pt x="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35"/>
            <p:cNvSpPr/>
            <p:nvPr/>
          </p:nvSpPr>
          <p:spPr>
            <a:xfrm>
              <a:off x="175955" y="3878098"/>
              <a:ext cx="189383" cy="189148"/>
            </a:xfrm>
            <a:custGeom>
              <a:rect b="b" l="l" r="r" t="t"/>
              <a:pathLst>
                <a:path extrusionOk="0" h="2417" w="2420">
                  <a:moveTo>
                    <a:pt x="0" y="0"/>
                  </a:moveTo>
                  <a:lnTo>
                    <a:pt x="455" y="458"/>
                  </a:lnTo>
                  <a:lnTo>
                    <a:pt x="1963" y="458"/>
                  </a:lnTo>
                  <a:lnTo>
                    <a:pt x="1956" y="1956"/>
                  </a:lnTo>
                  <a:lnTo>
                    <a:pt x="2418" y="2417"/>
                  </a:lnTo>
                  <a:lnTo>
                    <a:pt x="2420" y="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35"/>
            <p:cNvSpPr/>
            <p:nvPr/>
          </p:nvSpPr>
          <p:spPr>
            <a:xfrm>
              <a:off x="477402" y="4068342"/>
              <a:ext cx="222799" cy="445285"/>
            </a:xfrm>
            <a:custGeom>
              <a:rect b="b" l="l" r="r" t="t"/>
              <a:pathLst>
                <a:path extrusionOk="0" h="5690" w="2847">
                  <a:moveTo>
                    <a:pt x="1" y="0"/>
                  </a:moveTo>
                  <a:lnTo>
                    <a:pt x="1" y="1073"/>
                  </a:lnTo>
                  <a:lnTo>
                    <a:pt x="1773" y="2845"/>
                  </a:lnTo>
                  <a:lnTo>
                    <a:pt x="1" y="4616"/>
                  </a:lnTo>
                  <a:lnTo>
                    <a:pt x="1" y="5689"/>
                  </a:lnTo>
                  <a:lnTo>
                    <a:pt x="2846" y="2845"/>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35"/>
            <p:cNvSpPr/>
            <p:nvPr/>
          </p:nvSpPr>
          <p:spPr>
            <a:xfrm>
              <a:off x="588763" y="4068342"/>
              <a:ext cx="222721" cy="445285"/>
            </a:xfrm>
            <a:custGeom>
              <a:rect b="b" l="l" r="r" t="t"/>
              <a:pathLst>
                <a:path extrusionOk="0" h="5690" w="2846">
                  <a:moveTo>
                    <a:pt x="1" y="0"/>
                  </a:moveTo>
                  <a:lnTo>
                    <a:pt x="1" y="1073"/>
                  </a:lnTo>
                  <a:lnTo>
                    <a:pt x="1773" y="2845"/>
                  </a:lnTo>
                  <a:lnTo>
                    <a:pt x="1" y="4616"/>
                  </a:lnTo>
                  <a:lnTo>
                    <a:pt x="1" y="5689"/>
                  </a:lnTo>
                  <a:lnTo>
                    <a:pt x="2845" y="2845"/>
                  </a:ln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35"/>
            <p:cNvSpPr/>
            <p:nvPr/>
          </p:nvSpPr>
          <p:spPr>
            <a:xfrm>
              <a:off x="-269330" y="3544096"/>
              <a:ext cx="445363" cy="222799"/>
            </a:xfrm>
            <a:custGeom>
              <a:rect b="b" l="l" r="r" t="t"/>
              <a:pathLst>
                <a:path extrusionOk="0" h="2847" w="5691">
                  <a:moveTo>
                    <a:pt x="2845" y="1"/>
                  </a:moveTo>
                  <a:lnTo>
                    <a:pt x="1" y="2846"/>
                  </a:lnTo>
                  <a:lnTo>
                    <a:pt x="1074" y="2846"/>
                  </a:lnTo>
                  <a:lnTo>
                    <a:pt x="2845" y="1074"/>
                  </a:lnTo>
                  <a:lnTo>
                    <a:pt x="4617" y="2846"/>
                  </a:lnTo>
                  <a:lnTo>
                    <a:pt x="5690" y="2846"/>
                  </a:lnTo>
                  <a:lnTo>
                    <a:pt x="28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35"/>
            <p:cNvSpPr/>
            <p:nvPr/>
          </p:nvSpPr>
          <p:spPr>
            <a:xfrm>
              <a:off x="-269330" y="3432735"/>
              <a:ext cx="445363" cy="222799"/>
            </a:xfrm>
            <a:custGeom>
              <a:rect b="b" l="l" r="r" t="t"/>
              <a:pathLst>
                <a:path extrusionOk="0" h="2847" w="5691">
                  <a:moveTo>
                    <a:pt x="2845" y="1"/>
                  </a:moveTo>
                  <a:lnTo>
                    <a:pt x="1" y="2847"/>
                  </a:lnTo>
                  <a:lnTo>
                    <a:pt x="1074" y="2847"/>
                  </a:lnTo>
                  <a:lnTo>
                    <a:pt x="2845" y="1074"/>
                  </a:lnTo>
                  <a:lnTo>
                    <a:pt x="4617" y="2847"/>
                  </a:lnTo>
                  <a:lnTo>
                    <a:pt x="5690" y="2847"/>
                  </a:lnTo>
                  <a:lnTo>
                    <a:pt x="28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35"/>
            <p:cNvSpPr/>
            <p:nvPr/>
          </p:nvSpPr>
          <p:spPr>
            <a:xfrm>
              <a:off x="-269330" y="4815074"/>
              <a:ext cx="445363" cy="222643"/>
            </a:xfrm>
            <a:custGeom>
              <a:rect b="b" l="l" r="r" t="t"/>
              <a:pathLst>
                <a:path extrusionOk="0" h="2845" w="5691">
                  <a:moveTo>
                    <a:pt x="1" y="0"/>
                  </a:moveTo>
                  <a:lnTo>
                    <a:pt x="2845" y="2845"/>
                  </a:lnTo>
                  <a:lnTo>
                    <a:pt x="5690" y="0"/>
                  </a:lnTo>
                  <a:lnTo>
                    <a:pt x="4617" y="0"/>
                  </a:lnTo>
                  <a:lnTo>
                    <a:pt x="2845" y="1772"/>
                  </a:lnTo>
                  <a:lnTo>
                    <a:pt x="10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35"/>
            <p:cNvSpPr/>
            <p:nvPr/>
          </p:nvSpPr>
          <p:spPr>
            <a:xfrm>
              <a:off x="-269330" y="4926355"/>
              <a:ext cx="445363" cy="222721"/>
            </a:xfrm>
            <a:custGeom>
              <a:rect b="b" l="l" r="r" t="t"/>
              <a:pathLst>
                <a:path extrusionOk="0" h="2846" w="5691">
                  <a:moveTo>
                    <a:pt x="1" y="1"/>
                  </a:moveTo>
                  <a:lnTo>
                    <a:pt x="2845" y="2846"/>
                  </a:lnTo>
                  <a:lnTo>
                    <a:pt x="5690" y="1"/>
                  </a:lnTo>
                  <a:lnTo>
                    <a:pt x="4617" y="1"/>
                  </a:lnTo>
                  <a:lnTo>
                    <a:pt x="2845" y="1773"/>
                  </a:lnTo>
                  <a:lnTo>
                    <a:pt x="1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35"/>
            <p:cNvSpPr/>
            <p:nvPr/>
          </p:nvSpPr>
          <p:spPr>
            <a:xfrm>
              <a:off x="-598090" y="3739426"/>
              <a:ext cx="1102570" cy="1102570"/>
            </a:xfrm>
            <a:custGeom>
              <a:rect b="b" l="l" r="r" t="t"/>
              <a:pathLst>
                <a:path extrusionOk="0" h="14089" w="14089">
                  <a:moveTo>
                    <a:pt x="7045" y="0"/>
                  </a:moveTo>
                  <a:lnTo>
                    <a:pt x="1" y="7045"/>
                  </a:lnTo>
                  <a:lnTo>
                    <a:pt x="7045" y="14088"/>
                  </a:lnTo>
                  <a:lnTo>
                    <a:pt x="14089" y="7045"/>
                  </a:lnTo>
                  <a:lnTo>
                    <a:pt x="704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35"/>
            <p:cNvSpPr/>
            <p:nvPr/>
          </p:nvSpPr>
          <p:spPr>
            <a:xfrm>
              <a:off x="-323876" y="4013640"/>
              <a:ext cx="554298" cy="554298"/>
            </a:xfrm>
            <a:custGeom>
              <a:rect b="b" l="l" r="r" t="t"/>
              <a:pathLst>
                <a:path extrusionOk="0" h="7083" w="7083">
                  <a:moveTo>
                    <a:pt x="3541" y="0"/>
                  </a:moveTo>
                  <a:lnTo>
                    <a:pt x="0" y="3542"/>
                  </a:lnTo>
                  <a:lnTo>
                    <a:pt x="3541" y="7083"/>
                  </a:lnTo>
                  <a:lnTo>
                    <a:pt x="7083" y="3542"/>
                  </a:lnTo>
                  <a:lnTo>
                    <a:pt x="354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35"/>
            <p:cNvSpPr/>
            <p:nvPr/>
          </p:nvSpPr>
          <p:spPr>
            <a:xfrm>
              <a:off x="-598794" y="4152860"/>
              <a:ext cx="277110" cy="277188"/>
            </a:xfrm>
            <a:custGeom>
              <a:rect b="b" l="l" r="r" t="t"/>
              <a:pathLst>
                <a:path extrusionOk="0" h="3542" w="3541">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35"/>
            <p:cNvSpPr/>
            <p:nvPr/>
          </p:nvSpPr>
          <p:spPr>
            <a:xfrm>
              <a:off x="-598794" y="4222196"/>
              <a:ext cx="138516" cy="138516"/>
            </a:xfrm>
            <a:custGeom>
              <a:rect b="b" l="l" r="r" t="t"/>
              <a:pathLst>
                <a:path extrusionOk="0" h="1770" w="1770">
                  <a:moveTo>
                    <a:pt x="885" y="1"/>
                  </a:moveTo>
                  <a:lnTo>
                    <a:pt x="1" y="886"/>
                  </a:lnTo>
                  <a:lnTo>
                    <a:pt x="885" y="1770"/>
                  </a:lnTo>
                  <a:lnTo>
                    <a:pt x="1770" y="886"/>
                  </a:lnTo>
                  <a:lnTo>
                    <a:pt x="88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35"/>
            <p:cNvSpPr/>
            <p:nvPr/>
          </p:nvSpPr>
          <p:spPr>
            <a:xfrm>
              <a:off x="228074" y="4152860"/>
              <a:ext cx="277188" cy="277188"/>
            </a:xfrm>
            <a:custGeom>
              <a:rect b="b" l="l" r="r" t="t"/>
              <a:pathLst>
                <a:path extrusionOk="0" h="3542" w="3542">
                  <a:moveTo>
                    <a:pt x="1771" y="1"/>
                  </a:moveTo>
                  <a:lnTo>
                    <a:pt x="1" y="1771"/>
                  </a:lnTo>
                  <a:lnTo>
                    <a:pt x="1771" y="3541"/>
                  </a:lnTo>
                  <a:lnTo>
                    <a:pt x="3541" y="1771"/>
                  </a:lnTo>
                  <a:lnTo>
                    <a:pt x="1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35"/>
            <p:cNvSpPr/>
            <p:nvPr/>
          </p:nvSpPr>
          <p:spPr>
            <a:xfrm>
              <a:off x="365181" y="4222196"/>
              <a:ext cx="138594" cy="138516"/>
            </a:xfrm>
            <a:custGeom>
              <a:rect b="b" l="l" r="r" t="t"/>
              <a:pathLst>
                <a:path extrusionOk="0" h="1770" w="1771">
                  <a:moveTo>
                    <a:pt x="886" y="1"/>
                  </a:moveTo>
                  <a:lnTo>
                    <a:pt x="1" y="885"/>
                  </a:lnTo>
                  <a:lnTo>
                    <a:pt x="886" y="1770"/>
                  </a:lnTo>
                  <a:lnTo>
                    <a:pt x="1771" y="885"/>
                  </a:lnTo>
                  <a:lnTo>
                    <a:pt x="88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35"/>
            <p:cNvSpPr/>
            <p:nvPr/>
          </p:nvSpPr>
          <p:spPr>
            <a:xfrm>
              <a:off x="-185282" y="3739426"/>
              <a:ext cx="277110" cy="277110"/>
            </a:xfrm>
            <a:custGeom>
              <a:rect b="b" l="l" r="r" t="t"/>
              <a:pathLst>
                <a:path extrusionOk="0" h="3541" w="3541">
                  <a:moveTo>
                    <a:pt x="1770" y="0"/>
                  </a:moveTo>
                  <a:lnTo>
                    <a:pt x="0" y="1770"/>
                  </a:lnTo>
                  <a:lnTo>
                    <a:pt x="1770" y="3540"/>
                  </a:lnTo>
                  <a:lnTo>
                    <a:pt x="3540" y="1770"/>
                  </a:lnTo>
                  <a:lnTo>
                    <a:pt x="17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35"/>
            <p:cNvSpPr/>
            <p:nvPr/>
          </p:nvSpPr>
          <p:spPr>
            <a:xfrm>
              <a:off x="-116024" y="3739582"/>
              <a:ext cx="138516" cy="138516"/>
            </a:xfrm>
            <a:custGeom>
              <a:rect b="b" l="l" r="r" t="t"/>
              <a:pathLst>
                <a:path extrusionOk="0" h="1770" w="1770">
                  <a:moveTo>
                    <a:pt x="885" y="0"/>
                  </a:moveTo>
                  <a:lnTo>
                    <a:pt x="0" y="884"/>
                  </a:lnTo>
                  <a:lnTo>
                    <a:pt x="885" y="1769"/>
                  </a:lnTo>
                  <a:lnTo>
                    <a:pt x="1769" y="884"/>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35"/>
            <p:cNvSpPr/>
            <p:nvPr/>
          </p:nvSpPr>
          <p:spPr>
            <a:xfrm>
              <a:off x="-116024" y="4015127"/>
              <a:ext cx="138516" cy="138594"/>
            </a:xfrm>
            <a:custGeom>
              <a:rect b="b" l="l" r="r" t="t"/>
              <a:pathLst>
                <a:path extrusionOk="0" h="1771" w="1770">
                  <a:moveTo>
                    <a:pt x="884" y="1"/>
                  </a:moveTo>
                  <a:lnTo>
                    <a:pt x="0" y="885"/>
                  </a:lnTo>
                  <a:lnTo>
                    <a:pt x="884" y="1770"/>
                  </a:lnTo>
                  <a:lnTo>
                    <a:pt x="1769" y="885"/>
                  </a:lnTo>
                  <a:lnTo>
                    <a:pt x="88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35"/>
            <p:cNvSpPr/>
            <p:nvPr/>
          </p:nvSpPr>
          <p:spPr>
            <a:xfrm>
              <a:off x="-116024" y="4430047"/>
              <a:ext cx="138516" cy="138516"/>
            </a:xfrm>
            <a:custGeom>
              <a:rect b="b" l="l" r="r" t="t"/>
              <a:pathLst>
                <a:path extrusionOk="0" h="1770" w="1770">
                  <a:moveTo>
                    <a:pt x="885" y="0"/>
                  </a:moveTo>
                  <a:lnTo>
                    <a:pt x="0" y="885"/>
                  </a:lnTo>
                  <a:lnTo>
                    <a:pt x="885" y="1769"/>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35"/>
            <p:cNvSpPr/>
            <p:nvPr/>
          </p:nvSpPr>
          <p:spPr>
            <a:xfrm>
              <a:off x="-185282" y="4566450"/>
              <a:ext cx="277110" cy="277110"/>
            </a:xfrm>
            <a:custGeom>
              <a:rect b="b" l="l" r="r" t="t"/>
              <a:pathLst>
                <a:path extrusionOk="0" h="3541" w="3541">
                  <a:moveTo>
                    <a:pt x="1770" y="1"/>
                  </a:moveTo>
                  <a:lnTo>
                    <a:pt x="0" y="1771"/>
                  </a:lnTo>
                  <a:lnTo>
                    <a:pt x="1770" y="3541"/>
                  </a:lnTo>
                  <a:lnTo>
                    <a:pt x="3540" y="1771"/>
                  </a:lnTo>
                  <a:lnTo>
                    <a:pt x="17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35"/>
            <p:cNvSpPr/>
            <p:nvPr/>
          </p:nvSpPr>
          <p:spPr>
            <a:xfrm>
              <a:off x="-116024" y="4703479"/>
              <a:ext cx="138516" cy="138594"/>
            </a:xfrm>
            <a:custGeom>
              <a:rect b="b" l="l" r="r" t="t"/>
              <a:pathLst>
                <a:path extrusionOk="0" h="1771" w="1770">
                  <a:moveTo>
                    <a:pt x="885" y="0"/>
                  </a:moveTo>
                  <a:lnTo>
                    <a:pt x="0" y="885"/>
                  </a:lnTo>
                  <a:lnTo>
                    <a:pt x="885" y="1770"/>
                  </a:lnTo>
                  <a:lnTo>
                    <a:pt x="1769" y="885"/>
                  </a:lnTo>
                  <a:lnTo>
                    <a:pt x="88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35"/>
            <p:cNvSpPr/>
            <p:nvPr/>
          </p:nvSpPr>
          <p:spPr>
            <a:xfrm>
              <a:off x="-155622" y="4187841"/>
              <a:ext cx="216069" cy="207304"/>
            </a:xfrm>
            <a:custGeom>
              <a:rect b="b" l="l" r="r" t="t"/>
              <a:pathLst>
                <a:path extrusionOk="0" h="2649" w="2761">
                  <a:moveTo>
                    <a:pt x="1353" y="0"/>
                  </a:moveTo>
                  <a:lnTo>
                    <a:pt x="950" y="876"/>
                  </a:lnTo>
                  <a:lnTo>
                    <a:pt x="0" y="1040"/>
                  </a:lnTo>
                  <a:lnTo>
                    <a:pt x="708" y="1695"/>
                  </a:lnTo>
                  <a:lnTo>
                    <a:pt x="571" y="2648"/>
                  </a:lnTo>
                  <a:lnTo>
                    <a:pt x="1412" y="2177"/>
                  </a:lnTo>
                  <a:lnTo>
                    <a:pt x="2277" y="2602"/>
                  </a:lnTo>
                  <a:lnTo>
                    <a:pt x="2277" y="2602"/>
                  </a:lnTo>
                  <a:lnTo>
                    <a:pt x="2088" y="1656"/>
                  </a:lnTo>
                  <a:lnTo>
                    <a:pt x="2761" y="964"/>
                  </a:lnTo>
                  <a:lnTo>
                    <a:pt x="1802" y="852"/>
                  </a:lnTo>
                  <a:lnTo>
                    <a:pt x="1353" y="0"/>
                  </a:lnTo>
                  <a:close/>
                </a:path>
              </a:pathLst>
            </a:custGeom>
            <a:solidFill>
              <a:srgbClr val="AD11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53" name="Google Shape;5553;p35"/>
          <p:cNvSpPr txBox="1"/>
          <p:nvPr>
            <p:ph type="title"/>
          </p:nvPr>
        </p:nvSpPr>
        <p:spPr>
          <a:xfrm>
            <a:off x="0" y="1218400"/>
            <a:ext cx="4055700" cy="17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Bias in Healthcare</a:t>
            </a:r>
            <a:endParaRPr/>
          </a:p>
        </p:txBody>
      </p:sp>
      <p:sp>
        <p:nvSpPr>
          <p:cNvPr id="5554" name="Google Shape;5554;p35"/>
          <p:cNvSpPr txBox="1"/>
          <p:nvPr>
            <p:ph idx="4294967295" type="subTitle"/>
          </p:nvPr>
        </p:nvSpPr>
        <p:spPr>
          <a:xfrm>
            <a:off x="0" y="3877300"/>
            <a:ext cx="4055700" cy="42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ra"/>
                <a:ea typeface="Lora"/>
                <a:cs typeface="Lora"/>
                <a:sym typeface="Lora"/>
              </a:rPr>
              <a:t>Gabby, Matthew, Thomas, and Ton</a:t>
            </a:r>
            <a:endParaRPr>
              <a:latin typeface="Lora"/>
              <a:ea typeface="Lora"/>
              <a:cs typeface="Lora"/>
              <a:sym typeface="Lora"/>
            </a:endParaRPr>
          </a:p>
        </p:txBody>
      </p:sp>
      <p:sp>
        <p:nvSpPr>
          <p:cNvPr id="5555" name="Google Shape;5555;p35"/>
          <p:cNvSpPr txBox="1"/>
          <p:nvPr/>
        </p:nvSpPr>
        <p:spPr>
          <a:xfrm>
            <a:off x="527850" y="2735900"/>
            <a:ext cx="3000000" cy="5541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3000">
                <a:solidFill>
                  <a:schemeClr val="dk1"/>
                </a:solidFill>
                <a:latin typeface="Lobster Two"/>
                <a:ea typeface="Lobster Two"/>
                <a:cs typeface="Lobster Two"/>
                <a:sym typeface="Lobster Two"/>
              </a:rPr>
              <a:t>Indigenous Peoples</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1" name="Shape 5741"/>
        <p:cNvGrpSpPr/>
        <p:nvPr/>
      </p:nvGrpSpPr>
      <p:grpSpPr>
        <a:xfrm>
          <a:off x="0" y="0"/>
          <a:ext cx="0" cy="0"/>
          <a:chOff x="0" y="0"/>
          <a:chExt cx="0" cy="0"/>
        </a:xfrm>
      </p:grpSpPr>
      <p:sp>
        <p:nvSpPr>
          <p:cNvPr id="5742" name="Google Shape;5742;p44"/>
          <p:cNvSpPr txBox="1"/>
          <p:nvPr>
            <p:ph idx="4294967295"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2 - </a:t>
            </a:r>
            <a:r>
              <a:rPr lang="en" sz="1900">
                <a:solidFill>
                  <a:schemeClr val="accent2"/>
                </a:solidFill>
              </a:rPr>
              <a:t>Australian Men’s Yarning Circles </a:t>
            </a:r>
            <a:r>
              <a:rPr lang="en" sz="1100">
                <a:solidFill>
                  <a:schemeClr val="accent2"/>
                </a:solidFill>
              </a:rPr>
              <a:t>(Cavanagh et al., 2022)</a:t>
            </a:r>
            <a:endParaRPr sz="1100">
              <a:solidFill>
                <a:schemeClr val="accent2"/>
              </a:solidFill>
            </a:endParaRPr>
          </a:p>
          <a:p>
            <a:pPr indent="0" lvl="0" marL="0" rtl="0" algn="l">
              <a:spcBef>
                <a:spcPts val="0"/>
              </a:spcBef>
              <a:spcAft>
                <a:spcPts val="0"/>
              </a:spcAft>
              <a:buNone/>
            </a:pPr>
            <a:r>
              <a:t/>
            </a:r>
            <a:endParaRPr/>
          </a:p>
        </p:txBody>
      </p:sp>
      <p:sp>
        <p:nvSpPr>
          <p:cNvPr id="5743" name="Google Shape;5743;p44"/>
          <p:cNvSpPr txBox="1"/>
          <p:nvPr/>
        </p:nvSpPr>
        <p:spPr>
          <a:xfrm>
            <a:off x="1062100" y="1135250"/>
            <a:ext cx="5919900" cy="242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100">
                <a:latin typeface="Lora"/>
                <a:ea typeface="Lora"/>
                <a:cs typeface="Lora"/>
                <a:sym typeface="Lora"/>
              </a:rPr>
              <a:t>Various men's groups in Australia in which Indigenous men are given supportive environments where they can be a part of a community. </a:t>
            </a:r>
            <a:endParaRPr sz="1100">
              <a:latin typeface="Lora"/>
              <a:ea typeface="Lora"/>
              <a:cs typeface="Lora"/>
              <a:sym typeface="Lora"/>
            </a:endParaRPr>
          </a:p>
          <a:p>
            <a:pPr indent="0" lvl="0" marL="0" rtl="0" algn="l">
              <a:lnSpc>
                <a:spcPct val="115000"/>
              </a:lnSpc>
              <a:spcBef>
                <a:spcPts val="1200"/>
              </a:spcBef>
              <a:spcAft>
                <a:spcPts val="0"/>
              </a:spcAft>
              <a:buNone/>
            </a:pPr>
            <a:r>
              <a:rPr b="1" lang="en" sz="1100">
                <a:solidFill>
                  <a:schemeClr val="accent2"/>
                </a:solidFill>
                <a:latin typeface="Lora"/>
                <a:ea typeface="Lora"/>
                <a:cs typeface="Lora"/>
                <a:sym typeface="Lora"/>
              </a:rPr>
              <a:t>Purpose:</a:t>
            </a:r>
            <a:r>
              <a:rPr lang="en" sz="1100">
                <a:latin typeface="Lora"/>
                <a:ea typeface="Lora"/>
                <a:cs typeface="Lora"/>
                <a:sym typeface="Lora"/>
              </a:rPr>
              <a:t> of these groups is to empower these individuals by providing activities to strengthen interpersonal skills, voice their own opinions. </a:t>
            </a:r>
            <a:endParaRPr sz="1100">
              <a:latin typeface="Lora"/>
              <a:ea typeface="Lora"/>
              <a:cs typeface="Lora"/>
              <a:sym typeface="Lora"/>
            </a:endParaRPr>
          </a:p>
          <a:p>
            <a:pPr indent="0" lvl="0" marL="0" rtl="0" algn="l">
              <a:lnSpc>
                <a:spcPct val="115000"/>
              </a:lnSpc>
              <a:spcBef>
                <a:spcPts val="1200"/>
              </a:spcBef>
              <a:spcAft>
                <a:spcPts val="0"/>
              </a:spcAft>
              <a:buNone/>
            </a:pPr>
            <a:r>
              <a:rPr b="1" lang="en" sz="1100">
                <a:solidFill>
                  <a:schemeClr val="accent2"/>
                </a:solidFill>
                <a:latin typeface="Lora"/>
                <a:ea typeface="Lora"/>
                <a:cs typeface="Lora"/>
                <a:sym typeface="Lora"/>
              </a:rPr>
              <a:t>Pros:</a:t>
            </a:r>
            <a:r>
              <a:rPr b="1" lang="en" sz="1100">
                <a:latin typeface="Lora"/>
                <a:ea typeface="Lora"/>
                <a:cs typeface="Lora"/>
                <a:sym typeface="Lora"/>
              </a:rPr>
              <a:t> </a:t>
            </a:r>
            <a:endParaRPr b="1" sz="1100">
              <a:latin typeface="Lora"/>
              <a:ea typeface="Lora"/>
              <a:cs typeface="Lora"/>
              <a:sym typeface="Lora"/>
            </a:endParaRPr>
          </a:p>
          <a:p>
            <a:pPr indent="-298450" lvl="0" marL="457200" rtl="0" algn="l">
              <a:lnSpc>
                <a:spcPct val="115000"/>
              </a:lnSpc>
              <a:spcBef>
                <a:spcPts val="1200"/>
              </a:spcBef>
              <a:spcAft>
                <a:spcPts val="0"/>
              </a:spcAft>
              <a:buSzPts val="1100"/>
              <a:buFont typeface="Lora"/>
              <a:buChar char="●"/>
            </a:pPr>
            <a:r>
              <a:rPr lang="en" sz="1100">
                <a:latin typeface="Lora"/>
                <a:ea typeface="Lora"/>
                <a:cs typeface="Lora"/>
                <a:sym typeface="Lora"/>
              </a:rPr>
              <a:t>Targets the social determinants that indigenous individuals experience, </a:t>
            </a:r>
            <a:endParaRPr sz="1100">
              <a:latin typeface="Lora"/>
              <a:ea typeface="Lora"/>
              <a:cs typeface="Lora"/>
              <a:sym typeface="Lora"/>
            </a:endParaRPr>
          </a:p>
          <a:p>
            <a:pPr indent="-298450" lvl="0" marL="457200" rtl="0" algn="l">
              <a:lnSpc>
                <a:spcPct val="115000"/>
              </a:lnSpc>
              <a:spcBef>
                <a:spcPts val="0"/>
              </a:spcBef>
              <a:spcAft>
                <a:spcPts val="0"/>
              </a:spcAft>
              <a:buSzPts val="1100"/>
              <a:buFont typeface="Lora"/>
              <a:buChar char="●"/>
            </a:pPr>
            <a:r>
              <a:rPr lang="en" sz="1100">
                <a:latin typeface="Lora"/>
                <a:ea typeface="Lora"/>
                <a:cs typeface="Lora"/>
                <a:sym typeface="Lora"/>
              </a:rPr>
              <a:t>Supports</a:t>
            </a:r>
            <a:r>
              <a:rPr lang="en" sz="1100">
                <a:latin typeface="Lora"/>
                <a:ea typeface="Lora"/>
                <a:cs typeface="Lora"/>
                <a:sym typeface="Lora"/>
              </a:rPr>
              <a:t> these individuals in their community and capacity building, </a:t>
            </a:r>
            <a:endParaRPr sz="1100">
              <a:latin typeface="Lora"/>
              <a:ea typeface="Lora"/>
              <a:cs typeface="Lora"/>
              <a:sym typeface="Lora"/>
            </a:endParaRPr>
          </a:p>
          <a:p>
            <a:pPr indent="-298450" lvl="0" marL="457200" rtl="0" algn="l">
              <a:lnSpc>
                <a:spcPct val="115000"/>
              </a:lnSpc>
              <a:spcBef>
                <a:spcPts val="0"/>
              </a:spcBef>
              <a:spcAft>
                <a:spcPts val="0"/>
              </a:spcAft>
              <a:buSzPts val="1100"/>
              <a:buFont typeface="Lora"/>
              <a:buChar char="●"/>
            </a:pPr>
            <a:r>
              <a:rPr lang="en" sz="1100">
                <a:latin typeface="Lora"/>
                <a:ea typeface="Lora"/>
                <a:cs typeface="Lora"/>
                <a:sym typeface="Lora"/>
              </a:rPr>
              <a:t>Helps educate men on their illness, </a:t>
            </a:r>
            <a:endParaRPr sz="1100">
              <a:latin typeface="Lora"/>
              <a:ea typeface="Lora"/>
              <a:cs typeface="Lora"/>
              <a:sym typeface="Lora"/>
            </a:endParaRPr>
          </a:p>
          <a:p>
            <a:pPr indent="-298450" lvl="0" marL="457200" rtl="0" algn="l">
              <a:lnSpc>
                <a:spcPct val="115000"/>
              </a:lnSpc>
              <a:spcBef>
                <a:spcPts val="0"/>
              </a:spcBef>
              <a:spcAft>
                <a:spcPts val="0"/>
              </a:spcAft>
              <a:buSzPts val="1100"/>
              <a:buFont typeface="Lora"/>
              <a:buChar char="●"/>
            </a:pPr>
            <a:r>
              <a:rPr lang="en" sz="1100">
                <a:latin typeface="Lora"/>
                <a:ea typeface="Lora"/>
                <a:cs typeface="Lora"/>
                <a:sym typeface="Lora"/>
              </a:rPr>
              <a:t>Provides a safe environment where indigenous</a:t>
            </a:r>
            <a:endParaRPr sz="1100">
              <a:latin typeface="Lora"/>
              <a:ea typeface="Lora"/>
              <a:cs typeface="Lora"/>
              <a:sym typeface="Lora"/>
            </a:endParaRPr>
          </a:p>
          <a:p>
            <a:pPr indent="0" lvl="0" marL="0" rtl="0" algn="l">
              <a:lnSpc>
                <a:spcPct val="115000"/>
              </a:lnSpc>
              <a:spcBef>
                <a:spcPts val="1200"/>
              </a:spcBef>
              <a:spcAft>
                <a:spcPts val="0"/>
              </a:spcAft>
              <a:buNone/>
            </a:pPr>
            <a:r>
              <a:t/>
            </a:r>
            <a:endParaRPr sz="700">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p:txBody>
      </p:sp>
      <p:pic>
        <p:nvPicPr>
          <p:cNvPr id="5744" name="Google Shape;5744;p44"/>
          <p:cNvPicPr preferRelativeResize="0"/>
          <p:nvPr/>
        </p:nvPicPr>
        <p:blipFill>
          <a:blip r:embed="rId3">
            <a:alphaModFix/>
          </a:blip>
          <a:stretch>
            <a:fillRect/>
          </a:stretch>
        </p:blipFill>
        <p:spPr>
          <a:xfrm>
            <a:off x="6211800" y="2964000"/>
            <a:ext cx="1897875" cy="1916125"/>
          </a:xfrm>
          <a:prstGeom prst="rect">
            <a:avLst/>
          </a:prstGeom>
          <a:noFill/>
          <a:ln>
            <a:noFill/>
          </a:ln>
        </p:spPr>
      </p:pic>
      <p:sp>
        <p:nvSpPr>
          <p:cNvPr id="5745" name="Google Shape;5745;p44"/>
          <p:cNvSpPr txBox="1"/>
          <p:nvPr/>
        </p:nvSpPr>
        <p:spPr>
          <a:xfrm>
            <a:off x="1062100" y="3423900"/>
            <a:ext cx="4946100" cy="163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100">
                <a:solidFill>
                  <a:schemeClr val="accent2"/>
                </a:solidFill>
                <a:latin typeface="Lora"/>
                <a:ea typeface="Lora"/>
                <a:cs typeface="Lora"/>
                <a:sym typeface="Lora"/>
              </a:rPr>
              <a:t>Cons:</a:t>
            </a:r>
            <a:r>
              <a:rPr b="1" lang="en" sz="1100">
                <a:latin typeface="Lora"/>
                <a:ea typeface="Lora"/>
                <a:cs typeface="Lora"/>
                <a:sym typeface="Lora"/>
              </a:rPr>
              <a:t> </a:t>
            </a:r>
            <a:endParaRPr b="1" sz="1100">
              <a:latin typeface="Lora"/>
              <a:ea typeface="Lora"/>
              <a:cs typeface="Lora"/>
              <a:sym typeface="Lora"/>
            </a:endParaRPr>
          </a:p>
          <a:p>
            <a:pPr indent="-298450" lvl="0" marL="457200" rtl="0" algn="l">
              <a:lnSpc>
                <a:spcPct val="115000"/>
              </a:lnSpc>
              <a:spcBef>
                <a:spcPts val="1200"/>
              </a:spcBef>
              <a:spcAft>
                <a:spcPts val="0"/>
              </a:spcAft>
              <a:buSzPts val="1100"/>
              <a:buFont typeface="Lora"/>
              <a:buChar char="●"/>
            </a:pPr>
            <a:r>
              <a:rPr lang="en" sz="1100">
                <a:latin typeface="Lora"/>
                <a:ea typeface="Lora"/>
                <a:cs typeface="Lora"/>
                <a:sym typeface="Lora"/>
              </a:rPr>
              <a:t>Doesn’t directly address the bias that indigenous individuals face specifically in healthcare, </a:t>
            </a:r>
            <a:endParaRPr sz="1100">
              <a:latin typeface="Lora"/>
              <a:ea typeface="Lora"/>
              <a:cs typeface="Lora"/>
              <a:sym typeface="Lora"/>
            </a:endParaRPr>
          </a:p>
          <a:p>
            <a:pPr indent="-298450" lvl="0" marL="457200" rtl="0" algn="l">
              <a:lnSpc>
                <a:spcPct val="115000"/>
              </a:lnSpc>
              <a:spcBef>
                <a:spcPts val="0"/>
              </a:spcBef>
              <a:spcAft>
                <a:spcPts val="0"/>
              </a:spcAft>
              <a:buSzPts val="1100"/>
              <a:buFont typeface="Lora"/>
              <a:buChar char="●"/>
            </a:pPr>
            <a:r>
              <a:rPr lang="en" sz="1100">
                <a:latin typeface="Lora"/>
                <a:ea typeface="Lora"/>
                <a:cs typeface="Lora"/>
                <a:sym typeface="Lora"/>
              </a:rPr>
              <a:t>more of a preventative measure rather than addressing the current bias that this population faces in healthcare</a:t>
            </a:r>
            <a:endParaRPr sz="1100">
              <a:latin typeface="Lora"/>
              <a:ea typeface="Lora"/>
              <a:cs typeface="Lora"/>
              <a:sym typeface="Lora"/>
            </a:endParaRPr>
          </a:p>
          <a:p>
            <a:pPr indent="0" lvl="0" marL="0" rtl="0" algn="l">
              <a:lnSpc>
                <a:spcPct val="115000"/>
              </a:lnSpc>
              <a:spcBef>
                <a:spcPts val="1200"/>
              </a:spcBef>
              <a:spcAft>
                <a:spcPts val="1200"/>
              </a:spcAft>
              <a:buNone/>
            </a:pPr>
            <a:r>
              <a:rPr b="1" lang="en" sz="1100">
                <a:solidFill>
                  <a:schemeClr val="accent2"/>
                </a:solidFill>
                <a:latin typeface="Lora"/>
                <a:ea typeface="Lora"/>
                <a:cs typeface="Lora"/>
                <a:sym typeface="Lora"/>
              </a:rPr>
              <a:t>Not Priority!!</a:t>
            </a:r>
            <a:endParaRPr b="1" sz="1100">
              <a:solidFill>
                <a:schemeClr val="accent2"/>
              </a:solidFill>
              <a:latin typeface="Lora"/>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9" name="Shape 5749"/>
        <p:cNvGrpSpPr/>
        <p:nvPr/>
      </p:nvGrpSpPr>
      <p:grpSpPr>
        <a:xfrm>
          <a:off x="0" y="0"/>
          <a:ext cx="0" cy="0"/>
          <a:chOff x="0" y="0"/>
          <a:chExt cx="0" cy="0"/>
        </a:xfrm>
      </p:grpSpPr>
      <p:sp>
        <p:nvSpPr>
          <p:cNvPr id="5750" name="Google Shape;5750;p45"/>
          <p:cNvSpPr txBox="1"/>
          <p:nvPr>
            <p:ph type="title"/>
          </p:nvPr>
        </p:nvSpPr>
        <p:spPr>
          <a:xfrm>
            <a:off x="179125" y="11627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Solution 3: Education for Healthcare Workers</a:t>
            </a:r>
            <a:endParaRPr sz="3300"/>
          </a:p>
          <a:p>
            <a:pPr indent="0" lvl="0" marL="0" rtl="0" algn="l">
              <a:spcBef>
                <a:spcPts val="0"/>
              </a:spcBef>
              <a:spcAft>
                <a:spcPts val="0"/>
              </a:spcAft>
              <a:buNone/>
            </a:pPr>
            <a:r>
              <a:rPr b="1" lang="en" sz="2400">
                <a:solidFill>
                  <a:schemeClr val="accent2"/>
                </a:solidFill>
              </a:rPr>
              <a:t>San’yas</a:t>
            </a:r>
            <a:r>
              <a:rPr lang="en" sz="2400"/>
              <a:t> anti-racism indigenous cultural safety training program</a:t>
            </a:r>
            <a:endParaRPr sz="3200"/>
          </a:p>
        </p:txBody>
      </p:sp>
      <p:sp>
        <p:nvSpPr>
          <p:cNvPr id="5751" name="Google Shape;5751;p45"/>
          <p:cNvSpPr txBox="1"/>
          <p:nvPr>
            <p:ph idx="1" type="subTitle"/>
          </p:nvPr>
        </p:nvSpPr>
        <p:spPr>
          <a:xfrm>
            <a:off x="1104750" y="3001525"/>
            <a:ext cx="710700" cy="1241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5"/>
                </a:solidFill>
                <a:latin typeface="Lobster Two"/>
                <a:ea typeface="Lobster Two"/>
                <a:cs typeface="Lobster Two"/>
                <a:sym typeface="Lobster Two"/>
              </a:rPr>
              <a:t>Cons:</a:t>
            </a:r>
            <a:endParaRPr b="1">
              <a:solidFill>
                <a:schemeClr val="accent5"/>
              </a:solidFill>
              <a:latin typeface="Lobster Two"/>
              <a:ea typeface="Lobster Two"/>
              <a:cs typeface="Lobster Two"/>
              <a:sym typeface="Lobster Two"/>
            </a:endParaRPr>
          </a:p>
        </p:txBody>
      </p:sp>
      <p:sp>
        <p:nvSpPr>
          <p:cNvPr id="5752" name="Google Shape;5752;p45"/>
          <p:cNvSpPr txBox="1"/>
          <p:nvPr>
            <p:ph idx="2" type="subTitle"/>
          </p:nvPr>
        </p:nvSpPr>
        <p:spPr>
          <a:xfrm>
            <a:off x="1104750" y="1769725"/>
            <a:ext cx="593100" cy="1241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3"/>
                </a:solidFill>
                <a:latin typeface="Lobster Two"/>
                <a:ea typeface="Lobster Two"/>
                <a:cs typeface="Lobster Two"/>
                <a:sym typeface="Lobster Two"/>
              </a:rPr>
              <a:t>Pros:</a:t>
            </a:r>
            <a:endParaRPr b="1">
              <a:solidFill>
                <a:schemeClr val="accent3"/>
              </a:solidFill>
              <a:latin typeface="Lobster Two"/>
              <a:ea typeface="Lobster Two"/>
              <a:cs typeface="Lobster Two"/>
              <a:sym typeface="Lobster Two"/>
            </a:endParaRPr>
          </a:p>
        </p:txBody>
      </p:sp>
      <p:grpSp>
        <p:nvGrpSpPr>
          <p:cNvPr id="5753" name="Google Shape;5753;p45"/>
          <p:cNvGrpSpPr/>
          <p:nvPr/>
        </p:nvGrpSpPr>
        <p:grpSpPr>
          <a:xfrm rot="2700000">
            <a:off x="82042" y="1849747"/>
            <a:ext cx="1081447" cy="1081366"/>
            <a:chOff x="1804939" y="4612530"/>
            <a:chExt cx="1081457" cy="1081377"/>
          </a:xfrm>
        </p:grpSpPr>
        <p:sp>
          <p:nvSpPr>
            <p:cNvPr id="5754" name="Google Shape;5754;p45"/>
            <p:cNvSpPr/>
            <p:nvPr/>
          </p:nvSpPr>
          <p:spPr>
            <a:xfrm rot="-5400000">
              <a:off x="22011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45"/>
            <p:cNvSpPr/>
            <p:nvPr/>
          </p:nvSpPr>
          <p:spPr>
            <a:xfrm rot="-5400000">
              <a:off x="18049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6" name="Google Shape;5756;p45"/>
          <p:cNvGrpSpPr/>
          <p:nvPr/>
        </p:nvGrpSpPr>
        <p:grpSpPr>
          <a:xfrm rot="2700000">
            <a:off x="82155" y="3081547"/>
            <a:ext cx="1081447" cy="1081366"/>
            <a:chOff x="1804939" y="4612530"/>
            <a:chExt cx="1081457" cy="1081377"/>
          </a:xfrm>
        </p:grpSpPr>
        <p:sp>
          <p:nvSpPr>
            <p:cNvPr id="5757" name="Google Shape;5757;p45"/>
            <p:cNvSpPr/>
            <p:nvPr/>
          </p:nvSpPr>
          <p:spPr>
            <a:xfrm rot="-5400000">
              <a:off x="22011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45"/>
            <p:cNvSpPr/>
            <p:nvPr/>
          </p:nvSpPr>
          <p:spPr>
            <a:xfrm rot="-5400000">
              <a:off x="18049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9" name="Google Shape;5759;p45"/>
          <p:cNvGrpSpPr/>
          <p:nvPr/>
        </p:nvGrpSpPr>
        <p:grpSpPr>
          <a:xfrm>
            <a:off x="391815" y="2201900"/>
            <a:ext cx="461876" cy="377039"/>
            <a:chOff x="4034206" y="3438781"/>
            <a:chExt cx="377042" cy="377039"/>
          </a:xfrm>
        </p:grpSpPr>
        <p:sp>
          <p:nvSpPr>
            <p:cNvPr id="5760" name="Google Shape;5760;p45"/>
            <p:cNvSpPr/>
            <p:nvPr/>
          </p:nvSpPr>
          <p:spPr>
            <a:xfrm>
              <a:off x="4050293" y="3687026"/>
              <a:ext cx="48604" cy="128794"/>
            </a:xfrm>
            <a:custGeom>
              <a:rect b="b" l="l" r="r" t="t"/>
              <a:pathLst>
                <a:path extrusionOk="0" h="3731" w="1408">
                  <a:moveTo>
                    <a:pt x="1" y="0"/>
                  </a:moveTo>
                  <a:lnTo>
                    <a:pt x="1" y="2373"/>
                  </a:lnTo>
                  <a:cubicBezTo>
                    <a:pt x="1" y="3122"/>
                    <a:pt x="633" y="3731"/>
                    <a:pt x="1371" y="3731"/>
                  </a:cubicBezTo>
                  <a:cubicBezTo>
                    <a:pt x="1383" y="3731"/>
                    <a:pt x="1395" y="3730"/>
                    <a:pt x="1407" y="3730"/>
                  </a:cubicBezTo>
                  <a:lnTo>
                    <a:pt x="1407" y="246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45"/>
            <p:cNvSpPr/>
            <p:nvPr/>
          </p:nvSpPr>
          <p:spPr>
            <a:xfrm>
              <a:off x="4120993" y="3471542"/>
              <a:ext cx="34278" cy="286378"/>
            </a:xfrm>
            <a:custGeom>
              <a:rect b="b" l="l" r="r" t="t"/>
              <a:pathLst>
                <a:path extrusionOk="0" h="8296" w="993">
                  <a:moveTo>
                    <a:pt x="469" y="1"/>
                  </a:moveTo>
                  <a:lnTo>
                    <a:pt x="1" y="336"/>
                  </a:lnTo>
                  <a:lnTo>
                    <a:pt x="1" y="8295"/>
                  </a:lnTo>
                  <a:lnTo>
                    <a:pt x="992" y="8295"/>
                  </a:lnTo>
                  <a:lnTo>
                    <a:pt x="992" y="2631"/>
                  </a:lnTo>
                  <a:lnTo>
                    <a:pt x="4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45"/>
            <p:cNvSpPr/>
            <p:nvPr/>
          </p:nvSpPr>
          <p:spPr>
            <a:xfrm>
              <a:off x="4156896" y="3445029"/>
              <a:ext cx="54852" cy="312889"/>
            </a:xfrm>
            <a:custGeom>
              <a:rect b="b" l="l" r="r" t="t"/>
              <a:pathLst>
                <a:path extrusionOk="0" h="9064" w="1589">
                  <a:moveTo>
                    <a:pt x="509" y="1"/>
                  </a:moveTo>
                  <a:lnTo>
                    <a:pt x="0" y="363"/>
                  </a:lnTo>
                  <a:lnTo>
                    <a:pt x="593" y="3327"/>
                  </a:lnTo>
                  <a:lnTo>
                    <a:pt x="593" y="9063"/>
                  </a:lnTo>
                  <a:lnTo>
                    <a:pt x="1588" y="9063"/>
                  </a:lnTo>
                  <a:lnTo>
                    <a:pt x="1588" y="2849"/>
                  </a:lnTo>
                  <a:lnTo>
                    <a:pt x="50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45"/>
            <p:cNvSpPr/>
            <p:nvPr/>
          </p:nvSpPr>
          <p:spPr>
            <a:xfrm>
              <a:off x="4195698" y="3438781"/>
              <a:ext cx="53575" cy="71249"/>
            </a:xfrm>
            <a:custGeom>
              <a:rect b="b" l="l" r="r" t="t"/>
              <a:pathLst>
                <a:path extrusionOk="0" h="2064" w="1552">
                  <a:moveTo>
                    <a:pt x="0" y="0"/>
                  </a:moveTo>
                  <a:lnTo>
                    <a:pt x="782" y="2063"/>
                  </a:lnTo>
                  <a:lnTo>
                    <a:pt x="155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45"/>
            <p:cNvSpPr/>
            <p:nvPr/>
          </p:nvSpPr>
          <p:spPr>
            <a:xfrm>
              <a:off x="4034206" y="3512691"/>
              <a:ext cx="64725" cy="215370"/>
            </a:xfrm>
            <a:custGeom>
              <a:rect b="b" l="l" r="r" t="t"/>
              <a:pathLst>
                <a:path extrusionOk="0" h="6239" w="1875">
                  <a:moveTo>
                    <a:pt x="1874" y="0"/>
                  </a:moveTo>
                  <a:lnTo>
                    <a:pt x="1" y="2696"/>
                  </a:lnTo>
                  <a:lnTo>
                    <a:pt x="1874" y="6239"/>
                  </a:lnTo>
                  <a:lnTo>
                    <a:pt x="18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45"/>
            <p:cNvSpPr/>
            <p:nvPr/>
          </p:nvSpPr>
          <p:spPr>
            <a:xfrm>
              <a:off x="4346557" y="3686991"/>
              <a:ext cx="48604" cy="128829"/>
            </a:xfrm>
            <a:custGeom>
              <a:rect b="b" l="l" r="r" t="t"/>
              <a:pathLst>
                <a:path extrusionOk="0" h="3732" w="1408">
                  <a:moveTo>
                    <a:pt x="1408" y="0"/>
                  </a:moveTo>
                  <a:lnTo>
                    <a:pt x="0" y="2460"/>
                  </a:lnTo>
                  <a:lnTo>
                    <a:pt x="0" y="3731"/>
                  </a:lnTo>
                  <a:cubicBezTo>
                    <a:pt x="12" y="3731"/>
                    <a:pt x="25" y="3732"/>
                    <a:pt x="37" y="3732"/>
                  </a:cubicBezTo>
                  <a:cubicBezTo>
                    <a:pt x="776" y="3732"/>
                    <a:pt x="1408" y="3124"/>
                    <a:pt x="1408" y="2374"/>
                  </a:cubicBezTo>
                  <a:lnTo>
                    <a:pt x="140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6" name="Google Shape;5766;p45"/>
            <p:cNvSpPr/>
            <p:nvPr/>
          </p:nvSpPr>
          <p:spPr>
            <a:xfrm>
              <a:off x="4290253" y="3471542"/>
              <a:ext cx="34278" cy="286378"/>
            </a:xfrm>
            <a:custGeom>
              <a:rect b="b" l="l" r="r" t="t"/>
              <a:pathLst>
                <a:path extrusionOk="0" h="8296" w="993">
                  <a:moveTo>
                    <a:pt x="524" y="1"/>
                  </a:moveTo>
                  <a:lnTo>
                    <a:pt x="0" y="2631"/>
                  </a:lnTo>
                  <a:lnTo>
                    <a:pt x="0" y="8295"/>
                  </a:lnTo>
                  <a:lnTo>
                    <a:pt x="993" y="8295"/>
                  </a:lnTo>
                  <a:lnTo>
                    <a:pt x="993" y="336"/>
                  </a:lnTo>
                  <a:lnTo>
                    <a:pt x="5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7" name="Google Shape;5767;p45"/>
            <p:cNvSpPr/>
            <p:nvPr/>
          </p:nvSpPr>
          <p:spPr>
            <a:xfrm>
              <a:off x="4233810" y="3445029"/>
              <a:ext cx="54852" cy="312889"/>
            </a:xfrm>
            <a:custGeom>
              <a:rect b="b" l="l" r="r" t="t"/>
              <a:pathLst>
                <a:path extrusionOk="0" h="9064" w="1589">
                  <a:moveTo>
                    <a:pt x="1079" y="1"/>
                  </a:moveTo>
                  <a:lnTo>
                    <a:pt x="0" y="2850"/>
                  </a:lnTo>
                  <a:lnTo>
                    <a:pt x="0" y="9063"/>
                  </a:lnTo>
                  <a:lnTo>
                    <a:pt x="995" y="9063"/>
                  </a:lnTo>
                  <a:lnTo>
                    <a:pt x="995" y="3327"/>
                  </a:lnTo>
                  <a:lnTo>
                    <a:pt x="1588" y="363"/>
                  </a:lnTo>
                  <a:lnTo>
                    <a:pt x="10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45"/>
            <p:cNvSpPr/>
            <p:nvPr/>
          </p:nvSpPr>
          <p:spPr>
            <a:xfrm>
              <a:off x="4346557" y="3512691"/>
              <a:ext cx="64690" cy="215370"/>
            </a:xfrm>
            <a:custGeom>
              <a:rect b="b" l="l" r="r" t="t"/>
              <a:pathLst>
                <a:path extrusionOk="0" h="6239" w="1874">
                  <a:moveTo>
                    <a:pt x="0" y="0"/>
                  </a:moveTo>
                  <a:lnTo>
                    <a:pt x="0" y="6239"/>
                  </a:lnTo>
                  <a:lnTo>
                    <a:pt x="1874" y="269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9" name="Google Shape;5769;p45"/>
          <p:cNvGrpSpPr/>
          <p:nvPr/>
        </p:nvGrpSpPr>
        <p:grpSpPr>
          <a:xfrm>
            <a:off x="391824" y="3433732"/>
            <a:ext cx="461869" cy="377105"/>
            <a:chOff x="7526791" y="4135461"/>
            <a:chExt cx="377005" cy="377105"/>
          </a:xfrm>
        </p:grpSpPr>
        <p:sp>
          <p:nvSpPr>
            <p:cNvPr id="5770" name="Google Shape;5770;p45"/>
            <p:cNvSpPr/>
            <p:nvPr/>
          </p:nvSpPr>
          <p:spPr>
            <a:xfrm>
              <a:off x="7526791" y="4320532"/>
              <a:ext cx="119267" cy="191966"/>
            </a:xfrm>
            <a:custGeom>
              <a:rect b="b" l="l" r="r" t="t"/>
              <a:pathLst>
                <a:path extrusionOk="0" h="5561" w="3455">
                  <a:moveTo>
                    <a:pt x="1391" y="0"/>
                  </a:moveTo>
                  <a:lnTo>
                    <a:pt x="1391" y="1829"/>
                  </a:lnTo>
                  <a:lnTo>
                    <a:pt x="1" y="1829"/>
                  </a:lnTo>
                  <a:lnTo>
                    <a:pt x="1" y="2469"/>
                  </a:lnTo>
                  <a:lnTo>
                    <a:pt x="899" y="2469"/>
                  </a:lnTo>
                  <a:lnTo>
                    <a:pt x="899" y="5560"/>
                  </a:lnTo>
                  <a:cubicBezTo>
                    <a:pt x="1806" y="5492"/>
                    <a:pt x="2523" y="4725"/>
                    <a:pt x="2523" y="3801"/>
                  </a:cubicBezTo>
                  <a:lnTo>
                    <a:pt x="2523" y="2467"/>
                  </a:lnTo>
                  <a:lnTo>
                    <a:pt x="3454" y="2467"/>
                  </a:lnTo>
                  <a:lnTo>
                    <a:pt x="3454" y="1826"/>
                  </a:lnTo>
                  <a:lnTo>
                    <a:pt x="2031" y="1826"/>
                  </a:lnTo>
                  <a:lnTo>
                    <a:pt x="2031" y="576"/>
                  </a:lnTo>
                  <a:cubicBezTo>
                    <a:pt x="1806" y="402"/>
                    <a:pt x="1590" y="206"/>
                    <a:pt x="13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45"/>
            <p:cNvSpPr/>
            <p:nvPr/>
          </p:nvSpPr>
          <p:spPr>
            <a:xfrm>
              <a:off x="7784529" y="4320532"/>
              <a:ext cx="119267" cy="192035"/>
            </a:xfrm>
            <a:custGeom>
              <a:rect b="b" l="l" r="r" t="t"/>
              <a:pathLst>
                <a:path extrusionOk="0" h="5563" w="3455">
                  <a:moveTo>
                    <a:pt x="2064" y="0"/>
                  </a:moveTo>
                  <a:cubicBezTo>
                    <a:pt x="1867" y="206"/>
                    <a:pt x="1650" y="402"/>
                    <a:pt x="1423" y="576"/>
                  </a:cubicBezTo>
                  <a:lnTo>
                    <a:pt x="1423" y="1829"/>
                  </a:lnTo>
                  <a:lnTo>
                    <a:pt x="0" y="1829"/>
                  </a:lnTo>
                  <a:lnTo>
                    <a:pt x="0" y="2469"/>
                  </a:lnTo>
                  <a:lnTo>
                    <a:pt x="932" y="2469"/>
                  </a:lnTo>
                  <a:lnTo>
                    <a:pt x="932" y="3803"/>
                  </a:lnTo>
                  <a:cubicBezTo>
                    <a:pt x="932" y="4728"/>
                    <a:pt x="1649" y="5492"/>
                    <a:pt x="2555" y="5562"/>
                  </a:cubicBezTo>
                  <a:lnTo>
                    <a:pt x="2555" y="2470"/>
                  </a:lnTo>
                  <a:lnTo>
                    <a:pt x="3455" y="2470"/>
                  </a:lnTo>
                  <a:lnTo>
                    <a:pt x="3455" y="1830"/>
                  </a:lnTo>
                  <a:lnTo>
                    <a:pt x="2064" y="1830"/>
                  </a:lnTo>
                  <a:lnTo>
                    <a:pt x="2064" y="1829"/>
                  </a:lnTo>
                  <a:lnTo>
                    <a:pt x="206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45"/>
            <p:cNvSpPr/>
            <p:nvPr/>
          </p:nvSpPr>
          <p:spPr>
            <a:xfrm>
              <a:off x="7540772" y="4135496"/>
              <a:ext cx="163487" cy="222447"/>
            </a:xfrm>
            <a:custGeom>
              <a:rect b="b" l="l" r="r" t="t"/>
              <a:pathLst>
                <a:path extrusionOk="0" h="6444" w="4736">
                  <a:moveTo>
                    <a:pt x="1" y="1"/>
                  </a:moveTo>
                  <a:lnTo>
                    <a:pt x="1" y="1284"/>
                  </a:lnTo>
                  <a:cubicBezTo>
                    <a:pt x="1" y="4040"/>
                    <a:pt x="2100" y="6298"/>
                    <a:pt x="4735" y="6444"/>
                  </a:cubicBezTo>
                  <a:lnTo>
                    <a:pt x="4735" y="5454"/>
                  </a:lnTo>
                  <a:cubicBezTo>
                    <a:pt x="2695" y="5302"/>
                    <a:pt x="1077" y="3547"/>
                    <a:pt x="1077" y="1409"/>
                  </a:cubicBezTo>
                  <a:lnTo>
                    <a:pt x="107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45"/>
            <p:cNvSpPr/>
            <p:nvPr/>
          </p:nvSpPr>
          <p:spPr>
            <a:xfrm>
              <a:off x="7667432" y="4357884"/>
              <a:ext cx="95724" cy="144190"/>
            </a:xfrm>
            <a:custGeom>
              <a:rect b="b" l="l" r="r" t="t"/>
              <a:pathLst>
                <a:path extrusionOk="0" h="4177" w="2773">
                  <a:moveTo>
                    <a:pt x="1066" y="1"/>
                  </a:moveTo>
                  <a:lnTo>
                    <a:pt x="1066" y="1167"/>
                  </a:lnTo>
                  <a:lnTo>
                    <a:pt x="329" y="726"/>
                  </a:lnTo>
                  <a:lnTo>
                    <a:pt x="1" y="1275"/>
                  </a:lnTo>
                  <a:lnTo>
                    <a:pt x="1138" y="1953"/>
                  </a:lnTo>
                  <a:cubicBezTo>
                    <a:pt x="1064" y="1970"/>
                    <a:pt x="981" y="1998"/>
                    <a:pt x="910" y="2033"/>
                  </a:cubicBezTo>
                  <a:cubicBezTo>
                    <a:pt x="527" y="2212"/>
                    <a:pt x="261" y="2602"/>
                    <a:pt x="261" y="3052"/>
                  </a:cubicBezTo>
                  <a:cubicBezTo>
                    <a:pt x="261" y="3673"/>
                    <a:pt x="764" y="4176"/>
                    <a:pt x="1385" y="4176"/>
                  </a:cubicBezTo>
                  <a:cubicBezTo>
                    <a:pt x="2005" y="4176"/>
                    <a:pt x="2509" y="3673"/>
                    <a:pt x="2509" y="3052"/>
                  </a:cubicBezTo>
                  <a:cubicBezTo>
                    <a:pt x="2509" y="2602"/>
                    <a:pt x="2244" y="2212"/>
                    <a:pt x="1860" y="2033"/>
                  </a:cubicBezTo>
                  <a:cubicBezTo>
                    <a:pt x="1788" y="1998"/>
                    <a:pt x="1706" y="1971"/>
                    <a:pt x="1632" y="1953"/>
                  </a:cubicBezTo>
                  <a:lnTo>
                    <a:pt x="2773" y="1275"/>
                  </a:lnTo>
                  <a:lnTo>
                    <a:pt x="2449" y="726"/>
                  </a:lnTo>
                  <a:lnTo>
                    <a:pt x="1706" y="1168"/>
                  </a:lnTo>
                  <a:lnTo>
                    <a:pt x="1706" y="1"/>
                  </a:lnTo>
                  <a:cubicBezTo>
                    <a:pt x="1603" y="6"/>
                    <a:pt x="1495" y="9"/>
                    <a:pt x="1387" y="9"/>
                  </a:cubicBezTo>
                  <a:cubicBezTo>
                    <a:pt x="1279" y="9"/>
                    <a:pt x="1171" y="6"/>
                    <a:pt x="10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45"/>
            <p:cNvSpPr/>
            <p:nvPr/>
          </p:nvSpPr>
          <p:spPr>
            <a:xfrm>
              <a:off x="7726291" y="4135461"/>
              <a:ext cx="163452" cy="222412"/>
            </a:xfrm>
            <a:custGeom>
              <a:rect b="b" l="l" r="r" t="t"/>
              <a:pathLst>
                <a:path extrusionOk="0" h="6443" w="4735">
                  <a:moveTo>
                    <a:pt x="3658" y="0"/>
                  </a:moveTo>
                  <a:lnTo>
                    <a:pt x="3658" y="1409"/>
                  </a:lnTo>
                  <a:cubicBezTo>
                    <a:pt x="3658" y="3546"/>
                    <a:pt x="2043" y="5302"/>
                    <a:pt x="0" y="5453"/>
                  </a:cubicBezTo>
                  <a:lnTo>
                    <a:pt x="0" y="6443"/>
                  </a:lnTo>
                  <a:cubicBezTo>
                    <a:pt x="2635" y="6299"/>
                    <a:pt x="4735" y="4041"/>
                    <a:pt x="4735" y="1284"/>
                  </a:cubicBezTo>
                  <a:lnTo>
                    <a:pt x="47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75" name="Google Shape;5775;p45"/>
          <p:cNvSpPr txBox="1"/>
          <p:nvPr/>
        </p:nvSpPr>
        <p:spPr>
          <a:xfrm>
            <a:off x="288450" y="1117775"/>
            <a:ext cx="84099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ora"/>
                <a:ea typeface="Lora"/>
                <a:cs typeface="Lora"/>
                <a:sym typeface="Lora"/>
              </a:rPr>
              <a:t>San’yas is an online cultural safety training program developed in 2009 and delivered by the Provincial Health Service Authority’s (PHSA) indigenous health program </a:t>
            </a:r>
            <a:endParaRPr>
              <a:solidFill>
                <a:schemeClr val="dk1"/>
              </a:solidFill>
              <a:latin typeface="Lora"/>
              <a:ea typeface="Lora"/>
              <a:cs typeface="Lora"/>
              <a:sym typeface="Lora"/>
            </a:endParaRPr>
          </a:p>
        </p:txBody>
      </p:sp>
      <p:sp>
        <p:nvSpPr>
          <p:cNvPr id="5776" name="Google Shape;5776;p45"/>
          <p:cNvSpPr txBox="1"/>
          <p:nvPr/>
        </p:nvSpPr>
        <p:spPr>
          <a:xfrm>
            <a:off x="1762575" y="2014100"/>
            <a:ext cx="7165200" cy="1320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accent3"/>
              </a:buClr>
              <a:buSzPts val="1200"/>
              <a:buFont typeface="Lora"/>
              <a:buChar char="❖"/>
            </a:pPr>
            <a:r>
              <a:rPr lang="en" sz="1200">
                <a:solidFill>
                  <a:schemeClr val="accent3"/>
                </a:solidFill>
                <a:latin typeface="Lora"/>
                <a:ea typeface="Lora"/>
                <a:cs typeface="Lora"/>
                <a:sym typeface="Lora"/>
              </a:rPr>
              <a:t>Strengthen their knowledge, awareness, and skills for working with and providing service to Indigenous people and communities </a:t>
            </a:r>
            <a:endParaRPr sz="1200">
              <a:solidFill>
                <a:schemeClr val="accent3"/>
              </a:solidFill>
              <a:latin typeface="Lora"/>
              <a:ea typeface="Lora"/>
              <a:cs typeface="Lora"/>
              <a:sym typeface="Lora"/>
            </a:endParaRPr>
          </a:p>
          <a:p>
            <a:pPr indent="-304800" lvl="0" marL="457200" rtl="0" algn="l">
              <a:lnSpc>
                <a:spcPct val="115000"/>
              </a:lnSpc>
              <a:spcBef>
                <a:spcPts val="0"/>
              </a:spcBef>
              <a:spcAft>
                <a:spcPts val="0"/>
              </a:spcAft>
              <a:buClr>
                <a:schemeClr val="accent3"/>
              </a:buClr>
              <a:buSzPts val="1200"/>
              <a:buFont typeface="Lora"/>
              <a:buChar char="❖"/>
            </a:pPr>
            <a:r>
              <a:rPr lang="en" sz="1200">
                <a:solidFill>
                  <a:schemeClr val="accent3"/>
                </a:solidFill>
                <a:latin typeface="Lora"/>
                <a:ea typeface="Lora"/>
                <a:cs typeface="Lora"/>
                <a:sym typeface="Lora"/>
              </a:rPr>
              <a:t>Encourages learners in correcting, rebuilding and transforming systems to uproot Indigenous-specific racism </a:t>
            </a:r>
            <a:endParaRPr>
              <a:solidFill>
                <a:schemeClr val="accent3"/>
              </a:solidFill>
              <a:latin typeface="Lora"/>
              <a:ea typeface="Lora"/>
              <a:cs typeface="Lora"/>
              <a:sym typeface="Lora"/>
            </a:endParaRPr>
          </a:p>
        </p:txBody>
      </p:sp>
      <p:sp>
        <p:nvSpPr>
          <p:cNvPr id="5777" name="Google Shape;5777;p45"/>
          <p:cNvSpPr txBox="1"/>
          <p:nvPr/>
        </p:nvSpPr>
        <p:spPr>
          <a:xfrm>
            <a:off x="1762575" y="3165075"/>
            <a:ext cx="7165200" cy="1166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Clr>
                <a:schemeClr val="accent5"/>
              </a:buClr>
              <a:buSzPts val="1200"/>
              <a:buFont typeface="Lora"/>
              <a:buChar char="❖"/>
            </a:pPr>
            <a:r>
              <a:rPr lang="en" sz="1200">
                <a:solidFill>
                  <a:schemeClr val="accent5"/>
                </a:solidFill>
                <a:latin typeface="Lora"/>
                <a:ea typeface="Lora"/>
                <a:cs typeface="Lora"/>
                <a:sym typeface="Lora"/>
              </a:rPr>
              <a:t>Only 15% of healthcare workers from 2009 to 2020 reported taking the San’yas training program </a:t>
            </a:r>
            <a:endParaRPr sz="1200">
              <a:solidFill>
                <a:schemeClr val="accent5"/>
              </a:solidFill>
              <a:latin typeface="Lora"/>
              <a:ea typeface="Lora"/>
              <a:cs typeface="Lora"/>
              <a:sym typeface="Lora"/>
            </a:endParaRPr>
          </a:p>
          <a:p>
            <a:pPr indent="-304800" lvl="0" marL="457200" rtl="0" algn="l">
              <a:lnSpc>
                <a:spcPct val="115000"/>
              </a:lnSpc>
              <a:spcBef>
                <a:spcPts val="0"/>
              </a:spcBef>
              <a:spcAft>
                <a:spcPts val="0"/>
              </a:spcAft>
              <a:buClr>
                <a:schemeClr val="accent5"/>
              </a:buClr>
              <a:buSzPts val="1200"/>
              <a:buFont typeface="Lora"/>
              <a:buChar char="❖"/>
            </a:pPr>
            <a:r>
              <a:rPr lang="en" sz="1200">
                <a:solidFill>
                  <a:schemeClr val="accent5"/>
                </a:solidFill>
                <a:latin typeface="Lora"/>
                <a:ea typeface="Lora"/>
                <a:cs typeface="Lora"/>
                <a:sym typeface="Lora"/>
              </a:rPr>
              <a:t>Many other health authorities failing to create region specific training</a:t>
            </a:r>
            <a:endParaRPr sz="1200">
              <a:solidFill>
                <a:schemeClr val="accent5"/>
              </a:solidFill>
              <a:latin typeface="Lora"/>
              <a:ea typeface="Lora"/>
              <a:cs typeface="Lora"/>
              <a:sym typeface="Lora"/>
            </a:endParaRPr>
          </a:p>
          <a:p>
            <a:pPr indent="-304800" lvl="0" marL="457200" rtl="0" algn="l">
              <a:lnSpc>
                <a:spcPct val="115000"/>
              </a:lnSpc>
              <a:spcBef>
                <a:spcPts val="0"/>
              </a:spcBef>
              <a:spcAft>
                <a:spcPts val="0"/>
              </a:spcAft>
              <a:buClr>
                <a:schemeClr val="accent5"/>
              </a:buClr>
              <a:buSzPts val="1200"/>
              <a:buFont typeface="Lora"/>
              <a:buChar char="❖"/>
            </a:pPr>
            <a:r>
              <a:rPr lang="en" sz="1200">
                <a:solidFill>
                  <a:schemeClr val="accent5"/>
                </a:solidFill>
                <a:latin typeface="Lora"/>
                <a:ea typeface="Lora"/>
                <a:cs typeface="Lora"/>
                <a:sym typeface="Lora"/>
              </a:rPr>
              <a:t>Lack of funding leading to poor access </a:t>
            </a:r>
            <a:endParaRPr sz="1200">
              <a:solidFill>
                <a:schemeClr val="accent5"/>
              </a:solidFill>
              <a:latin typeface="Lora"/>
              <a:ea typeface="Lora"/>
              <a:cs typeface="Lora"/>
              <a:sym typeface="Lora"/>
            </a:endParaRPr>
          </a:p>
          <a:p>
            <a:pPr indent="-304800" lvl="0" marL="457200" rtl="0" algn="l">
              <a:lnSpc>
                <a:spcPct val="115000"/>
              </a:lnSpc>
              <a:spcBef>
                <a:spcPts val="0"/>
              </a:spcBef>
              <a:spcAft>
                <a:spcPts val="0"/>
              </a:spcAft>
              <a:buClr>
                <a:schemeClr val="accent5"/>
              </a:buClr>
              <a:buSzPts val="1200"/>
              <a:buFont typeface="Lora"/>
              <a:buChar char="❖"/>
            </a:pPr>
            <a:r>
              <a:rPr lang="en" sz="1200">
                <a:solidFill>
                  <a:schemeClr val="accent5"/>
                </a:solidFill>
                <a:latin typeface="Lora"/>
                <a:ea typeface="Lora"/>
                <a:cs typeface="Lora"/>
                <a:sym typeface="Lora"/>
              </a:rPr>
              <a:t>Not universally offered or funded consistently across the B.C. health care system</a:t>
            </a:r>
            <a:endParaRPr sz="1200">
              <a:solidFill>
                <a:schemeClr val="accent5"/>
              </a:solidFill>
              <a:latin typeface="Lora"/>
              <a:ea typeface="Lora"/>
              <a:cs typeface="Lora"/>
              <a:sym typeface="Lora"/>
            </a:endParaRPr>
          </a:p>
          <a:p>
            <a:pPr indent="-304800" lvl="0" marL="457200" rtl="0" algn="l">
              <a:lnSpc>
                <a:spcPct val="115000"/>
              </a:lnSpc>
              <a:spcBef>
                <a:spcPts val="0"/>
              </a:spcBef>
              <a:spcAft>
                <a:spcPts val="0"/>
              </a:spcAft>
              <a:buClr>
                <a:schemeClr val="accent5"/>
              </a:buClr>
              <a:buSzPts val="1200"/>
              <a:buFont typeface="Lora"/>
              <a:buChar char="❖"/>
            </a:pPr>
            <a:r>
              <a:rPr lang="en" sz="1200">
                <a:solidFill>
                  <a:schemeClr val="accent5"/>
                </a:solidFill>
                <a:latin typeface="Lora"/>
                <a:ea typeface="Lora"/>
                <a:cs typeface="Lora"/>
                <a:sym typeface="Lora"/>
              </a:rPr>
              <a:t>Is not currently governed or designed with the involvement of first nations or metis peoples </a:t>
            </a:r>
            <a:endParaRPr>
              <a:solidFill>
                <a:schemeClr val="accent5"/>
              </a:solidFill>
              <a:latin typeface="Lora"/>
              <a:ea typeface="Lora"/>
              <a:cs typeface="Lora"/>
              <a:sym typeface="Lora"/>
            </a:endParaRPr>
          </a:p>
        </p:txBody>
      </p:sp>
      <p:sp>
        <p:nvSpPr>
          <p:cNvPr id="5778" name="Google Shape;5778;p45"/>
          <p:cNvSpPr txBox="1"/>
          <p:nvPr/>
        </p:nvSpPr>
        <p:spPr>
          <a:xfrm>
            <a:off x="179125" y="4331775"/>
            <a:ext cx="2142300" cy="48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Lato"/>
                <a:ea typeface="Lato"/>
                <a:cs typeface="Lato"/>
                <a:sym typeface="Lato"/>
              </a:rPr>
              <a:t>(Turpel-Lafond, 2020)</a:t>
            </a:r>
            <a:endParaRPr sz="11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2" name="Shape 5782"/>
        <p:cNvGrpSpPr/>
        <p:nvPr/>
      </p:nvGrpSpPr>
      <p:grpSpPr>
        <a:xfrm>
          <a:off x="0" y="0"/>
          <a:ext cx="0" cy="0"/>
          <a:chOff x="0" y="0"/>
          <a:chExt cx="0" cy="0"/>
        </a:xfrm>
      </p:grpSpPr>
      <p:grpSp>
        <p:nvGrpSpPr>
          <p:cNvPr id="5783" name="Google Shape;5783;p46"/>
          <p:cNvGrpSpPr/>
          <p:nvPr/>
        </p:nvGrpSpPr>
        <p:grpSpPr>
          <a:xfrm>
            <a:off x="5711654" y="-1035572"/>
            <a:ext cx="4038576" cy="7214627"/>
            <a:chOff x="5711654" y="-1035572"/>
            <a:chExt cx="4038576" cy="7214627"/>
          </a:xfrm>
        </p:grpSpPr>
        <p:grpSp>
          <p:nvGrpSpPr>
            <p:cNvPr id="5784" name="Google Shape;5784;p46"/>
            <p:cNvGrpSpPr/>
            <p:nvPr/>
          </p:nvGrpSpPr>
          <p:grpSpPr>
            <a:xfrm flipH="1" rot="10800000">
              <a:off x="7313251" y="87767"/>
              <a:ext cx="2436979" cy="2436978"/>
              <a:chOff x="208050" y="2060798"/>
              <a:chExt cx="1317500" cy="1317499"/>
            </a:xfrm>
          </p:grpSpPr>
          <p:sp>
            <p:nvSpPr>
              <p:cNvPr id="5785" name="Google Shape;5785;p46"/>
              <p:cNvSpPr/>
              <p:nvPr/>
            </p:nvSpPr>
            <p:spPr>
              <a:xfrm>
                <a:off x="524311" y="2925222"/>
                <a:ext cx="136987" cy="137032"/>
              </a:xfrm>
              <a:custGeom>
                <a:rect b="b" l="l" r="r" t="t"/>
                <a:pathLst>
                  <a:path extrusionOk="0" h="3062" w="3061">
                    <a:moveTo>
                      <a:pt x="0" y="0"/>
                    </a:moveTo>
                    <a:lnTo>
                      <a:pt x="0" y="3061"/>
                    </a:lnTo>
                    <a:lnTo>
                      <a:pt x="3060" y="3061"/>
                    </a:lnTo>
                    <a:lnTo>
                      <a:pt x="30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46"/>
              <p:cNvSpPr/>
              <p:nvPr/>
            </p:nvSpPr>
            <p:spPr>
              <a:xfrm>
                <a:off x="1072297" y="2376790"/>
                <a:ext cx="136987" cy="136987"/>
              </a:xfrm>
              <a:custGeom>
                <a:rect b="b" l="l" r="r" t="t"/>
                <a:pathLst>
                  <a:path extrusionOk="0" h="3061" w="3061">
                    <a:moveTo>
                      <a:pt x="1" y="1"/>
                    </a:moveTo>
                    <a:lnTo>
                      <a:pt x="1" y="3061"/>
                    </a:lnTo>
                    <a:lnTo>
                      <a:pt x="3060" y="3061"/>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46"/>
              <p:cNvSpPr/>
              <p:nvPr/>
            </p:nvSpPr>
            <p:spPr>
              <a:xfrm>
                <a:off x="524311" y="2376790"/>
                <a:ext cx="136987" cy="136987"/>
              </a:xfrm>
              <a:custGeom>
                <a:rect b="b" l="l" r="r" t="t"/>
                <a:pathLst>
                  <a:path extrusionOk="0" h="3061" w="3061">
                    <a:moveTo>
                      <a:pt x="0" y="1"/>
                    </a:moveTo>
                    <a:lnTo>
                      <a:pt x="0" y="3061"/>
                    </a:lnTo>
                    <a:lnTo>
                      <a:pt x="3060" y="3061"/>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46"/>
              <p:cNvSpPr/>
              <p:nvPr/>
            </p:nvSpPr>
            <p:spPr>
              <a:xfrm>
                <a:off x="1072297" y="2925222"/>
                <a:ext cx="136987" cy="137032"/>
              </a:xfrm>
              <a:custGeom>
                <a:rect b="b" l="l" r="r" t="t"/>
                <a:pathLst>
                  <a:path extrusionOk="0" h="3062" w="3061">
                    <a:moveTo>
                      <a:pt x="1" y="0"/>
                    </a:moveTo>
                    <a:lnTo>
                      <a:pt x="1" y="3061"/>
                    </a:lnTo>
                    <a:lnTo>
                      <a:pt x="3060" y="3061"/>
                    </a:lnTo>
                    <a:lnTo>
                      <a:pt x="30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46"/>
              <p:cNvSpPr/>
              <p:nvPr/>
            </p:nvSpPr>
            <p:spPr>
              <a:xfrm>
                <a:off x="661251" y="2788237"/>
                <a:ext cx="136987" cy="136987"/>
              </a:xfrm>
              <a:custGeom>
                <a:rect b="b" l="l" r="r" t="t"/>
                <a:pathLst>
                  <a:path extrusionOk="0" h="3061" w="3061">
                    <a:moveTo>
                      <a:pt x="0" y="1"/>
                    </a:moveTo>
                    <a:lnTo>
                      <a:pt x="0" y="3060"/>
                    </a:lnTo>
                    <a:lnTo>
                      <a:pt x="3061" y="3060"/>
                    </a:lnTo>
                    <a:lnTo>
                      <a:pt x="30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46"/>
              <p:cNvSpPr/>
              <p:nvPr/>
            </p:nvSpPr>
            <p:spPr>
              <a:xfrm>
                <a:off x="935311" y="2514177"/>
                <a:ext cx="137032" cy="136987"/>
              </a:xfrm>
              <a:custGeom>
                <a:rect b="b" l="l" r="r" t="t"/>
                <a:pathLst>
                  <a:path extrusionOk="0" h="3061" w="3062">
                    <a:moveTo>
                      <a:pt x="1" y="1"/>
                    </a:moveTo>
                    <a:lnTo>
                      <a:pt x="1" y="3061"/>
                    </a:lnTo>
                    <a:lnTo>
                      <a:pt x="3062" y="3061"/>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46"/>
              <p:cNvSpPr/>
              <p:nvPr/>
            </p:nvSpPr>
            <p:spPr>
              <a:xfrm>
                <a:off x="661251" y="2514177"/>
                <a:ext cx="136987" cy="136987"/>
              </a:xfrm>
              <a:custGeom>
                <a:rect b="b" l="l" r="r" t="t"/>
                <a:pathLst>
                  <a:path extrusionOk="0" h="3061" w="3061">
                    <a:moveTo>
                      <a:pt x="0" y="1"/>
                    </a:moveTo>
                    <a:lnTo>
                      <a:pt x="0" y="3061"/>
                    </a:lnTo>
                    <a:lnTo>
                      <a:pt x="3061" y="3061"/>
                    </a:lnTo>
                    <a:lnTo>
                      <a:pt x="30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46"/>
              <p:cNvSpPr/>
              <p:nvPr/>
            </p:nvSpPr>
            <p:spPr>
              <a:xfrm>
                <a:off x="935311" y="2788237"/>
                <a:ext cx="137032" cy="136987"/>
              </a:xfrm>
              <a:custGeom>
                <a:rect b="b" l="l" r="r" t="t"/>
                <a:pathLst>
                  <a:path extrusionOk="0" h="3061" w="3062">
                    <a:moveTo>
                      <a:pt x="1" y="1"/>
                    </a:moveTo>
                    <a:lnTo>
                      <a:pt x="1" y="3060"/>
                    </a:lnTo>
                    <a:lnTo>
                      <a:pt x="3062" y="3060"/>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3" name="Google Shape;5793;p46"/>
              <p:cNvSpPr/>
              <p:nvPr/>
            </p:nvSpPr>
            <p:spPr>
              <a:xfrm>
                <a:off x="797968" y="2651700"/>
                <a:ext cx="136987" cy="136943"/>
              </a:xfrm>
              <a:custGeom>
                <a:rect b="b" l="l" r="r" t="t"/>
                <a:pathLst>
                  <a:path extrusionOk="0" h="3060" w="3061">
                    <a:moveTo>
                      <a:pt x="1" y="0"/>
                    </a:moveTo>
                    <a:lnTo>
                      <a:pt x="1" y="3060"/>
                    </a:lnTo>
                    <a:lnTo>
                      <a:pt x="3061" y="3060"/>
                    </a:lnTo>
                    <a:lnTo>
                      <a:pt x="306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4" name="Google Shape;5794;p46"/>
              <p:cNvSpPr/>
              <p:nvPr/>
            </p:nvSpPr>
            <p:spPr>
              <a:xfrm>
                <a:off x="208050" y="2513998"/>
                <a:ext cx="453477" cy="411052"/>
              </a:xfrm>
              <a:custGeom>
                <a:rect b="b" l="l" r="r" t="t"/>
                <a:pathLst>
                  <a:path extrusionOk="0" h="9185" w="10133">
                    <a:moveTo>
                      <a:pt x="7062" y="1"/>
                    </a:moveTo>
                    <a:lnTo>
                      <a:pt x="0" y="4593"/>
                    </a:lnTo>
                    <a:lnTo>
                      <a:pt x="7062" y="9184"/>
                    </a:lnTo>
                    <a:lnTo>
                      <a:pt x="10132" y="6125"/>
                    </a:lnTo>
                    <a:lnTo>
                      <a:pt x="10132" y="3062"/>
                    </a:lnTo>
                    <a:lnTo>
                      <a:pt x="7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5" name="Google Shape;5795;p46"/>
              <p:cNvSpPr/>
              <p:nvPr/>
            </p:nvSpPr>
            <p:spPr>
              <a:xfrm>
                <a:off x="208050" y="2658278"/>
                <a:ext cx="94249" cy="122532"/>
              </a:xfrm>
              <a:custGeom>
                <a:rect b="b" l="l" r="r" t="t"/>
                <a:pathLst>
                  <a:path extrusionOk="0" h="2738" w="2106">
                    <a:moveTo>
                      <a:pt x="2105" y="1"/>
                    </a:moveTo>
                    <a:lnTo>
                      <a:pt x="0" y="1369"/>
                    </a:lnTo>
                    <a:lnTo>
                      <a:pt x="2105" y="2738"/>
                    </a:lnTo>
                    <a:lnTo>
                      <a:pt x="210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6" name="Google Shape;5796;p46"/>
              <p:cNvSpPr/>
              <p:nvPr/>
            </p:nvSpPr>
            <p:spPr>
              <a:xfrm>
                <a:off x="524132" y="2514088"/>
                <a:ext cx="137390" cy="410917"/>
              </a:xfrm>
              <a:custGeom>
                <a:rect b="b" l="l" r="r" t="t"/>
                <a:pathLst>
                  <a:path extrusionOk="0" h="9182" w="3070">
                    <a:moveTo>
                      <a:pt x="0" y="1"/>
                    </a:moveTo>
                    <a:lnTo>
                      <a:pt x="0" y="9181"/>
                    </a:lnTo>
                    <a:lnTo>
                      <a:pt x="3069" y="6123"/>
                    </a:lnTo>
                    <a:lnTo>
                      <a:pt x="3069" y="3060"/>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46"/>
              <p:cNvSpPr/>
              <p:nvPr/>
            </p:nvSpPr>
            <p:spPr>
              <a:xfrm>
                <a:off x="629254" y="2618852"/>
                <a:ext cx="32267" cy="201386"/>
              </a:xfrm>
              <a:custGeom>
                <a:rect b="b" l="l" r="r" t="t"/>
                <a:pathLst>
                  <a:path extrusionOk="0" h="4500" w="721">
                    <a:moveTo>
                      <a:pt x="0" y="1"/>
                    </a:moveTo>
                    <a:lnTo>
                      <a:pt x="0" y="4500"/>
                    </a:lnTo>
                    <a:lnTo>
                      <a:pt x="720" y="3782"/>
                    </a:lnTo>
                    <a:lnTo>
                      <a:pt x="720" y="7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8" name="Google Shape;5798;p46"/>
              <p:cNvSpPr/>
              <p:nvPr/>
            </p:nvSpPr>
            <p:spPr>
              <a:xfrm>
                <a:off x="1072118" y="2513998"/>
                <a:ext cx="453432" cy="411052"/>
              </a:xfrm>
              <a:custGeom>
                <a:rect b="b" l="l" r="r" t="t"/>
                <a:pathLst>
                  <a:path extrusionOk="0" h="9185" w="10132">
                    <a:moveTo>
                      <a:pt x="3070" y="1"/>
                    </a:moveTo>
                    <a:lnTo>
                      <a:pt x="1" y="3062"/>
                    </a:lnTo>
                    <a:lnTo>
                      <a:pt x="1" y="6125"/>
                    </a:lnTo>
                    <a:lnTo>
                      <a:pt x="3070" y="9184"/>
                    </a:lnTo>
                    <a:lnTo>
                      <a:pt x="10132" y="4593"/>
                    </a:lnTo>
                    <a:lnTo>
                      <a:pt x="30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46"/>
              <p:cNvSpPr/>
              <p:nvPr/>
            </p:nvSpPr>
            <p:spPr>
              <a:xfrm>
                <a:off x="1431295" y="2658278"/>
                <a:ext cx="94249" cy="122532"/>
              </a:xfrm>
              <a:custGeom>
                <a:rect b="b" l="l" r="r" t="t"/>
                <a:pathLst>
                  <a:path extrusionOk="0" h="2738" w="2106">
                    <a:moveTo>
                      <a:pt x="0" y="1"/>
                    </a:moveTo>
                    <a:lnTo>
                      <a:pt x="0" y="2738"/>
                    </a:lnTo>
                    <a:lnTo>
                      <a:pt x="2106" y="136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46"/>
              <p:cNvSpPr/>
              <p:nvPr/>
            </p:nvSpPr>
            <p:spPr>
              <a:xfrm>
                <a:off x="1072118" y="2514088"/>
                <a:ext cx="137345" cy="410917"/>
              </a:xfrm>
              <a:custGeom>
                <a:rect b="b" l="l" r="r" t="t"/>
                <a:pathLst>
                  <a:path extrusionOk="0" h="9182" w="3069">
                    <a:moveTo>
                      <a:pt x="3069" y="1"/>
                    </a:moveTo>
                    <a:lnTo>
                      <a:pt x="1" y="3060"/>
                    </a:lnTo>
                    <a:lnTo>
                      <a:pt x="1" y="6123"/>
                    </a:lnTo>
                    <a:lnTo>
                      <a:pt x="3069" y="9181"/>
                    </a:lnTo>
                    <a:lnTo>
                      <a:pt x="30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1" name="Google Shape;5801;p46"/>
              <p:cNvSpPr/>
              <p:nvPr/>
            </p:nvSpPr>
            <p:spPr>
              <a:xfrm>
                <a:off x="661251" y="2060798"/>
                <a:ext cx="411096" cy="453432"/>
              </a:xfrm>
              <a:custGeom>
                <a:rect b="b" l="l" r="r" t="t"/>
                <a:pathLst>
                  <a:path extrusionOk="0" h="10132" w="9186">
                    <a:moveTo>
                      <a:pt x="4593" y="1"/>
                    </a:moveTo>
                    <a:lnTo>
                      <a:pt x="0" y="7062"/>
                    </a:lnTo>
                    <a:lnTo>
                      <a:pt x="3062" y="10132"/>
                    </a:lnTo>
                    <a:lnTo>
                      <a:pt x="6125" y="10132"/>
                    </a:lnTo>
                    <a:lnTo>
                      <a:pt x="9186" y="7062"/>
                    </a:lnTo>
                    <a:lnTo>
                      <a:pt x="459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2" name="Google Shape;5802;p46"/>
              <p:cNvSpPr/>
              <p:nvPr/>
            </p:nvSpPr>
            <p:spPr>
              <a:xfrm>
                <a:off x="805531" y="2060798"/>
                <a:ext cx="122532" cy="94204"/>
              </a:xfrm>
              <a:custGeom>
                <a:rect b="b" l="l" r="r" t="t"/>
                <a:pathLst>
                  <a:path extrusionOk="0" h="2105" w="2738">
                    <a:moveTo>
                      <a:pt x="1369" y="1"/>
                    </a:moveTo>
                    <a:lnTo>
                      <a:pt x="1" y="2105"/>
                    </a:lnTo>
                    <a:lnTo>
                      <a:pt x="2738" y="2105"/>
                    </a:lnTo>
                    <a:lnTo>
                      <a:pt x="136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46"/>
              <p:cNvSpPr/>
              <p:nvPr/>
            </p:nvSpPr>
            <p:spPr>
              <a:xfrm>
                <a:off x="661341" y="2376834"/>
                <a:ext cx="410917" cy="137390"/>
              </a:xfrm>
              <a:custGeom>
                <a:rect b="b" l="l" r="r" t="t"/>
                <a:pathLst>
                  <a:path extrusionOk="0" h="3070" w="9182">
                    <a:moveTo>
                      <a:pt x="0" y="1"/>
                    </a:moveTo>
                    <a:lnTo>
                      <a:pt x="3060" y="3070"/>
                    </a:lnTo>
                    <a:lnTo>
                      <a:pt x="6123" y="3070"/>
                    </a:lnTo>
                    <a:lnTo>
                      <a:pt x="918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46"/>
              <p:cNvSpPr/>
              <p:nvPr/>
            </p:nvSpPr>
            <p:spPr>
              <a:xfrm>
                <a:off x="661251" y="2924864"/>
                <a:ext cx="411096" cy="453432"/>
              </a:xfrm>
              <a:custGeom>
                <a:rect b="b" l="l" r="r" t="t"/>
                <a:pathLst>
                  <a:path extrusionOk="0" h="10132" w="9186">
                    <a:moveTo>
                      <a:pt x="3062" y="0"/>
                    </a:moveTo>
                    <a:lnTo>
                      <a:pt x="0" y="3070"/>
                    </a:lnTo>
                    <a:lnTo>
                      <a:pt x="4593" y="10131"/>
                    </a:lnTo>
                    <a:lnTo>
                      <a:pt x="9186" y="3070"/>
                    </a:lnTo>
                    <a:lnTo>
                      <a:pt x="61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46"/>
              <p:cNvSpPr/>
              <p:nvPr/>
            </p:nvSpPr>
            <p:spPr>
              <a:xfrm>
                <a:off x="805531" y="3284086"/>
                <a:ext cx="122532" cy="94204"/>
              </a:xfrm>
              <a:custGeom>
                <a:rect b="b" l="l" r="r" t="t"/>
                <a:pathLst>
                  <a:path extrusionOk="0" h="2105" w="2738">
                    <a:moveTo>
                      <a:pt x="1" y="0"/>
                    </a:moveTo>
                    <a:lnTo>
                      <a:pt x="1369" y="2104"/>
                    </a:lnTo>
                    <a:lnTo>
                      <a:pt x="27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46"/>
              <p:cNvSpPr/>
              <p:nvPr/>
            </p:nvSpPr>
            <p:spPr>
              <a:xfrm>
                <a:off x="661341" y="2924864"/>
                <a:ext cx="410917" cy="137390"/>
              </a:xfrm>
              <a:custGeom>
                <a:rect b="b" l="l" r="r" t="t"/>
                <a:pathLst>
                  <a:path extrusionOk="0" h="3070" w="9182">
                    <a:moveTo>
                      <a:pt x="3060" y="0"/>
                    </a:moveTo>
                    <a:lnTo>
                      <a:pt x="0" y="3069"/>
                    </a:lnTo>
                    <a:lnTo>
                      <a:pt x="9182" y="3069"/>
                    </a:lnTo>
                    <a:lnTo>
                      <a:pt x="612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46"/>
              <p:cNvSpPr/>
              <p:nvPr/>
            </p:nvSpPr>
            <p:spPr>
              <a:xfrm>
                <a:off x="833053" y="2686740"/>
                <a:ext cx="66815" cy="66860"/>
              </a:xfrm>
              <a:custGeom>
                <a:rect b="b" l="l" r="r" t="t"/>
                <a:pathLst>
                  <a:path extrusionOk="0" h="1494" w="1493">
                    <a:moveTo>
                      <a:pt x="747" y="1"/>
                    </a:moveTo>
                    <a:cubicBezTo>
                      <a:pt x="334" y="1"/>
                      <a:pt x="0" y="335"/>
                      <a:pt x="0" y="747"/>
                    </a:cubicBezTo>
                    <a:cubicBezTo>
                      <a:pt x="0" y="1159"/>
                      <a:pt x="334" y="1493"/>
                      <a:pt x="747" y="1493"/>
                    </a:cubicBezTo>
                    <a:cubicBezTo>
                      <a:pt x="1159" y="1493"/>
                      <a:pt x="1493" y="1159"/>
                      <a:pt x="1493" y="747"/>
                    </a:cubicBezTo>
                    <a:cubicBezTo>
                      <a:pt x="1493" y="335"/>
                      <a:pt x="1159" y="1"/>
                      <a:pt x="74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46"/>
              <p:cNvSpPr/>
              <p:nvPr/>
            </p:nvSpPr>
            <p:spPr>
              <a:xfrm>
                <a:off x="555861" y="2408340"/>
                <a:ext cx="73931" cy="73886"/>
              </a:xfrm>
              <a:custGeom>
                <a:rect b="b" l="l" r="r" t="t"/>
                <a:pathLst>
                  <a:path extrusionOk="0" h="1651" w="1652">
                    <a:moveTo>
                      <a:pt x="0" y="1"/>
                    </a:moveTo>
                    <a:lnTo>
                      <a:pt x="0" y="1651"/>
                    </a:lnTo>
                    <a:lnTo>
                      <a:pt x="1651" y="1651"/>
                    </a:lnTo>
                    <a:lnTo>
                      <a:pt x="165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46"/>
              <p:cNvSpPr/>
              <p:nvPr/>
            </p:nvSpPr>
            <p:spPr>
              <a:xfrm>
                <a:off x="1103847" y="2408340"/>
                <a:ext cx="73931" cy="73886"/>
              </a:xfrm>
              <a:custGeom>
                <a:rect b="b" l="l" r="r" t="t"/>
                <a:pathLst>
                  <a:path extrusionOk="0" h="1651" w="1652">
                    <a:moveTo>
                      <a:pt x="0" y="1"/>
                    </a:moveTo>
                    <a:lnTo>
                      <a:pt x="0" y="1651"/>
                    </a:lnTo>
                    <a:lnTo>
                      <a:pt x="1652" y="1651"/>
                    </a:lnTo>
                    <a:lnTo>
                      <a:pt x="165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46"/>
              <p:cNvSpPr/>
              <p:nvPr/>
            </p:nvSpPr>
            <p:spPr>
              <a:xfrm>
                <a:off x="555861" y="2956772"/>
                <a:ext cx="73931" cy="73886"/>
              </a:xfrm>
              <a:custGeom>
                <a:rect b="b" l="l" r="r" t="t"/>
                <a:pathLst>
                  <a:path extrusionOk="0" h="1651" w="1652">
                    <a:moveTo>
                      <a:pt x="0" y="0"/>
                    </a:moveTo>
                    <a:lnTo>
                      <a:pt x="0" y="1651"/>
                    </a:lnTo>
                    <a:lnTo>
                      <a:pt x="1651" y="1651"/>
                    </a:lnTo>
                    <a:lnTo>
                      <a:pt x="165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46"/>
              <p:cNvSpPr/>
              <p:nvPr/>
            </p:nvSpPr>
            <p:spPr>
              <a:xfrm>
                <a:off x="1103847" y="2956772"/>
                <a:ext cx="73931" cy="73886"/>
              </a:xfrm>
              <a:custGeom>
                <a:rect b="b" l="l" r="r" t="t"/>
                <a:pathLst>
                  <a:path extrusionOk="0" h="1651" w="1652">
                    <a:moveTo>
                      <a:pt x="0" y="0"/>
                    </a:moveTo>
                    <a:lnTo>
                      <a:pt x="0" y="1651"/>
                    </a:lnTo>
                    <a:lnTo>
                      <a:pt x="1652" y="1651"/>
                    </a:lnTo>
                    <a:lnTo>
                      <a:pt x="165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46"/>
              <p:cNvSpPr/>
              <p:nvPr/>
            </p:nvSpPr>
            <p:spPr>
              <a:xfrm>
                <a:off x="766105" y="2482225"/>
                <a:ext cx="201386" cy="32267"/>
              </a:xfrm>
              <a:custGeom>
                <a:rect b="b" l="l" r="r" t="t"/>
                <a:pathLst>
                  <a:path extrusionOk="0" h="721" w="4500">
                    <a:moveTo>
                      <a:pt x="1" y="1"/>
                    </a:moveTo>
                    <a:lnTo>
                      <a:pt x="719" y="720"/>
                    </a:lnTo>
                    <a:lnTo>
                      <a:pt x="3782" y="720"/>
                    </a:lnTo>
                    <a:lnTo>
                      <a:pt x="45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46"/>
              <p:cNvSpPr/>
              <p:nvPr/>
            </p:nvSpPr>
            <p:spPr>
              <a:xfrm>
                <a:off x="765031" y="2923745"/>
                <a:ext cx="205772" cy="34459"/>
              </a:xfrm>
              <a:custGeom>
                <a:rect b="b" l="l" r="r" t="t"/>
                <a:pathLst>
                  <a:path extrusionOk="0" h="770" w="4598">
                    <a:moveTo>
                      <a:pt x="768" y="1"/>
                    </a:moveTo>
                    <a:lnTo>
                      <a:pt x="0" y="770"/>
                    </a:lnTo>
                    <a:lnTo>
                      <a:pt x="4598" y="770"/>
                    </a:lnTo>
                    <a:lnTo>
                      <a:pt x="3830" y="1"/>
                    </a:lnTo>
                    <a:close/>
                  </a:path>
                </a:pathLst>
              </a:custGeom>
              <a:solidFill>
                <a:srgbClr val="EFBA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46"/>
              <p:cNvSpPr/>
              <p:nvPr/>
            </p:nvSpPr>
            <p:spPr>
              <a:xfrm>
                <a:off x="765031" y="2923745"/>
                <a:ext cx="205772" cy="34459"/>
              </a:xfrm>
              <a:custGeom>
                <a:rect b="b" l="l" r="r" t="t"/>
                <a:pathLst>
                  <a:path extrusionOk="0" h="770" w="4598">
                    <a:moveTo>
                      <a:pt x="768" y="1"/>
                    </a:moveTo>
                    <a:lnTo>
                      <a:pt x="0" y="770"/>
                    </a:lnTo>
                    <a:lnTo>
                      <a:pt x="4598" y="770"/>
                    </a:lnTo>
                    <a:lnTo>
                      <a:pt x="383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46"/>
              <p:cNvSpPr/>
              <p:nvPr/>
            </p:nvSpPr>
            <p:spPr>
              <a:xfrm>
                <a:off x="1072297" y="2618852"/>
                <a:ext cx="32222" cy="201386"/>
              </a:xfrm>
              <a:custGeom>
                <a:rect b="b" l="l" r="r" t="t"/>
                <a:pathLst>
                  <a:path extrusionOk="0" h="4500" w="720">
                    <a:moveTo>
                      <a:pt x="720" y="1"/>
                    </a:moveTo>
                    <a:lnTo>
                      <a:pt x="1" y="719"/>
                    </a:lnTo>
                    <a:lnTo>
                      <a:pt x="1" y="3782"/>
                    </a:lnTo>
                    <a:lnTo>
                      <a:pt x="720" y="4500"/>
                    </a:lnTo>
                    <a:lnTo>
                      <a:pt x="72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6" name="Google Shape;5816;p46"/>
            <p:cNvGrpSpPr/>
            <p:nvPr/>
          </p:nvGrpSpPr>
          <p:grpSpPr>
            <a:xfrm flipH="1" rot="10800000">
              <a:off x="7313334" y="2618729"/>
              <a:ext cx="2436814" cy="2436978"/>
              <a:chOff x="2055360" y="2045973"/>
              <a:chExt cx="1317410" cy="1317499"/>
            </a:xfrm>
          </p:grpSpPr>
          <p:sp>
            <p:nvSpPr>
              <p:cNvPr id="5817" name="Google Shape;5817;p46"/>
              <p:cNvSpPr/>
              <p:nvPr/>
            </p:nvSpPr>
            <p:spPr>
              <a:xfrm>
                <a:off x="2371621" y="2910397"/>
                <a:ext cx="136987" cy="137032"/>
              </a:xfrm>
              <a:custGeom>
                <a:rect b="b" l="l" r="r" t="t"/>
                <a:pathLst>
                  <a:path extrusionOk="0" h="3062" w="3061">
                    <a:moveTo>
                      <a:pt x="1" y="0"/>
                    </a:moveTo>
                    <a:lnTo>
                      <a:pt x="1" y="3061"/>
                    </a:lnTo>
                    <a:lnTo>
                      <a:pt x="3060" y="3061"/>
                    </a:lnTo>
                    <a:lnTo>
                      <a:pt x="30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46"/>
              <p:cNvSpPr/>
              <p:nvPr/>
            </p:nvSpPr>
            <p:spPr>
              <a:xfrm>
                <a:off x="2919517" y="2361965"/>
                <a:ext cx="137032" cy="136987"/>
              </a:xfrm>
              <a:custGeom>
                <a:rect b="b" l="l" r="r" t="t"/>
                <a:pathLst>
                  <a:path extrusionOk="0" h="3061" w="3062">
                    <a:moveTo>
                      <a:pt x="1" y="1"/>
                    </a:moveTo>
                    <a:lnTo>
                      <a:pt x="1" y="3061"/>
                    </a:lnTo>
                    <a:lnTo>
                      <a:pt x="3062" y="3061"/>
                    </a:lnTo>
                    <a:lnTo>
                      <a:pt x="306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46"/>
              <p:cNvSpPr/>
              <p:nvPr/>
            </p:nvSpPr>
            <p:spPr>
              <a:xfrm>
                <a:off x="2371621" y="2361965"/>
                <a:ext cx="136987" cy="136987"/>
              </a:xfrm>
              <a:custGeom>
                <a:rect b="b" l="l" r="r" t="t"/>
                <a:pathLst>
                  <a:path extrusionOk="0" h="3061" w="3061">
                    <a:moveTo>
                      <a:pt x="1" y="1"/>
                    </a:moveTo>
                    <a:lnTo>
                      <a:pt x="1" y="3061"/>
                    </a:lnTo>
                    <a:lnTo>
                      <a:pt x="3060" y="3061"/>
                    </a:lnTo>
                    <a:lnTo>
                      <a:pt x="30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46"/>
              <p:cNvSpPr/>
              <p:nvPr/>
            </p:nvSpPr>
            <p:spPr>
              <a:xfrm>
                <a:off x="2919517" y="2910397"/>
                <a:ext cx="137032" cy="137032"/>
              </a:xfrm>
              <a:custGeom>
                <a:rect b="b" l="l" r="r" t="t"/>
                <a:pathLst>
                  <a:path extrusionOk="0" h="3062" w="3062">
                    <a:moveTo>
                      <a:pt x="1" y="0"/>
                    </a:moveTo>
                    <a:lnTo>
                      <a:pt x="1" y="3061"/>
                    </a:lnTo>
                    <a:lnTo>
                      <a:pt x="3062" y="3061"/>
                    </a:lnTo>
                    <a:lnTo>
                      <a:pt x="306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46"/>
              <p:cNvSpPr/>
              <p:nvPr/>
            </p:nvSpPr>
            <p:spPr>
              <a:xfrm>
                <a:off x="2508562" y="2773412"/>
                <a:ext cx="137032" cy="136987"/>
              </a:xfrm>
              <a:custGeom>
                <a:rect b="b" l="l" r="r" t="t"/>
                <a:pathLst>
                  <a:path extrusionOk="0" h="3061" w="3062">
                    <a:moveTo>
                      <a:pt x="0" y="1"/>
                    </a:moveTo>
                    <a:lnTo>
                      <a:pt x="0" y="3060"/>
                    </a:lnTo>
                    <a:lnTo>
                      <a:pt x="3061" y="3060"/>
                    </a:lnTo>
                    <a:lnTo>
                      <a:pt x="30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46"/>
              <p:cNvSpPr/>
              <p:nvPr/>
            </p:nvSpPr>
            <p:spPr>
              <a:xfrm>
                <a:off x="2782622" y="2499352"/>
                <a:ext cx="136943" cy="136987"/>
              </a:xfrm>
              <a:custGeom>
                <a:rect b="b" l="l" r="r" t="t"/>
                <a:pathLst>
                  <a:path extrusionOk="0" h="3061" w="3060">
                    <a:moveTo>
                      <a:pt x="0" y="1"/>
                    </a:moveTo>
                    <a:lnTo>
                      <a:pt x="0" y="3061"/>
                    </a:lnTo>
                    <a:lnTo>
                      <a:pt x="3060" y="3061"/>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46"/>
              <p:cNvSpPr/>
              <p:nvPr/>
            </p:nvSpPr>
            <p:spPr>
              <a:xfrm>
                <a:off x="2508562" y="2499352"/>
                <a:ext cx="137032" cy="136987"/>
              </a:xfrm>
              <a:custGeom>
                <a:rect b="b" l="l" r="r" t="t"/>
                <a:pathLst>
                  <a:path extrusionOk="0" h="3061" w="3062">
                    <a:moveTo>
                      <a:pt x="0" y="1"/>
                    </a:moveTo>
                    <a:lnTo>
                      <a:pt x="0" y="3061"/>
                    </a:lnTo>
                    <a:lnTo>
                      <a:pt x="3061" y="3061"/>
                    </a:lnTo>
                    <a:lnTo>
                      <a:pt x="30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46"/>
              <p:cNvSpPr/>
              <p:nvPr/>
            </p:nvSpPr>
            <p:spPr>
              <a:xfrm>
                <a:off x="2782622" y="2773412"/>
                <a:ext cx="136943" cy="136987"/>
              </a:xfrm>
              <a:custGeom>
                <a:rect b="b" l="l" r="r" t="t"/>
                <a:pathLst>
                  <a:path extrusionOk="0" h="3061" w="3060">
                    <a:moveTo>
                      <a:pt x="0" y="1"/>
                    </a:moveTo>
                    <a:lnTo>
                      <a:pt x="0" y="3060"/>
                    </a:lnTo>
                    <a:lnTo>
                      <a:pt x="3060" y="3060"/>
                    </a:lnTo>
                    <a:lnTo>
                      <a:pt x="30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46"/>
              <p:cNvSpPr/>
              <p:nvPr/>
            </p:nvSpPr>
            <p:spPr>
              <a:xfrm>
                <a:off x="2645234" y="2636875"/>
                <a:ext cx="136987" cy="136943"/>
              </a:xfrm>
              <a:custGeom>
                <a:rect b="b" l="l" r="r" t="t"/>
                <a:pathLst>
                  <a:path extrusionOk="0" h="3060" w="3061">
                    <a:moveTo>
                      <a:pt x="0" y="0"/>
                    </a:moveTo>
                    <a:lnTo>
                      <a:pt x="0" y="3060"/>
                    </a:lnTo>
                    <a:lnTo>
                      <a:pt x="3061" y="3060"/>
                    </a:lnTo>
                    <a:lnTo>
                      <a:pt x="306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46"/>
              <p:cNvSpPr/>
              <p:nvPr/>
            </p:nvSpPr>
            <p:spPr>
              <a:xfrm>
                <a:off x="2055360" y="2499173"/>
                <a:ext cx="453432" cy="411052"/>
              </a:xfrm>
              <a:custGeom>
                <a:rect b="b" l="l" r="r" t="t"/>
                <a:pathLst>
                  <a:path extrusionOk="0" h="9185" w="10132">
                    <a:moveTo>
                      <a:pt x="7063" y="1"/>
                    </a:moveTo>
                    <a:lnTo>
                      <a:pt x="1" y="4593"/>
                    </a:lnTo>
                    <a:lnTo>
                      <a:pt x="7063" y="9184"/>
                    </a:lnTo>
                    <a:lnTo>
                      <a:pt x="10132" y="6125"/>
                    </a:lnTo>
                    <a:lnTo>
                      <a:pt x="10132" y="3062"/>
                    </a:lnTo>
                    <a:lnTo>
                      <a:pt x="7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46"/>
              <p:cNvSpPr/>
              <p:nvPr/>
            </p:nvSpPr>
            <p:spPr>
              <a:xfrm>
                <a:off x="2055360" y="2643453"/>
                <a:ext cx="94204" cy="122532"/>
              </a:xfrm>
              <a:custGeom>
                <a:rect b="b" l="l" r="r" t="t"/>
                <a:pathLst>
                  <a:path extrusionOk="0" h="2738" w="2105">
                    <a:moveTo>
                      <a:pt x="2105" y="1"/>
                    </a:moveTo>
                    <a:lnTo>
                      <a:pt x="1" y="1369"/>
                    </a:lnTo>
                    <a:lnTo>
                      <a:pt x="2105" y="2738"/>
                    </a:lnTo>
                    <a:lnTo>
                      <a:pt x="21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46"/>
              <p:cNvSpPr/>
              <p:nvPr/>
            </p:nvSpPr>
            <p:spPr>
              <a:xfrm>
                <a:off x="2371442" y="2499263"/>
                <a:ext cx="137345" cy="410917"/>
              </a:xfrm>
              <a:custGeom>
                <a:rect b="b" l="l" r="r" t="t"/>
                <a:pathLst>
                  <a:path extrusionOk="0" h="9182" w="3069">
                    <a:moveTo>
                      <a:pt x="1" y="1"/>
                    </a:moveTo>
                    <a:lnTo>
                      <a:pt x="1" y="9181"/>
                    </a:lnTo>
                    <a:lnTo>
                      <a:pt x="3069" y="6123"/>
                    </a:lnTo>
                    <a:lnTo>
                      <a:pt x="3069" y="306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46"/>
              <p:cNvSpPr/>
              <p:nvPr/>
            </p:nvSpPr>
            <p:spPr>
              <a:xfrm>
                <a:off x="2476519" y="2604027"/>
                <a:ext cx="32267" cy="201386"/>
              </a:xfrm>
              <a:custGeom>
                <a:rect b="b" l="l" r="r" t="t"/>
                <a:pathLst>
                  <a:path extrusionOk="0" h="4500" w="721">
                    <a:moveTo>
                      <a:pt x="0" y="1"/>
                    </a:moveTo>
                    <a:lnTo>
                      <a:pt x="0" y="4500"/>
                    </a:lnTo>
                    <a:lnTo>
                      <a:pt x="721" y="3782"/>
                    </a:lnTo>
                    <a:lnTo>
                      <a:pt x="721" y="719"/>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46"/>
              <p:cNvSpPr/>
              <p:nvPr/>
            </p:nvSpPr>
            <p:spPr>
              <a:xfrm>
                <a:off x="2919338" y="2499173"/>
                <a:ext cx="453432" cy="411052"/>
              </a:xfrm>
              <a:custGeom>
                <a:rect b="b" l="l" r="r" t="t"/>
                <a:pathLst>
                  <a:path extrusionOk="0" h="9185" w="10132">
                    <a:moveTo>
                      <a:pt x="3072" y="1"/>
                    </a:moveTo>
                    <a:lnTo>
                      <a:pt x="1" y="3062"/>
                    </a:lnTo>
                    <a:lnTo>
                      <a:pt x="1" y="6125"/>
                    </a:lnTo>
                    <a:lnTo>
                      <a:pt x="3072" y="9184"/>
                    </a:lnTo>
                    <a:lnTo>
                      <a:pt x="10132" y="4593"/>
                    </a:lnTo>
                    <a:lnTo>
                      <a:pt x="30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46"/>
              <p:cNvSpPr/>
              <p:nvPr/>
            </p:nvSpPr>
            <p:spPr>
              <a:xfrm>
                <a:off x="3278561" y="2643453"/>
                <a:ext cx="94204" cy="122532"/>
              </a:xfrm>
              <a:custGeom>
                <a:rect b="b" l="l" r="r" t="t"/>
                <a:pathLst>
                  <a:path extrusionOk="0" h="2738" w="2105">
                    <a:moveTo>
                      <a:pt x="1" y="1"/>
                    </a:moveTo>
                    <a:lnTo>
                      <a:pt x="1" y="2738"/>
                    </a:lnTo>
                    <a:lnTo>
                      <a:pt x="2105" y="1369"/>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46"/>
              <p:cNvSpPr/>
              <p:nvPr/>
            </p:nvSpPr>
            <p:spPr>
              <a:xfrm>
                <a:off x="2919338" y="2499263"/>
                <a:ext cx="137435" cy="410917"/>
              </a:xfrm>
              <a:custGeom>
                <a:rect b="b" l="l" r="r" t="t"/>
                <a:pathLst>
                  <a:path extrusionOk="0" h="9182" w="3071">
                    <a:moveTo>
                      <a:pt x="3071" y="1"/>
                    </a:moveTo>
                    <a:lnTo>
                      <a:pt x="1" y="3060"/>
                    </a:lnTo>
                    <a:lnTo>
                      <a:pt x="1" y="6123"/>
                    </a:lnTo>
                    <a:lnTo>
                      <a:pt x="3071" y="9181"/>
                    </a:lnTo>
                    <a:lnTo>
                      <a:pt x="307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46"/>
              <p:cNvSpPr/>
              <p:nvPr/>
            </p:nvSpPr>
            <p:spPr>
              <a:xfrm>
                <a:off x="2508562" y="2045973"/>
                <a:ext cx="411007" cy="453432"/>
              </a:xfrm>
              <a:custGeom>
                <a:rect b="b" l="l" r="r" t="t"/>
                <a:pathLst>
                  <a:path extrusionOk="0" h="10132" w="9184">
                    <a:moveTo>
                      <a:pt x="4593" y="1"/>
                    </a:moveTo>
                    <a:lnTo>
                      <a:pt x="0" y="7062"/>
                    </a:lnTo>
                    <a:lnTo>
                      <a:pt x="3061" y="10132"/>
                    </a:lnTo>
                    <a:lnTo>
                      <a:pt x="6124" y="10132"/>
                    </a:lnTo>
                    <a:lnTo>
                      <a:pt x="9184" y="7062"/>
                    </a:lnTo>
                    <a:lnTo>
                      <a:pt x="459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46"/>
              <p:cNvSpPr/>
              <p:nvPr/>
            </p:nvSpPr>
            <p:spPr>
              <a:xfrm>
                <a:off x="2652797" y="2045973"/>
                <a:ext cx="122577" cy="94204"/>
              </a:xfrm>
              <a:custGeom>
                <a:rect b="b" l="l" r="r" t="t"/>
                <a:pathLst>
                  <a:path extrusionOk="0" h="2105" w="2739">
                    <a:moveTo>
                      <a:pt x="1370" y="1"/>
                    </a:moveTo>
                    <a:lnTo>
                      <a:pt x="0" y="2105"/>
                    </a:lnTo>
                    <a:lnTo>
                      <a:pt x="2738" y="2105"/>
                    </a:lnTo>
                    <a:lnTo>
                      <a:pt x="137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46"/>
              <p:cNvSpPr/>
              <p:nvPr/>
            </p:nvSpPr>
            <p:spPr>
              <a:xfrm>
                <a:off x="2508606" y="2362009"/>
                <a:ext cx="410917" cy="137390"/>
              </a:xfrm>
              <a:custGeom>
                <a:rect b="b" l="l" r="r" t="t"/>
                <a:pathLst>
                  <a:path extrusionOk="0" h="3070" w="9182">
                    <a:moveTo>
                      <a:pt x="1" y="1"/>
                    </a:moveTo>
                    <a:lnTo>
                      <a:pt x="3060" y="3070"/>
                    </a:lnTo>
                    <a:lnTo>
                      <a:pt x="6123" y="3070"/>
                    </a:lnTo>
                    <a:lnTo>
                      <a:pt x="918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46"/>
              <p:cNvSpPr/>
              <p:nvPr/>
            </p:nvSpPr>
            <p:spPr>
              <a:xfrm>
                <a:off x="2508562" y="2910039"/>
                <a:ext cx="411007" cy="453432"/>
              </a:xfrm>
              <a:custGeom>
                <a:rect b="b" l="l" r="r" t="t"/>
                <a:pathLst>
                  <a:path extrusionOk="0" h="10132" w="9184">
                    <a:moveTo>
                      <a:pt x="3061" y="0"/>
                    </a:moveTo>
                    <a:lnTo>
                      <a:pt x="0" y="3070"/>
                    </a:lnTo>
                    <a:lnTo>
                      <a:pt x="4593" y="10131"/>
                    </a:lnTo>
                    <a:lnTo>
                      <a:pt x="9184" y="3070"/>
                    </a:lnTo>
                    <a:lnTo>
                      <a:pt x="6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46"/>
              <p:cNvSpPr/>
              <p:nvPr/>
            </p:nvSpPr>
            <p:spPr>
              <a:xfrm>
                <a:off x="2652797" y="3269261"/>
                <a:ext cx="122577" cy="94204"/>
              </a:xfrm>
              <a:custGeom>
                <a:rect b="b" l="l" r="r" t="t"/>
                <a:pathLst>
                  <a:path extrusionOk="0" h="2105" w="2739">
                    <a:moveTo>
                      <a:pt x="0" y="0"/>
                    </a:moveTo>
                    <a:lnTo>
                      <a:pt x="1370" y="2104"/>
                    </a:lnTo>
                    <a:lnTo>
                      <a:pt x="273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46"/>
              <p:cNvSpPr/>
              <p:nvPr/>
            </p:nvSpPr>
            <p:spPr>
              <a:xfrm>
                <a:off x="2508606" y="2910039"/>
                <a:ext cx="410917" cy="137390"/>
              </a:xfrm>
              <a:custGeom>
                <a:rect b="b" l="l" r="r" t="t"/>
                <a:pathLst>
                  <a:path extrusionOk="0" h="3070" w="9182">
                    <a:moveTo>
                      <a:pt x="3060" y="0"/>
                    </a:moveTo>
                    <a:lnTo>
                      <a:pt x="1" y="3069"/>
                    </a:lnTo>
                    <a:lnTo>
                      <a:pt x="9182" y="3069"/>
                    </a:lnTo>
                    <a:lnTo>
                      <a:pt x="6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9" name="Google Shape;5839;p46"/>
              <p:cNvSpPr/>
              <p:nvPr/>
            </p:nvSpPr>
            <p:spPr>
              <a:xfrm>
                <a:off x="2680319" y="2671915"/>
                <a:ext cx="66905" cy="66860"/>
              </a:xfrm>
              <a:custGeom>
                <a:rect b="b" l="l" r="r" t="t"/>
                <a:pathLst>
                  <a:path extrusionOk="0" h="1494" w="1495">
                    <a:moveTo>
                      <a:pt x="748" y="1"/>
                    </a:moveTo>
                    <a:cubicBezTo>
                      <a:pt x="336" y="1"/>
                      <a:pt x="1" y="335"/>
                      <a:pt x="1" y="747"/>
                    </a:cubicBezTo>
                    <a:cubicBezTo>
                      <a:pt x="1" y="1159"/>
                      <a:pt x="336" y="1493"/>
                      <a:pt x="748" y="1493"/>
                    </a:cubicBezTo>
                    <a:cubicBezTo>
                      <a:pt x="1160" y="1493"/>
                      <a:pt x="1494" y="1159"/>
                      <a:pt x="1494" y="747"/>
                    </a:cubicBezTo>
                    <a:cubicBezTo>
                      <a:pt x="1494" y="335"/>
                      <a:pt x="1160" y="1"/>
                      <a:pt x="7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46"/>
              <p:cNvSpPr/>
              <p:nvPr/>
            </p:nvSpPr>
            <p:spPr>
              <a:xfrm>
                <a:off x="2403126" y="2393515"/>
                <a:ext cx="73886" cy="73886"/>
              </a:xfrm>
              <a:custGeom>
                <a:rect b="b" l="l" r="r" t="t"/>
                <a:pathLst>
                  <a:path extrusionOk="0" h="1651" w="1651">
                    <a:moveTo>
                      <a:pt x="0" y="1"/>
                    </a:moveTo>
                    <a:lnTo>
                      <a:pt x="0" y="1651"/>
                    </a:lnTo>
                    <a:lnTo>
                      <a:pt x="1651" y="1651"/>
                    </a:lnTo>
                    <a:lnTo>
                      <a:pt x="16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46"/>
              <p:cNvSpPr/>
              <p:nvPr/>
            </p:nvSpPr>
            <p:spPr>
              <a:xfrm>
                <a:off x="2951112" y="2393515"/>
                <a:ext cx="73931" cy="73886"/>
              </a:xfrm>
              <a:custGeom>
                <a:rect b="b" l="l" r="r" t="t"/>
                <a:pathLst>
                  <a:path extrusionOk="0" h="1651" w="1652">
                    <a:moveTo>
                      <a:pt x="1" y="1"/>
                    </a:moveTo>
                    <a:lnTo>
                      <a:pt x="1" y="1651"/>
                    </a:lnTo>
                    <a:lnTo>
                      <a:pt x="1651" y="1651"/>
                    </a:lnTo>
                    <a:lnTo>
                      <a:pt x="16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46"/>
              <p:cNvSpPr/>
              <p:nvPr/>
            </p:nvSpPr>
            <p:spPr>
              <a:xfrm>
                <a:off x="2403126" y="2941947"/>
                <a:ext cx="73886" cy="73886"/>
              </a:xfrm>
              <a:custGeom>
                <a:rect b="b" l="l" r="r" t="t"/>
                <a:pathLst>
                  <a:path extrusionOk="0" h="1651" w="1651">
                    <a:moveTo>
                      <a:pt x="0" y="0"/>
                    </a:moveTo>
                    <a:lnTo>
                      <a:pt x="0" y="1651"/>
                    </a:lnTo>
                    <a:lnTo>
                      <a:pt x="1651" y="1651"/>
                    </a:lnTo>
                    <a:lnTo>
                      <a:pt x="165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46"/>
              <p:cNvSpPr/>
              <p:nvPr/>
            </p:nvSpPr>
            <p:spPr>
              <a:xfrm>
                <a:off x="2951112" y="2941947"/>
                <a:ext cx="73931" cy="73886"/>
              </a:xfrm>
              <a:custGeom>
                <a:rect b="b" l="l" r="r" t="t"/>
                <a:pathLst>
                  <a:path extrusionOk="0" h="1651" w="1652">
                    <a:moveTo>
                      <a:pt x="1" y="0"/>
                    </a:moveTo>
                    <a:lnTo>
                      <a:pt x="1" y="1651"/>
                    </a:lnTo>
                    <a:lnTo>
                      <a:pt x="1651" y="1651"/>
                    </a:lnTo>
                    <a:lnTo>
                      <a:pt x="165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46"/>
              <p:cNvSpPr/>
              <p:nvPr/>
            </p:nvSpPr>
            <p:spPr>
              <a:xfrm>
                <a:off x="2613370" y="2467176"/>
                <a:ext cx="201431" cy="32222"/>
              </a:xfrm>
              <a:custGeom>
                <a:rect b="b" l="l" r="r" t="t"/>
                <a:pathLst>
                  <a:path extrusionOk="0" h="720" w="4501">
                    <a:moveTo>
                      <a:pt x="0" y="1"/>
                    </a:moveTo>
                    <a:lnTo>
                      <a:pt x="719" y="720"/>
                    </a:lnTo>
                    <a:lnTo>
                      <a:pt x="3782" y="720"/>
                    </a:lnTo>
                    <a:lnTo>
                      <a:pt x="450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46"/>
              <p:cNvSpPr/>
              <p:nvPr/>
            </p:nvSpPr>
            <p:spPr>
              <a:xfrm>
                <a:off x="2612296" y="2908920"/>
                <a:ext cx="205727" cy="34459"/>
              </a:xfrm>
              <a:custGeom>
                <a:rect b="b" l="l" r="r" t="t"/>
                <a:pathLst>
                  <a:path extrusionOk="0" h="770" w="4597">
                    <a:moveTo>
                      <a:pt x="767" y="1"/>
                    </a:moveTo>
                    <a:lnTo>
                      <a:pt x="1" y="770"/>
                    </a:lnTo>
                    <a:lnTo>
                      <a:pt x="4597" y="770"/>
                    </a:lnTo>
                    <a:lnTo>
                      <a:pt x="3830" y="1"/>
                    </a:lnTo>
                    <a:close/>
                  </a:path>
                </a:pathLst>
              </a:custGeom>
              <a:solidFill>
                <a:srgbClr val="006B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46"/>
              <p:cNvSpPr/>
              <p:nvPr/>
            </p:nvSpPr>
            <p:spPr>
              <a:xfrm>
                <a:off x="2612296" y="2908920"/>
                <a:ext cx="205727" cy="34459"/>
              </a:xfrm>
              <a:custGeom>
                <a:rect b="b" l="l" r="r" t="t"/>
                <a:pathLst>
                  <a:path extrusionOk="0" h="770" w="4597">
                    <a:moveTo>
                      <a:pt x="767" y="1"/>
                    </a:moveTo>
                    <a:lnTo>
                      <a:pt x="1" y="770"/>
                    </a:lnTo>
                    <a:lnTo>
                      <a:pt x="4597" y="770"/>
                    </a:lnTo>
                    <a:lnTo>
                      <a:pt x="383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46"/>
              <p:cNvSpPr/>
              <p:nvPr/>
            </p:nvSpPr>
            <p:spPr>
              <a:xfrm>
                <a:off x="2919517" y="2604027"/>
                <a:ext cx="32356" cy="201386"/>
              </a:xfrm>
              <a:custGeom>
                <a:rect b="b" l="l" r="r" t="t"/>
                <a:pathLst>
                  <a:path extrusionOk="0" h="4500" w="723">
                    <a:moveTo>
                      <a:pt x="722" y="1"/>
                    </a:moveTo>
                    <a:lnTo>
                      <a:pt x="1" y="719"/>
                    </a:lnTo>
                    <a:lnTo>
                      <a:pt x="1" y="3782"/>
                    </a:lnTo>
                    <a:lnTo>
                      <a:pt x="722" y="4500"/>
                    </a:lnTo>
                    <a:lnTo>
                      <a:pt x="72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8" name="Google Shape;5848;p46"/>
            <p:cNvGrpSpPr/>
            <p:nvPr/>
          </p:nvGrpSpPr>
          <p:grpSpPr>
            <a:xfrm flipH="1" rot="10800000">
              <a:off x="5711654" y="3742077"/>
              <a:ext cx="2436897" cy="2436978"/>
              <a:chOff x="1456684" y="4105897"/>
              <a:chExt cx="1317455" cy="1317499"/>
            </a:xfrm>
          </p:grpSpPr>
          <p:sp>
            <p:nvSpPr>
              <p:cNvPr id="5849" name="Google Shape;5849;p46"/>
              <p:cNvSpPr/>
              <p:nvPr/>
            </p:nvSpPr>
            <p:spPr>
              <a:xfrm>
                <a:off x="1909885" y="4833336"/>
                <a:ext cx="137032" cy="136987"/>
              </a:xfrm>
              <a:custGeom>
                <a:rect b="b" l="l" r="r" t="t"/>
                <a:pathLst>
                  <a:path extrusionOk="0" h="3061" w="3062">
                    <a:moveTo>
                      <a:pt x="0" y="0"/>
                    </a:moveTo>
                    <a:lnTo>
                      <a:pt x="0" y="3060"/>
                    </a:lnTo>
                    <a:lnTo>
                      <a:pt x="3061" y="3060"/>
                    </a:lnTo>
                    <a:lnTo>
                      <a:pt x="30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46"/>
              <p:cNvSpPr/>
              <p:nvPr/>
            </p:nvSpPr>
            <p:spPr>
              <a:xfrm>
                <a:off x="2183900" y="4559277"/>
                <a:ext cx="136987" cy="137032"/>
              </a:xfrm>
              <a:custGeom>
                <a:rect b="b" l="l" r="r" t="t"/>
                <a:pathLst>
                  <a:path extrusionOk="0" h="3062" w="3061">
                    <a:moveTo>
                      <a:pt x="1" y="1"/>
                    </a:moveTo>
                    <a:lnTo>
                      <a:pt x="1" y="3062"/>
                    </a:lnTo>
                    <a:lnTo>
                      <a:pt x="3061" y="3062"/>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46"/>
              <p:cNvSpPr/>
              <p:nvPr/>
            </p:nvSpPr>
            <p:spPr>
              <a:xfrm>
                <a:off x="1909885" y="4559277"/>
                <a:ext cx="137032" cy="137032"/>
              </a:xfrm>
              <a:custGeom>
                <a:rect b="b" l="l" r="r" t="t"/>
                <a:pathLst>
                  <a:path extrusionOk="0" h="3062" w="3062">
                    <a:moveTo>
                      <a:pt x="0" y="1"/>
                    </a:moveTo>
                    <a:lnTo>
                      <a:pt x="0" y="3062"/>
                    </a:lnTo>
                    <a:lnTo>
                      <a:pt x="3061" y="3062"/>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46"/>
              <p:cNvSpPr/>
              <p:nvPr/>
            </p:nvSpPr>
            <p:spPr>
              <a:xfrm>
                <a:off x="2183900" y="4833336"/>
                <a:ext cx="136987" cy="136987"/>
              </a:xfrm>
              <a:custGeom>
                <a:rect b="b" l="l" r="r" t="t"/>
                <a:pathLst>
                  <a:path extrusionOk="0" h="3061" w="3061">
                    <a:moveTo>
                      <a:pt x="1" y="0"/>
                    </a:moveTo>
                    <a:lnTo>
                      <a:pt x="1" y="3060"/>
                    </a:lnTo>
                    <a:lnTo>
                      <a:pt x="3061" y="3060"/>
                    </a:lnTo>
                    <a:lnTo>
                      <a:pt x="30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46"/>
              <p:cNvSpPr/>
              <p:nvPr/>
            </p:nvSpPr>
            <p:spPr>
              <a:xfrm>
                <a:off x="2046557" y="4696754"/>
                <a:ext cx="136987" cy="137032"/>
              </a:xfrm>
              <a:custGeom>
                <a:rect b="b" l="l" r="r" t="t"/>
                <a:pathLst>
                  <a:path extrusionOk="0" h="3062" w="3061">
                    <a:moveTo>
                      <a:pt x="1" y="1"/>
                    </a:moveTo>
                    <a:lnTo>
                      <a:pt x="1" y="3062"/>
                    </a:lnTo>
                    <a:lnTo>
                      <a:pt x="3061" y="3062"/>
                    </a:lnTo>
                    <a:lnTo>
                      <a:pt x="3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46"/>
              <p:cNvSpPr/>
              <p:nvPr/>
            </p:nvSpPr>
            <p:spPr>
              <a:xfrm>
                <a:off x="1456684" y="4559053"/>
                <a:ext cx="453432" cy="411141"/>
              </a:xfrm>
              <a:custGeom>
                <a:rect b="b" l="l" r="r" t="t"/>
                <a:pathLst>
                  <a:path extrusionOk="0" h="9187" w="10132">
                    <a:moveTo>
                      <a:pt x="7061" y="1"/>
                    </a:moveTo>
                    <a:lnTo>
                      <a:pt x="0" y="4594"/>
                    </a:lnTo>
                    <a:lnTo>
                      <a:pt x="7061" y="9186"/>
                    </a:lnTo>
                    <a:lnTo>
                      <a:pt x="10131" y="6125"/>
                    </a:lnTo>
                    <a:lnTo>
                      <a:pt x="10131" y="3062"/>
                    </a:lnTo>
                    <a:lnTo>
                      <a:pt x="70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46"/>
              <p:cNvSpPr/>
              <p:nvPr/>
            </p:nvSpPr>
            <p:spPr>
              <a:xfrm>
                <a:off x="1456684" y="4703377"/>
                <a:ext cx="94204" cy="122532"/>
              </a:xfrm>
              <a:custGeom>
                <a:rect b="b" l="l" r="r" t="t"/>
                <a:pathLst>
                  <a:path extrusionOk="0" h="2738" w="2105">
                    <a:moveTo>
                      <a:pt x="2104" y="0"/>
                    </a:moveTo>
                    <a:lnTo>
                      <a:pt x="0" y="1369"/>
                    </a:lnTo>
                    <a:lnTo>
                      <a:pt x="2104" y="2737"/>
                    </a:lnTo>
                    <a:lnTo>
                      <a:pt x="210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46"/>
              <p:cNvSpPr/>
              <p:nvPr/>
            </p:nvSpPr>
            <p:spPr>
              <a:xfrm>
                <a:off x="1772721" y="4559142"/>
                <a:ext cx="137390" cy="410962"/>
              </a:xfrm>
              <a:custGeom>
                <a:rect b="b" l="l" r="r" t="t"/>
                <a:pathLst>
                  <a:path extrusionOk="0" h="9183" w="3070">
                    <a:moveTo>
                      <a:pt x="0" y="1"/>
                    </a:moveTo>
                    <a:lnTo>
                      <a:pt x="0" y="9182"/>
                    </a:lnTo>
                    <a:lnTo>
                      <a:pt x="3069" y="6123"/>
                    </a:lnTo>
                    <a:lnTo>
                      <a:pt x="3069" y="3060"/>
                    </a:lnTo>
                    <a:lnTo>
                      <a:pt x="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46"/>
              <p:cNvSpPr/>
              <p:nvPr/>
            </p:nvSpPr>
            <p:spPr>
              <a:xfrm>
                <a:off x="1877843" y="4663951"/>
                <a:ext cx="32267" cy="201386"/>
              </a:xfrm>
              <a:custGeom>
                <a:rect b="b" l="l" r="r" t="t"/>
                <a:pathLst>
                  <a:path extrusionOk="0" h="4500" w="721">
                    <a:moveTo>
                      <a:pt x="0" y="0"/>
                    </a:moveTo>
                    <a:lnTo>
                      <a:pt x="0" y="4499"/>
                    </a:lnTo>
                    <a:lnTo>
                      <a:pt x="720" y="3781"/>
                    </a:lnTo>
                    <a:lnTo>
                      <a:pt x="720" y="718"/>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46"/>
              <p:cNvSpPr/>
              <p:nvPr/>
            </p:nvSpPr>
            <p:spPr>
              <a:xfrm>
                <a:off x="2320707" y="4559053"/>
                <a:ext cx="453432" cy="411141"/>
              </a:xfrm>
              <a:custGeom>
                <a:rect b="b" l="l" r="r" t="t"/>
                <a:pathLst>
                  <a:path extrusionOk="0" h="9187" w="10132">
                    <a:moveTo>
                      <a:pt x="3070" y="1"/>
                    </a:moveTo>
                    <a:lnTo>
                      <a:pt x="1" y="3062"/>
                    </a:lnTo>
                    <a:lnTo>
                      <a:pt x="1" y="6125"/>
                    </a:lnTo>
                    <a:lnTo>
                      <a:pt x="3070" y="9186"/>
                    </a:lnTo>
                    <a:lnTo>
                      <a:pt x="10132" y="4594"/>
                    </a:lnTo>
                    <a:lnTo>
                      <a:pt x="307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46"/>
              <p:cNvSpPr/>
              <p:nvPr/>
            </p:nvSpPr>
            <p:spPr>
              <a:xfrm>
                <a:off x="2679929" y="4703377"/>
                <a:ext cx="94204" cy="122532"/>
              </a:xfrm>
              <a:custGeom>
                <a:rect b="b" l="l" r="r" t="t"/>
                <a:pathLst>
                  <a:path extrusionOk="0" h="2738" w="2105">
                    <a:moveTo>
                      <a:pt x="1" y="0"/>
                    </a:moveTo>
                    <a:lnTo>
                      <a:pt x="1" y="2737"/>
                    </a:lnTo>
                    <a:lnTo>
                      <a:pt x="2105" y="1369"/>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46"/>
              <p:cNvSpPr/>
              <p:nvPr/>
            </p:nvSpPr>
            <p:spPr>
              <a:xfrm>
                <a:off x="2320707" y="4559142"/>
                <a:ext cx="137390" cy="410962"/>
              </a:xfrm>
              <a:custGeom>
                <a:rect b="b" l="l" r="r" t="t"/>
                <a:pathLst>
                  <a:path extrusionOk="0" h="9183" w="3070">
                    <a:moveTo>
                      <a:pt x="3070" y="1"/>
                    </a:moveTo>
                    <a:lnTo>
                      <a:pt x="1" y="3060"/>
                    </a:lnTo>
                    <a:lnTo>
                      <a:pt x="1" y="6123"/>
                    </a:lnTo>
                    <a:lnTo>
                      <a:pt x="3070" y="9182"/>
                    </a:lnTo>
                    <a:lnTo>
                      <a:pt x="30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46"/>
              <p:cNvSpPr/>
              <p:nvPr/>
            </p:nvSpPr>
            <p:spPr>
              <a:xfrm>
                <a:off x="1909885" y="4105897"/>
                <a:ext cx="411007" cy="453432"/>
              </a:xfrm>
              <a:custGeom>
                <a:rect b="b" l="l" r="r" t="t"/>
                <a:pathLst>
                  <a:path extrusionOk="0" h="10132" w="9184">
                    <a:moveTo>
                      <a:pt x="4593" y="1"/>
                    </a:moveTo>
                    <a:lnTo>
                      <a:pt x="0" y="7062"/>
                    </a:lnTo>
                    <a:lnTo>
                      <a:pt x="3061" y="10132"/>
                    </a:lnTo>
                    <a:lnTo>
                      <a:pt x="6124" y="10132"/>
                    </a:lnTo>
                    <a:lnTo>
                      <a:pt x="9184" y="7062"/>
                    </a:lnTo>
                    <a:lnTo>
                      <a:pt x="459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46"/>
              <p:cNvSpPr/>
              <p:nvPr/>
            </p:nvSpPr>
            <p:spPr>
              <a:xfrm>
                <a:off x="2054120" y="4105897"/>
                <a:ext cx="122577" cy="94204"/>
              </a:xfrm>
              <a:custGeom>
                <a:rect b="b" l="l" r="r" t="t"/>
                <a:pathLst>
                  <a:path extrusionOk="0" h="2105" w="2739">
                    <a:moveTo>
                      <a:pt x="1370" y="1"/>
                    </a:moveTo>
                    <a:lnTo>
                      <a:pt x="1" y="2105"/>
                    </a:lnTo>
                    <a:lnTo>
                      <a:pt x="2738" y="2105"/>
                    </a:lnTo>
                    <a:lnTo>
                      <a:pt x="13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46"/>
              <p:cNvSpPr/>
              <p:nvPr/>
            </p:nvSpPr>
            <p:spPr>
              <a:xfrm>
                <a:off x="1909930" y="4421933"/>
                <a:ext cx="410917" cy="137390"/>
              </a:xfrm>
              <a:custGeom>
                <a:rect b="b" l="l" r="r" t="t"/>
                <a:pathLst>
                  <a:path extrusionOk="0" h="3070" w="9182">
                    <a:moveTo>
                      <a:pt x="0" y="1"/>
                    </a:moveTo>
                    <a:lnTo>
                      <a:pt x="3060" y="3070"/>
                    </a:lnTo>
                    <a:lnTo>
                      <a:pt x="6123" y="3070"/>
                    </a:lnTo>
                    <a:lnTo>
                      <a:pt x="91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46"/>
              <p:cNvSpPr/>
              <p:nvPr/>
            </p:nvSpPr>
            <p:spPr>
              <a:xfrm>
                <a:off x="1909885" y="4969963"/>
                <a:ext cx="411007" cy="453432"/>
              </a:xfrm>
              <a:custGeom>
                <a:rect b="b" l="l" r="r" t="t"/>
                <a:pathLst>
                  <a:path extrusionOk="0" h="10132" w="9184">
                    <a:moveTo>
                      <a:pt x="3061" y="0"/>
                    </a:moveTo>
                    <a:lnTo>
                      <a:pt x="0" y="3069"/>
                    </a:lnTo>
                    <a:lnTo>
                      <a:pt x="4593" y="10131"/>
                    </a:lnTo>
                    <a:lnTo>
                      <a:pt x="9184" y="3069"/>
                    </a:lnTo>
                    <a:lnTo>
                      <a:pt x="612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5" name="Google Shape;5865;p46"/>
              <p:cNvSpPr/>
              <p:nvPr/>
            </p:nvSpPr>
            <p:spPr>
              <a:xfrm>
                <a:off x="2054120" y="5329141"/>
                <a:ext cx="122577" cy="94249"/>
              </a:xfrm>
              <a:custGeom>
                <a:rect b="b" l="l" r="r" t="t"/>
                <a:pathLst>
                  <a:path extrusionOk="0" h="2106" w="2739">
                    <a:moveTo>
                      <a:pt x="1" y="0"/>
                    </a:moveTo>
                    <a:lnTo>
                      <a:pt x="1370" y="2105"/>
                    </a:lnTo>
                    <a:lnTo>
                      <a:pt x="27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6" name="Google Shape;5866;p46"/>
              <p:cNvSpPr/>
              <p:nvPr/>
            </p:nvSpPr>
            <p:spPr>
              <a:xfrm>
                <a:off x="1909930" y="4969963"/>
                <a:ext cx="410917" cy="137345"/>
              </a:xfrm>
              <a:custGeom>
                <a:rect b="b" l="l" r="r" t="t"/>
                <a:pathLst>
                  <a:path extrusionOk="0" h="3069" w="9182">
                    <a:moveTo>
                      <a:pt x="3060" y="0"/>
                    </a:moveTo>
                    <a:lnTo>
                      <a:pt x="0" y="3068"/>
                    </a:lnTo>
                    <a:lnTo>
                      <a:pt x="9182" y="3068"/>
                    </a:lnTo>
                    <a:lnTo>
                      <a:pt x="6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7" name="Google Shape;5867;p46"/>
              <p:cNvSpPr/>
              <p:nvPr/>
            </p:nvSpPr>
            <p:spPr>
              <a:xfrm>
                <a:off x="2081687" y="4731839"/>
                <a:ext cx="66860" cy="66860"/>
              </a:xfrm>
              <a:custGeom>
                <a:rect b="b" l="l" r="r" t="t"/>
                <a:pathLst>
                  <a:path extrusionOk="0" h="1494" w="1494">
                    <a:moveTo>
                      <a:pt x="746" y="0"/>
                    </a:moveTo>
                    <a:cubicBezTo>
                      <a:pt x="335" y="0"/>
                      <a:pt x="1" y="334"/>
                      <a:pt x="1" y="747"/>
                    </a:cubicBezTo>
                    <a:cubicBezTo>
                      <a:pt x="1" y="1159"/>
                      <a:pt x="335" y="1494"/>
                      <a:pt x="746" y="1494"/>
                    </a:cubicBezTo>
                    <a:cubicBezTo>
                      <a:pt x="1159" y="1494"/>
                      <a:pt x="1493" y="1159"/>
                      <a:pt x="1493" y="747"/>
                    </a:cubicBezTo>
                    <a:cubicBezTo>
                      <a:pt x="1493" y="334"/>
                      <a:pt x="1158" y="0"/>
                      <a:pt x="74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8" name="Google Shape;5868;p46"/>
              <p:cNvSpPr/>
              <p:nvPr/>
            </p:nvSpPr>
            <p:spPr>
              <a:xfrm>
                <a:off x="2014739" y="4527324"/>
                <a:ext cx="201386" cy="32222"/>
              </a:xfrm>
              <a:custGeom>
                <a:rect b="b" l="l" r="r" t="t"/>
                <a:pathLst>
                  <a:path extrusionOk="0" h="720" w="4500">
                    <a:moveTo>
                      <a:pt x="0" y="1"/>
                    </a:moveTo>
                    <a:lnTo>
                      <a:pt x="718" y="720"/>
                    </a:lnTo>
                    <a:lnTo>
                      <a:pt x="3781" y="720"/>
                    </a:lnTo>
                    <a:lnTo>
                      <a:pt x="449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46"/>
              <p:cNvSpPr/>
              <p:nvPr/>
            </p:nvSpPr>
            <p:spPr>
              <a:xfrm>
                <a:off x="2013620" y="4968800"/>
                <a:ext cx="205727" cy="34459"/>
              </a:xfrm>
              <a:custGeom>
                <a:rect b="b" l="l" r="r" t="t"/>
                <a:pathLst>
                  <a:path extrusionOk="0" h="770" w="4597">
                    <a:moveTo>
                      <a:pt x="768" y="0"/>
                    </a:moveTo>
                    <a:lnTo>
                      <a:pt x="0" y="770"/>
                    </a:lnTo>
                    <a:lnTo>
                      <a:pt x="4597" y="770"/>
                    </a:lnTo>
                    <a:lnTo>
                      <a:pt x="38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0" name="Google Shape;5870;p46"/>
              <p:cNvSpPr/>
              <p:nvPr/>
            </p:nvSpPr>
            <p:spPr>
              <a:xfrm>
                <a:off x="2320841" y="4663951"/>
                <a:ext cx="32311" cy="201386"/>
              </a:xfrm>
              <a:custGeom>
                <a:rect b="b" l="l" r="r" t="t"/>
                <a:pathLst>
                  <a:path extrusionOk="0" h="4500" w="722">
                    <a:moveTo>
                      <a:pt x="722" y="0"/>
                    </a:moveTo>
                    <a:lnTo>
                      <a:pt x="1" y="718"/>
                    </a:lnTo>
                    <a:lnTo>
                      <a:pt x="1" y="3781"/>
                    </a:lnTo>
                    <a:lnTo>
                      <a:pt x="722" y="4499"/>
                    </a:lnTo>
                    <a:lnTo>
                      <a:pt x="7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1" name="Google Shape;5871;p46"/>
            <p:cNvGrpSpPr/>
            <p:nvPr/>
          </p:nvGrpSpPr>
          <p:grpSpPr>
            <a:xfrm flipH="1" rot="10800000">
              <a:off x="5711654" y="-1035572"/>
              <a:ext cx="2436897" cy="2439067"/>
              <a:chOff x="2367534" y="2925268"/>
              <a:chExt cx="1317455" cy="1318628"/>
            </a:xfrm>
          </p:grpSpPr>
          <p:sp>
            <p:nvSpPr>
              <p:cNvPr id="5872" name="Google Shape;5872;p46"/>
              <p:cNvSpPr/>
              <p:nvPr/>
            </p:nvSpPr>
            <p:spPr>
              <a:xfrm>
                <a:off x="2820735" y="3789245"/>
                <a:ext cx="411007" cy="453432"/>
              </a:xfrm>
              <a:custGeom>
                <a:rect b="b" l="l" r="r" t="t"/>
                <a:pathLst>
                  <a:path extrusionOk="0" h="10132" w="9184">
                    <a:moveTo>
                      <a:pt x="3061" y="0"/>
                    </a:moveTo>
                    <a:lnTo>
                      <a:pt x="0" y="3072"/>
                    </a:lnTo>
                    <a:lnTo>
                      <a:pt x="4593" y="10132"/>
                    </a:lnTo>
                    <a:lnTo>
                      <a:pt x="9184" y="3072"/>
                    </a:lnTo>
                    <a:lnTo>
                      <a:pt x="61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3" name="Google Shape;5873;p46"/>
              <p:cNvSpPr/>
              <p:nvPr/>
            </p:nvSpPr>
            <p:spPr>
              <a:xfrm>
                <a:off x="2964620" y="4149737"/>
                <a:ext cx="122577" cy="94159"/>
              </a:xfrm>
              <a:custGeom>
                <a:rect b="b" l="l" r="r" t="t"/>
                <a:pathLst>
                  <a:path extrusionOk="0" h="2104" w="2739">
                    <a:moveTo>
                      <a:pt x="1" y="0"/>
                    </a:moveTo>
                    <a:lnTo>
                      <a:pt x="1370" y="2104"/>
                    </a:lnTo>
                    <a:lnTo>
                      <a:pt x="273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4" name="Google Shape;5874;p46"/>
              <p:cNvSpPr/>
              <p:nvPr/>
            </p:nvSpPr>
            <p:spPr>
              <a:xfrm>
                <a:off x="2820735" y="3652708"/>
                <a:ext cx="137032" cy="136987"/>
              </a:xfrm>
              <a:custGeom>
                <a:rect b="b" l="l" r="r" t="t"/>
                <a:pathLst>
                  <a:path extrusionOk="0" h="3061" w="3062">
                    <a:moveTo>
                      <a:pt x="0" y="1"/>
                    </a:moveTo>
                    <a:lnTo>
                      <a:pt x="0" y="3061"/>
                    </a:lnTo>
                    <a:lnTo>
                      <a:pt x="3061" y="3061"/>
                    </a:lnTo>
                    <a:lnTo>
                      <a:pt x="30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5" name="Google Shape;5875;p46"/>
              <p:cNvSpPr/>
              <p:nvPr/>
            </p:nvSpPr>
            <p:spPr>
              <a:xfrm>
                <a:off x="3094750" y="3378648"/>
                <a:ext cx="136987" cy="136943"/>
              </a:xfrm>
              <a:custGeom>
                <a:rect b="b" l="l" r="r" t="t"/>
                <a:pathLst>
                  <a:path extrusionOk="0" h="3060" w="3061">
                    <a:moveTo>
                      <a:pt x="1" y="0"/>
                    </a:moveTo>
                    <a:lnTo>
                      <a:pt x="1" y="3060"/>
                    </a:lnTo>
                    <a:lnTo>
                      <a:pt x="3061" y="3060"/>
                    </a:lnTo>
                    <a:lnTo>
                      <a:pt x="30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6" name="Google Shape;5876;p46"/>
              <p:cNvSpPr/>
              <p:nvPr/>
            </p:nvSpPr>
            <p:spPr>
              <a:xfrm>
                <a:off x="2820735" y="3378648"/>
                <a:ext cx="137032" cy="136943"/>
              </a:xfrm>
              <a:custGeom>
                <a:rect b="b" l="l" r="r" t="t"/>
                <a:pathLst>
                  <a:path extrusionOk="0" h="3060" w="3062">
                    <a:moveTo>
                      <a:pt x="0" y="0"/>
                    </a:moveTo>
                    <a:lnTo>
                      <a:pt x="0" y="3060"/>
                    </a:lnTo>
                    <a:lnTo>
                      <a:pt x="3061" y="3060"/>
                    </a:lnTo>
                    <a:lnTo>
                      <a:pt x="30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7" name="Google Shape;5877;p46"/>
              <p:cNvSpPr/>
              <p:nvPr/>
            </p:nvSpPr>
            <p:spPr>
              <a:xfrm>
                <a:off x="3094750" y="3652708"/>
                <a:ext cx="136987" cy="136987"/>
              </a:xfrm>
              <a:custGeom>
                <a:rect b="b" l="l" r="r" t="t"/>
                <a:pathLst>
                  <a:path extrusionOk="0" h="3061" w="3061">
                    <a:moveTo>
                      <a:pt x="1" y="1"/>
                    </a:moveTo>
                    <a:lnTo>
                      <a:pt x="1" y="3061"/>
                    </a:lnTo>
                    <a:lnTo>
                      <a:pt x="3061" y="3061"/>
                    </a:lnTo>
                    <a:lnTo>
                      <a:pt x="30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8" name="Google Shape;5878;p46"/>
              <p:cNvSpPr/>
              <p:nvPr/>
            </p:nvSpPr>
            <p:spPr>
              <a:xfrm>
                <a:off x="2957407" y="3516081"/>
                <a:ext cx="136987" cy="137032"/>
              </a:xfrm>
              <a:custGeom>
                <a:rect b="b" l="l" r="r" t="t"/>
                <a:pathLst>
                  <a:path extrusionOk="0" h="3062" w="3061">
                    <a:moveTo>
                      <a:pt x="1" y="0"/>
                    </a:moveTo>
                    <a:lnTo>
                      <a:pt x="1" y="3061"/>
                    </a:lnTo>
                    <a:lnTo>
                      <a:pt x="3061" y="3061"/>
                    </a:lnTo>
                    <a:lnTo>
                      <a:pt x="30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9" name="Google Shape;5879;p46"/>
              <p:cNvSpPr/>
              <p:nvPr/>
            </p:nvSpPr>
            <p:spPr>
              <a:xfrm>
                <a:off x="2367534" y="3378469"/>
                <a:ext cx="453432" cy="411007"/>
              </a:xfrm>
              <a:custGeom>
                <a:rect b="b" l="l" r="r" t="t"/>
                <a:pathLst>
                  <a:path extrusionOk="0" h="9184" w="10132">
                    <a:moveTo>
                      <a:pt x="7061" y="0"/>
                    </a:moveTo>
                    <a:lnTo>
                      <a:pt x="0" y="4592"/>
                    </a:lnTo>
                    <a:lnTo>
                      <a:pt x="7061" y="9184"/>
                    </a:lnTo>
                    <a:lnTo>
                      <a:pt x="10131" y="6124"/>
                    </a:lnTo>
                    <a:lnTo>
                      <a:pt x="10131" y="3061"/>
                    </a:lnTo>
                    <a:lnTo>
                      <a:pt x="70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0" name="Google Shape;5880;p46"/>
              <p:cNvSpPr/>
              <p:nvPr/>
            </p:nvSpPr>
            <p:spPr>
              <a:xfrm>
                <a:off x="2367534" y="3522659"/>
                <a:ext cx="94204" cy="122577"/>
              </a:xfrm>
              <a:custGeom>
                <a:rect b="b" l="l" r="r" t="t"/>
                <a:pathLst>
                  <a:path extrusionOk="0" h="2739" w="2105">
                    <a:moveTo>
                      <a:pt x="2104" y="1"/>
                    </a:moveTo>
                    <a:lnTo>
                      <a:pt x="0" y="1370"/>
                    </a:lnTo>
                    <a:lnTo>
                      <a:pt x="2104" y="2739"/>
                    </a:lnTo>
                    <a:lnTo>
                      <a:pt x="21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1" name="Google Shape;5881;p46"/>
              <p:cNvSpPr/>
              <p:nvPr/>
            </p:nvSpPr>
            <p:spPr>
              <a:xfrm>
                <a:off x="2683571" y="3378514"/>
                <a:ext cx="137390" cy="410962"/>
              </a:xfrm>
              <a:custGeom>
                <a:rect b="b" l="l" r="r" t="t"/>
                <a:pathLst>
                  <a:path extrusionOk="0" h="9183" w="3070">
                    <a:moveTo>
                      <a:pt x="0" y="0"/>
                    </a:moveTo>
                    <a:lnTo>
                      <a:pt x="0" y="9183"/>
                    </a:lnTo>
                    <a:lnTo>
                      <a:pt x="3069" y="6123"/>
                    </a:lnTo>
                    <a:lnTo>
                      <a:pt x="3069" y="3060"/>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2" name="Google Shape;5882;p46"/>
              <p:cNvSpPr/>
              <p:nvPr/>
            </p:nvSpPr>
            <p:spPr>
              <a:xfrm>
                <a:off x="2788693" y="3483233"/>
                <a:ext cx="32267" cy="201431"/>
              </a:xfrm>
              <a:custGeom>
                <a:rect b="b" l="l" r="r" t="t"/>
                <a:pathLst>
                  <a:path extrusionOk="0" h="4501" w="721">
                    <a:moveTo>
                      <a:pt x="0" y="1"/>
                    </a:moveTo>
                    <a:lnTo>
                      <a:pt x="0" y="4501"/>
                    </a:lnTo>
                    <a:lnTo>
                      <a:pt x="720" y="3783"/>
                    </a:lnTo>
                    <a:lnTo>
                      <a:pt x="720" y="720"/>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3" name="Google Shape;5883;p46"/>
              <p:cNvSpPr/>
              <p:nvPr/>
            </p:nvSpPr>
            <p:spPr>
              <a:xfrm>
                <a:off x="3231557" y="3378469"/>
                <a:ext cx="453432" cy="411007"/>
              </a:xfrm>
              <a:custGeom>
                <a:rect b="b" l="l" r="r" t="t"/>
                <a:pathLst>
                  <a:path extrusionOk="0" h="9184" w="10132">
                    <a:moveTo>
                      <a:pt x="3070" y="0"/>
                    </a:moveTo>
                    <a:lnTo>
                      <a:pt x="1" y="3061"/>
                    </a:lnTo>
                    <a:lnTo>
                      <a:pt x="1" y="6124"/>
                    </a:lnTo>
                    <a:lnTo>
                      <a:pt x="3070" y="9184"/>
                    </a:lnTo>
                    <a:lnTo>
                      <a:pt x="10132" y="4592"/>
                    </a:lnTo>
                    <a:lnTo>
                      <a:pt x="30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4" name="Google Shape;5884;p46"/>
              <p:cNvSpPr/>
              <p:nvPr/>
            </p:nvSpPr>
            <p:spPr>
              <a:xfrm>
                <a:off x="3590779" y="3522659"/>
                <a:ext cx="94204" cy="122577"/>
              </a:xfrm>
              <a:custGeom>
                <a:rect b="b" l="l" r="r" t="t"/>
                <a:pathLst>
                  <a:path extrusionOk="0" h="2739" w="2105">
                    <a:moveTo>
                      <a:pt x="1" y="1"/>
                    </a:moveTo>
                    <a:lnTo>
                      <a:pt x="1" y="2739"/>
                    </a:lnTo>
                    <a:lnTo>
                      <a:pt x="2105" y="1370"/>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5" name="Google Shape;5885;p46"/>
              <p:cNvSpPr/>
              <p:nvPr/>
            </p:nvSpPr>
            <p:spPr>
              <a:xfrm>
                <a:off x="3231557" y="3378514"/>
                <a:ext cx="137390" cy="410962"/>
              </a:xfrm>
              <a:custGeom>
                <a:rect b="b" l="l" r="r" t="t"/>
                <a:pathLst>
                  <a:path extrusionOk="0" h="9183" w="3070">
                    <a:moveTo>
                      <a:pt x="3070" y="0"/>
                    </a:moveTo>
                    <a:lnTo>
                      <a:pt x="1" y="3060"/>
                    </a:lnTo>
                    <a:lnTo>
                      <a:pt x="1" y="6123"/>
                    </a:lnTo>
                    <a:lnTo>
                      <a:pt x="3070" y="9183"/>
                    </a:lnTo>
                    <a:lnTo>
                      <a:pt x="30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6" name="Google Shape;5886;p46"/>
              <p:cNvSpPr/>
              <p:nvPr/>
            </p:nvSpPr>
            <p:spPr>
              <a:xfrm>
                <a:off x="2820735" y="2925268"/>
                <a:ext cx="411007" cy="453432"/>
              </a:xfrm>
              <a:custGeom>
                <a:rect b="b" l="l" r="r" t="t"/>
                <a:pathLst>
                  <a:path extrusionOk="0" h="10132" w="9184">
                    <a:moveTo>
                      <a:pt x="4593" y="0"/>
                    </a:moveTo>
                    <a:lnTo>
                      <a:pt x="0" y="7062"/>
                    </a:lnTo>
                    <a:lnTo>
                      <a:pt x="3061" y="10131"/>
                    </a:lnTo>
                    <a:lnTo>
                      <a:pt x="6124" y="10131"/>
                    </a:lnTo>
                    <a:lnTo>
                      <a:pt x="9184" y="7062"/>
                    </a:lnTo>
                    <a:lnTo>
                      <a:pt x="459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7" name="Google Shape;5887;p46"/>
              <p:cNvSpPr/>
              <p:nvPr/>
            </p:nvSpPr>
            <p:spPr>
              <a:xfrm>
                <a:off x="2964970" y="2925268"/>
                <a:ext cx="122577" cy="94204"/>
              </a:xfrm>
              <a:custGeom>
                <a:rect b="b" l="l" r="r" t="t"/>
                <a:pathLst>
                  <a:path extrusionOk="0" h="2105" w="2739">
                    <a:moveTo>
                      <a:pt x="1370" y="0"/>
                    </a:moveTo>
                    <a:lnTo>
                      <a:pt x="1" y="2104"/>
                    </a:lnTo>
                    <a:lnTo>
                      <a:pt x="2738" y="2104"/>
                    </a:lnTo>
                    <a:lnTo>
                      <a:pt x="13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8" name="Google Shape;5888;p46"/>
              <p:cNvSpPr/>
              <p:nvPr/>
            </p:nvSpPr>
            <p:spPr>
              <a:xfrm>
                <a:off x="2820780" y="3241350"/>
                <a:ext cx="410917" cy="137345"/>
              </a:xfrm>
              <a:custGeom>
                <a:rect b="b" l="l" r="r" t="t"/>
                <a:pathLst>
                  <a:path extrusionOk="0" h="3069" w="9182">
                    <a:moveTo>
                      <a:pt x="0" y="0"/>
                    </a:moveTo>
                    <a:lnTo>
                      <a:pt x="3060" y="3068"/>
                    </a:lnTo>
                    <a:lnTo>
                      <a:pt x="6123" y="3068"/>
                    </a:lnTo>
                    <a:lnTo>
                      <a:pt x="91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9" name="Google Shape;5889;p46"/>
              <p:cNvSpPr/>
              <p:nvPr/>
            </p:nvSpPr>
            <p:spPr>
              <a:xfrm>
                <a:off x="2820780" y="3789245"/>
                <a:ext cx="410917" cy="137435"/>
              </a:xfrm>
              <a:custGeom>
                <a:rect b="b" l="l" r="r" t="t"/>
                <a:pathLst>
                  <a:path extrusionOk="0" h="3071" w="9182">
                    <a:moveTo>
                      <a:pt x="3060" y="0"/>
                    </a:moveTo>
                    <a:lnTo>
                      <a:pt x="0" y="3071"/>
                    </a:lnTo>
                    <a:lnTo>
                      <a:pt x="9182" y="3071"/>
                    </a:lnTo>
                    <a:lnTo>
                      <a:pt x="6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0" name="Google Shape;5890;p46"/>
              <p:cNvSpPr/>
              <p:nvPr/>
            </p:nvSpPr>
            <p:spPr>
              <a:xfrm>
                <a:off x="2992537" y="3551166"/>
                <a:ext cx="66860" cy="66860"/>
              </a:xfrm>
              <a:custGeom>
                <a:rect b="b" l="l" r="r" t="t"/>
                <a:pathLst>
                  <a:path extrusionOk="0" h="1494" w="1494">
                    <a:moveTo>
                      <a:pt x="746" y="1"/>
                    </a:moveTo>
                    <a:cubicBezTo>
                      <a:pt x="335" y="1"/>
                      <a:pt x="1" y="335"/>
                      <a:pt x="1" y="747"/>
                    </a:cubicBezTo>
                    <a:cubicBezTo>
                      <a:pt x="1" y="1159"/>
                      <a:pt x="335" y="1493"/>
                      <a:pt x="746" y="1493"/>
                    </a:cubicBezTo>
                    <a:cubicBezTo>
                      <a:pt x="1159" y="1493"/>
                      <a:pt x="1493" y="1159"/>
                      <a:pt x="1493" y="747"/>
                    </a:cubicBezTo>
                    <a:cubicBezTo>
                      <a:pt x="1493" y="335"/>
                      <a:pt x="1158" y="1"/>
                      <a:pt x="7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1" name="Google Shape;5891;p46"/>
              <p:cNvSpPr/>
              <p:nvPr/>
            </p:nvSpPr>
            <p:spPr>
              <a:xfrm>
                <a:off x="2925589" y="3346651"/>
                <a:ext cx="201386" cy="32311"/>
              </a:xfrm>
              <a:custGeom>
                <a:rect b="b" l="l" r="r" t="t"/>
                <a:pathLst>
                  <a:path extrusionOk="0" h="722" w="4500">
                    <a:moveTo>
                      <a:pt x="0" y="0"/>
                    </a:moveTo>
                    <a:lnTo>
                      <a:pt x="718" y="721"/>
                    </a:lnTo>
                    <a:lnTo>
                      <a:pt x="3781" y="721"/>
                    </a:lnTo>
                    <a:lnTo>
                      <a:pt x="449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2" name="Google Shape;5892;p46"/>
              <p:cNvSpPr/>
              <p:nvPr/>
            </p:nvSpPr>
            <p:spPr>
              <a:xfrm>
                <a:off x="2924470" y="3788171"/>
                <a:ext cx="205727" cy="34504"/>
              </a:xfrm>
              <a:custGeom>
                <a:rect b="b" l="l" r="r" t="t"/>
                <a:pathLst>
                  <a:path extrusionOk="0" h="771" w="4597">
                    <a:moveTo>
                      <a:pt x="768" y="1"/>
                    </a:moveTo>
                    <a:lnTo>
                      <a:pt x="0" y="770"/>
                    </a:lnTo>
                    <a:lnTo>
                      <a:pt x="4597" y="770"/>
                    </a:lnTo>
                    <a:lnTo>
                      <a:pt x="38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3" name="Google Shape;5893;p46"/>
              <p:cNvSpPr/>
              <p:nvPr/>
            </p:nvSpPr>
            <p:spPr>
              <a:xfrm>
                <a:off x="3231691" y="3483233"/>
                <a:ext cx="32311" cy="201431"/>
              </a:xfrm>
              <a:custGeom>
                <a:rect b="b" l="l" r="r" t="t"/>
                <a:pathLst>
                  <a:path extrusionOk="0" h="4501" w="722">
                    <a:moveTo>
                      <a:pt x="722" y="1"/>
                    </a:moveTo>
                    <a:lnTo>
                      <a:pt x="1" y="720"/>
                    </a:lnTo>
                    <a:lnTo>
                      <a:pt x="1" y="3783"/>
                    </a:lnTo>
                    <a:lnTo>
                      <a:pt x="722" y="4501"/>
                    </a:lnTo>
                    <a:lnTo>
                      <a:pt x="72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894" name="Google Shape;5894;p46"/>
          <p:cNvSpPr txBox="1"/>
          <p:nvPr>
            <p:ph type="title"/>
          </p:nvPr>
        </p:nvSpPr>
        <p:spPr>
          <a:xfrm>
            <a:off x="94300" y="0"/>
            <a:ext cx="4860600" cy="154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Priority Solution:</a:t>
            </a:r>
            <a:endParaRPr/>
          </a:p>
          <a:p>
            <a:pPr indent="0" lvl="0" marL="0" rtl="0" algn="l">
              <a:spcBef>
                <a:spcPts val="0"/>
              </a:spcBef>
              <a:spcAft>
                <a:spcPts val="0"/>
              </a:spcAft>
              <a:buNone/>
            </a:pPr>
            <a:r>
              <a:rPr lang="en" sz="2800">
                <a:solidFill>
                  <a:schemeClr val="accent2"/>
                </a:solidFill>
              </a:rPr>
              <a:t>Mandatory Education for Healthcare Workers</a:t>
            </a:r>
            <a:endParaRPr sz="2800">
              <a:solidFill>
                <a:schemeClr val="accent2"/>
              </a:solidFill>
            </a:endParaRPr>
          </a:p>
        </p:txBody>
      </p:sp>
      <p:sp>
        <p:nvSpPr>
          <p:cNvPr id="5895" name="Google Shape;5895;p46"/>
          <p:cNvSpPr txBox="1"/>
          <p:nvPr>
            <p:ph idx="1" type="subTitle"/>
          </p:nvPr>
        </p:nvSpPr>
        <p:spPr>
          <a:xfrm>
            <a:off x="94300" y="1601400"/>
            <a:ext cx="5189100" cy="35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latin typeface="Lora"/>
                <a:ea typeface="Lora"/>
                <a:cs typeface="Lora"/>
                <a:sym typeface="Lora"/>
              </a:rPr>
              <a:t>We aim to </a:t>
            </a:r>
            <a:r>
              <a:rPr lang="en" sz="1300">
                <a:latin typeface="Lora"/>
                <a:ea typeface="Lora"/>
                <a:cs typeface="Lora"/>
                <a:sym typeface="Lora"/>
              </a:rPr>
              <a:t>propose</a:t>
            </a:r>
            <a:r>
              <a:rPr lang="en" sz="1300">
                <a:latin typeface="Lora"/>
                <a:ea typeface="Lora"/>
                <a:cs typeface="Lora"/>
                <a:sym typeface="Lora"/>
              </a:rPr>
              <a:t> a cultural safety training program that addresses the </a:t>
            </a:r>
            <a:r>
              <a:rPr lang="en" sz="1300">
                <a:latin typeface="Lora"/>
                <a:ea typeface="Lora"/>
                <a:cs typeface="Lora"/>
                <a:sym typeface="Lora"/>
              </a:rPr>
              <a:t>shortcomings</a:t>
            </a:r>
            <a:r>
              <a:rPr lang="en" sz="1300">
                <a:latin typeface="Lora"/>
                <a:ea typeface="Lora"/>
                <a:cs typeface="Lora"/>
                <a:sym typeface="Lora"/>
              </a:rPr>
              <a:t> of others  </a:t>
            </a:r>
            <a:endParaRPr sz="1300">
              <a:latin typeface="Lora"/>
              <a:ea typeface="Lora"/>
              <a:cs typeface="Lora"/>
              <a:sym typeface="Lora"/>
            </a:endParaRPr>
          </a:p>
          <a:p>
            <a:pPr indent="0" lvl="0" marL="0" rtl="0" algn="l">
              <a:lnSpc>
                <a:spcPct val="115000"/>
              </a:lnSpc>
              <a:spcBef>
                <a:spcPts val="1200"/>
              </a:spcBef>
              <a:spcAft>
                <a:spcPts val="0"/>
              </a:spcAft>
              <a:buNone/>
            </a:pPr>
            <a:r>
              <a:rPr b="1" lang="en" sz="1300">
                <a:solidFill>
                  <a:schemeClr val="accent2"/>
                </a:solidFill>
                <a:latin typeface="Lora"/>
                <a:ea typeface="Lora"/>
                <a:cs typeface="Lora"/>
                <a:sym typeface="Lora"/>
              </a:rPr>
              <a:t>Recommendations from: </a:t>
            </a:r>
            <a:r>
              <a:rPr lang="en" sz="1300">
                <a:solidFill>
                  <a:schemeClr val="accent2"/>
                </a:solidFill>
                <a:latin typeface="Lora"/>
                <a:ea typeface="Lora"/>
                <a:cs typeface="Lora"/>
                <a:sym typeface="Lora"/>
              </a:rPr>
              <a:t>Cullen et al., Maclean et al., Webb et al., In Plain Sight Report and Lisa the APN</a:t>
            </a:r>
            <a:endParaRPr sz="1300">
              <a:solidFill>
                <a:schemeClr val="accent2"/>
              </a:solidFill>
              <a:latin typeface="Lora"/>
              <a:ea typeface="Lora"/>
              <a:cs typeface="Lora"/>
              <a:sym typeface="Lora"/>
            </a:endParaRPr>
          </a:p>
          <a:p>
            <a:pPr indent="-317500" lvl="0" marL="457200" rtl="0" algn="l">
              <a:lnSpc>
                <a:spcPct val="115000"/>
              </a:lnSpc>
              <a:spcBef>
                <a:spcPts val="1200"/>
              </a:spcBef>
              <a:spcAft>
                <a:spcPts val="0"/>
              </a:spcAft>
              <a:buClr>
                <a:schemeClr val="dk1"/>
              </a:buClr>
              <a:buSzPts val="1400"/>
              <a:buFont typeface="Lora"/>
              <a:buChar char="✤"/>
            </a:pPr>
            <a:r>
              <a:rPr lang="en">
                <a:latin typeface="Lora"/>
                <a:ea typeface="Lora"/>
                <a:cs typeface="Lora"/>
                <a:sym typeface="Lora"/>
              </a:rPr>
              <a:t>Trauma informed care training including education on the history of indigenous people in Canada.</a:t>
            </a:r>
            <a:endParaRPr>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latin typeface="Lora"/>
                <a:ea typeface="Lora"/>
                <a:cs typeface="Lora"/>
                <a:sym typeface="Lora"/>
              </a:rPr>
              <a:t>Involvement of indigenous people in the creation and dissemination of the program</a:t>
            </a:r>
            <a:endParaRPr>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latin typeface="Lora"/>
                <a:ea typeface="Lora"/>
                <a:cs typeface="Lora"/>
                <a:sym typeface="Lora"/>
              </a:rPr>
              <a:t>Mandated and compensated for all interior health healthcare employees</a:t>
            </a:r>
            <a:endParaRPr>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latin typeface="Lora"/>
                <a:ea typeface="Lora"/>
                <a:cs typeface="Lora"/>
                <a:sym typeface="Lora"/>
              </a:rPr>
              <a:t>Use of in person lectures, seminars, and simulations </a:t>
            </a:r>
            <a:endParaRPr>
              <a:latin typeface="Lora"/>
              <a:ea typeface="Lora"/>
              <a:cs typeface="Lora"/>
              <a:sym typeface="Lora"/>
            </a:endParaRPr>
          </a:p>
          <a:p>
            <a:pPr indent="0" lvl="0" marL="0" rtl="0" algn="l">
              <a:spcBef>
                <a:spcPts val="1000"/>
              </a:spcBef>
              <a:spcAft>
                <a:spcPts val="0"/>
              </a:spcAft>
              <a:buNone/>
            </a:pPr>
            <a:r>
              <a:t/>
            </a:r>
            <a:endParaRPr>
              <a:latin typeface="Lora"/>
              <a:ea typeface="Lora"/>
              <a:cs typeface="Lora"/>
              <a:sym typeface="Lora"/>
            </a:endParaRPr>
          </a:p>
        </p:txBody>
      </p:sp>
      <p:pic>
        <p:nvPicPr>
          <p:cNvPr id="5896" name="Google Shape;5896;p46"/>
          <p:cNvPicPr preferRelativeResize="0"/>
          <p:nvPr/>
        </p:nvPicPr>
        <p:blipFill rotWithShape="1">
          <a:blip r:embed="rId3">
            <a:alphaModFix/>
          </a:blip>
          <a:srcRect b="0" l="21626" r="31350" t="0"/>
          <a:stretch/>
        </p:blipFill>
        <p:spPr>
          <a:xfrm>
            <a:off x="5410750" y="872288"/>
            <a:ext cx="3054300" cy="3398926"/>
          </a:xfrm>
          <a:prstGeom prst="rect">
            <a:avLst/>
          </a:prstGeom>
          <a:noFill/>
          <a:ln>
            <a:noFill/>
          </a:ln>
        </p:spPr>
      </p:pic>
      <p:sp>
        <p:nvSpPr>
          <p:cNvPr id="5897" name="Google Shape;5897;p46"/>
          <p:cNvSpPr txBox="1"/>
          <p:nvPr/>
        </p:nvSpPr>
        <p:spPr>
          <a:xfrm>
            <a:off x="203625" y="4755350"/>
            <a:ext cx="5133000" cy="2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Lato"/>
                <a:ea typeface="Lato"/>
                <a:cs typeface="Lato"/>
                <a:sym typeface="Lato"/>
              </a:rPr>
              <a:t>(Cullen et al., 2022; Maclean et al., 2023; Tarpel-Lafond, 2020)</a:t>
            </a:r>
            <a:endParaRPr sz="120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1" name="Shape 5901"/>
        <p:cNvGrpSpPr/>
        <p:nvPr/>
      </p:nvGrpSpPr>
      <p:grpSpPr>
        <a:xfrm>
          <a:off x="0" y="0"/>
          <a:ext cx="0" cy="0"/>
          <a:chOff x="0" y="0"/>
          <a:chExt cx="0" cy="0"/>
        </a:xfrm>
      </p:grpSpPr>
      <p:grpSp>
        <p:nvGrpSpPr>
          <p:cNvPr id="5902" name="Google Shape;5902;p47"/>
          <p:cNvGrpSpPr/>
          <p:nvPr/>
        </p:nvGrpSpPr>
        <p:grpSpPr>
          <a:xfrm rot="2700000">
            <a:off x="1359130" y="1314422"/>
            <a:ext cx="1081447" cy="1081366"/>
            <a:chOff x="1804939" y="4612530"/>
            <a:chExt cx="1081457" cy="1081377"/>
          </a:xfrm>
        </p:grpSpPr>
        <p:sp>
          <p:nvSpPr>
            <p:cNvPr id="5903" name="Google Shape;5903;p47"/>
            <p:cNvSpPr/>
            <p:nvPr/>
          </p:nvSpPr>
          <p:spPr>
            <a:xfrm rot="-5400000">
              <a:off x="22011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4" name="Google Shape;5904;p47"/>
            <p:cNvSpPr/>
            <p:nvPr/>
          </p:nvSpPr>
          <p:spPr>
            <a:xfrm rot="-5400000">
              <a:off x="18049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5" name="Google Shape;5905;p47"/>
          <p:cNvGrpSpPr/>
          <p:nvPr/>
        </p:nvGrpSpPr>
        <p:grpSpPr>
          <a:xfrm rot="2700000">
            <a:off x="4031277" y="1314422"/>
            <a:ext cx="1081447" cy="1081366"/>
            <a:chOff x="1804939" y="4612530"/>
            <a:chExt cx="1081457" cy="1081377"/>
          </a:xfrm>
        </p:grpSpPr>
        <p:sp>
          <p:nvSpPr>
            <p:cNvPr id="5906" name="Google Shape;5906;p47"/>
            <p:cNvSpPr/>
            <p:nvPr/>
          </p:nvSpPr>
          <p:spPr>
            <a:xfrm rot="-5400000">
              <a:off x="22011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47"/>
            <p:cNvSpPr/>
            <p:nvPr/>
          </p:nvSpPr>
          <p:spPr>
            <a:xfrm rot="-5400000">
              <a:off x="18049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8" name="Google Shape;5908;p47"/>
          <p:cNvGrpSpPr/>
          <p:nvPr/>
        </p:nvGrpSpPr>
        <p:grpSpPr>
          <a:xfrm rot="2700000">
            <a:off x="6703430" y="1314422"/>
            <a:ext cx="1081447" cy="1081366"/>
            <a:chOff x="1804939" y="4612530"/>
            <a:chExt cx="1081457" cy="1081377"/>
          </a:xfrm>
        </p:grpSpPr>
        <p:sp>
          <p:nvSpPr>
            <p:cNvPr id="5909" name="Google Shape;5909;p47"/>
            <p:cNvSpPr/>
            <p:nvPr/>
          </p:nvSpPr>
          <p:spPr>
            <a:xfrm rot="-5400000">
              <a:off x="22011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47"/>
            <p:cNvSpPr/>
            <p:nvPr/>
          </p:nvSpPr>
          <p:spPr>
            <a:xfrm rot="-5400000">
              <a:off x="18049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11" name="Google Shape;5911;p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Solutions</a:t>
            </a:r>
            <a:endParaRPr/>
          </a:p>
        </p:txBody>
      </p:sp>
      <p:sp>
        <p:nvSpPr>
          <p:cNvPr id="5912" name="Google Shape;5912;p47"/>
          <p:cNvSpPr txBox="1"/>
          <p:nvPr>
            <p:ph idx="1" type="subTitle"/>
          </p:nvPr>
        </p:nvSpPr>
        <p:spPr>
          <a:xfrm>
            <a:off x="860050" y="3437680"/>
            <a:ext cx="2079600" cy="69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ra"/>
                <a:ea typeface="Lora"/>
                <a:cs typeface="Lora"/>
                <a:sym typeface="Lora"/>
              </a:rPr>
              <a:t>Fraser Partnership Accord </a:t>
            </a:r>
            <a:endParaRPr>
              <a:latin typeface="Lora"/>
              <a:ea typeface="Lora"/>
              <a:cs typeface="Lora"/>
              <a:sym typeface="Lora"/>
            </a:endParaRPr>
          </a:p>
        </p:txBody>
      </p:sp>
      <p:sp>
        <p:nvSpPr>
          <p:cNvPr id="5913" name="Google Shape;5913;p47"/>
          <p:cNvSpPr txBox="1"/>
          <p:nvPr>
            <p:ph idx="2" type="subTitle"/>
          </p:nvPr>
        </p:nvSpPr>
        <p:spPr>
          <a:xfrm>
            <a:off x="3532200" y="3437680"/>
            <a:ext cx="2079600" cy="69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ra"/>
                <a:ea typeface="Lora"/>
                <a:cs typeface="Lora"/>
                <a:sym typeface="Lora"/>
              </a:rPr>
              <a:t>Australia’s Indigenous Men Support Group</a:t>
            </a:r>
            <a:endParaRPr>
              <a:latin typeface="Lora"/>
              <a:ea typeface="Lora"/>
              <a:cs typeface="Lora"/>
              <a:sym typeface="Lora"/>
            </a:endParaRPr>
          </a:p>
        </p:txBody>
      </p:sp>
      <p:sp>
        <p:nvSpPr>
          <p:cNvPr id="5914" name="Google Shape;5914;p47"/>
          <p:cNvSpPr txBox="1"/>
          <p:nvPr>
            <p:ph idx="3" type="subTitle"/>
          </p:nvPr>
        </p:nvSpPr>
        <p:spPr>
          <a:xfrm>
            <a:off x="6204350" y="3437680"/>
            <a:ext cx="2079600" cy="69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ora"/>
                <a:ea typeface="Lora"/>
                <a:cs typeface="Lora"/>
                <a:sym typeface="Lora"/>
              </a:rPr>
              <a:t>San’yas Indigenous cultural safety training</a:t>
            </a:r>
            <a:endParaRPr>
              <a:latin typeface="Lora"/>
              <a:ea typeface="Lora"/>
              <a:cs typeface="Lora"/>
              <a:sym typeface="Lora"/>
            </a:endParaRPr>
          </a:p>
        </p:txBody>
      </p:sp>
      <p:sp>
        <p:nvSpPr>
          <p:cNvPr id="5915" name="Google Shape;5915;p47"/>
          <p:cNvSpPr txBox="1"/>
          <p:nvPr>
            <p:ph idx="4" type="title"/>
          </p:nvPr>
        </p:nvSpPr>
        <p:spPr>
          <a:xfrm>
            <a:off x="1532500" y="1641799"/>
            <a:ext cx="734700" cy="42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5916" name="Google Shape;5916;p47"/>
          <p:cNvSpPr txBox="1"/>
          <p:nvPr>
            <p:ph idx="5" type="title"/>
          </p:nvPr>
        </p:nvSpPr>
        <p:spPr>
          <a:xfrm>
            <a:off x="4204650" y="1641799"/>
            <a:ext cx="734700" cy="42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5917" name="Google Shape;5917;p47"/>
          <p:cNvSpPr txBox="1"/>
          <p:nvPr>
            <p:ph idx="6" type="title"/>
          </p:nvPr>
        </p:nvSpPr>
        <p:spPr>
          <a:xfrm>
            <a:off x="6876800" y="1641799"/>
            <a:ext cx="734700" cy="42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5918" name="Google Shape;5918;p47"/>
          <p:cNvSpPr txBox="1"/>
          <p:nvPr>
            <p:ph idx="8" type="subTitle"/>
          </p:nvPr>
        </p:nvSpPr>
        <p:spPr>
          <a:xfrm>
            <a:off x="3531900" y="2522238"/>
            <a:ext cx="2080200" cy="85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Community Support Groups</a:t>
            </a:r>
            <a:endParaRPr/>
          </a:p>
        </p:txBody>
      </p:sp>
      <p:sp>
        <p:nvSpPr>
          <p:cNvPr id="5919" name="Google Shape;5919;p47"/>
          <p:cNvSpPr txBox="1"/>
          <p:nvPr>
            <p:ph idx="9" type="subTitle"/>
          </p:nvPr>
        </p:nvSpPr>
        <p:spPr>
          <a:xfrm>
            <a:off x="6204050" y="2522238"/>
            <a:ext cx="2080200" cy="85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Mandatory</a:t>
            </a:r>
            <a:endParaRPr/>
          </a:p>
          <a:p>
            <a:pPr indent="0" lvl="0" marL="0" rtl="0" algn="ctr">
              <a:spcBef>
                <a:spcPts val="0"/>
              </a:spcBef>
              <a:spcAft>
                <a:spcPts val="0"/>
              </a:spcAft>
              <a:buNone/>
            </a:pPr>
            <a:r>
              <a:rPr lang="en"/>
              <a:t>Education</a:t>
            </a:r>
            <a:endParaRPr/>
          </a:p>
        </p:txBody>
      </p:sp>
      <p:sp>
        <p:nvSpPr>
          <p:cNvPr id="5920" name="Google Shape;5920;p47"/>
          <p:cNvSpPr txBox="1"/>
          <p:nvPr>
            <p:ph idx="7" type="subTitle"/>
          </p:nvPr>
        </p:nvSpPr>
        <p:spPr>
          <a:xfrm>
            <a:off x="859750" y="2522238"/>
            <a:ext cx="2080200" cy="85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Inter-Agency Collaboration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4" name="Shape 5924"/>
        <p:cNvGrpSpPr/>
        <p:nvPr/>
      </p:nvGrpSpPr>
      <p:grpSpPr>
        <a:xfrm>
          <a:off x="0" y="0"/>
          <a:ext cx="0" cy="0"/>
          <a:chOff x="0" y="0"/>
          <a:chExt cx="0" cy="0"/>
        </a:xfrm>
      </p:grpSpPr>
      <p:sp>
        <p:nvSpPr>
          <p:cNvPr id="5925" name="Google Shape;5925;p48"/>
          <p:cNvSpPr txBox="1"/>
          <p:nvPr>
            <p:ph type="title"/>
          </p:nvPr>
        </p:nvSpPr>
        <p:spPr>
          <a:xfrm>
            <a:off x="2535000" y="2059950"/>
            <a:ext cx="4074000" cy="80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a:t>
            </a:r>
            <a:r>
              <a:rPr lang="en"/>
              <a:t>you</a:t>
            </a:r>
            <a:r>
              <a:rPr lang="en"/>
              <a:t> for listening!! </a:t>
            </a:r>
            <a:endParaRPr/>
          </a:p>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9" name="Shape 5929"/>
        <p:cNvGrpSpPr/>
        <p:nvPr/>
      </p:nvGrpSpPr>
      <p:grpSpPr>
        <a:xfrm>
          <a:off x="0" y="0"/>
          <a:ext cx="0" cy="0"/>
          <a:chOff x="0" y="0"/>
          <a:chExt cx="0" cy="0"/>
        </a:xfrm>
      </p:grpSpPr>
      <p:sp>
        <p:nvSpPr>
          <p:cNvPr id="5930" name="Google Shape;5930;p49"/>
          <p:cNvSpPr txBox="1"/>
          <p:nvPr>
            <p:ph type="title"/>
          </p:nvPr>
        </p:nvSpPr>
        <p:spPr>
          <a:xfrm>
            <a:off x="518500" y="119625"/>
            <a:ext cx="42948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5931" name="Google Shape;5931;p49"/>
          <p:cNvSpPr txBox="1"/>
          <p:nvPr/>
        </p:nvSpPr>
        <p:spPr>
          <a:xfrm>
            <a:off x="477475" y="567950"/>
            <a:ext cx="7717500" cy="324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700">
                <a:solidFill>
                  <a:srgbClr val="333333"/>
                </a:solidFill>
                <a:latin typeface="Lora"/>
                <a:ea typeface="Lora"/>
                <a:cs typeface="Lora"/>
                <a:sym typeface="Lora"/>
              </a:rPr>
              <a:t>Cavanagh, J., Pariona-Cabrera, P., &amp; Bartram, T. (2022). Culturally Appropriate Health Solutions: Aboriginal men ‘thriving’ through activities in men’s sheds/groups. Health Promotion International, 37(3). https://doi.org/10.1093/heapro/daac066 </a:t>
            </a:r>
            <a:endParaRPr sz="700">
              <a:solidFill>
                <a:srgbClr val="333333"/>
              </a:solidFill>
              <a:latin typeface="Lora"/>
              <a:ea typeface="Lora"/>
              <a:cs typeface="Lora"/>
              <a:sym typeface="Lora"/>
            </a:endParaRPr>
          </a:p>
          <a:p>
            <a:pPr indent="0" lvl="0" marL="0" rtl="0" algn="l">
              <a:lnSpc>
                <a:spcPct val="115000"/>
              </a:lnSpc>
              <a:spcBef>
                <a:spcPts val="1200"/>
              </a:spcBef>
              <a:spcAft>
                <a:spcPts val="0"/>
              </a:spcAft>
              <a:buNone/>
            </a:pPr>
            <a:r>
              <a:rPr lang="en" sz="700">
                <a:solidFill>
                  <a:srgbClr val="333333"/>
                </a:solidFill>
                <a:latin typeface="Lora"/>
                <a:ea typeface="Lora"/>
                <a:cs typeface="Lora"/>
                <a:sym typeface="Lora"/>
              </a:rPr>
              <a:t>Cullen, P., Mackean, T., Walker, N., Coombes, J., Bennett-Brook, K., Clapham, K., Ivers, R., Hackett, M., Worner, F., &amp; Longbottom, M. (2022). Integrating Trauma and Violence Informed Care in Primary Health Care Settings for First Nations Women Experiencing Violence: A Systematic Review. </a:t>
            </a:r>
            <a:r>
              <a:rPr i="1" lang="en" sz="700">
                <a:solidFill>
                  <a:srgbClr val="333333"/>
                </a:solidFill>
                <a:latin typeface="Lora"/>
                <a:ea typeface="Lora"/>
                <a:cs typeface="Lora"/>
                <a:sym typeface="Lora"/>
              </a:rPr>
              <a:t>Trauma, Violence, &amp; Abuse</a:t>
            </a:r>
            <a:r>
              <a:rPr lang="en" sz="700">
                <a:solidFill>
                  <a:srgbClr val="333333"/>
                </a:solidFill>
                <a:latin typeface="Lora"/>
                <a:ea typeface="Lora"/>
                <a:cs typeface="Lora"/>
                <a:sym typeface="Lora"/>
              </a:rPr>
              <a:t>, </a:t>
            </a:r>
            <a:r>
              <a:rPr i="1" lang="en" sz="700">
                <a:solidFill>
                  <a:srgbClr val="333333"/>
                </a:solidFill>
                <a:latin typeface="Lora"/>
                <a:ea typeface="Lora"/>
                <a:cs typeface="Lora"/>
                <a:sym typeface="Lora"/>
              </a:rPr>
              <a:t>23</a:t>
            </a:r>
            <a:r>
              <a:rPr lang="en" sz="700">
                <a:solidFill>
                  <a:srgbClr val="333333"/>
                </a:solidFill>
                <a:latin typeface="Lora"/>
                <a:ea typeface="Lora"/>
                <a:cs typeface="Lora"/>
                <a:sym typeface="Lora"/>
              </a:rPr>
              <a:t>(4), 1204-1219. </a:t>
            </a:r>
            <a:r>
              <a:rPr lang="en" sz="700" u="sng">
                <a:solidFill>
                  <a:srgbClr val="006ACC"/>
                </a:solidFill>
                <a:latin typeface="Lora"/>
                <a:ea typeface="Lora"/>
                <a:cs typeface="Lora"/>
                <a:sym typeface="Lora"/>
                <a:hlinkClick r:id="rId3">
                  <a:extLst>
                    <a:ext uri="{A12FA001-AC4F-418D-AE19-62706E023703}">
                      <ahyp:hlinkClr val="tx"/>
                    </a:ext>
                  </a:extLst>
                </a:hlinkClick>
              </a:rPr>
              <a:t>https://doi.org/10.1177/1524838020985571</a:t>
            </a:r>
            <a:endParaRPr sz="700">
              <a:latin typeface="Lora"/>
              <a:ea typeface="Lora"/>
              <a:cs typeface="Lora"/>
              <a:sym typeface="Lora"/>
            </a:endParaRPr>
          </a:p>
          <a:p>
            <a:pPr indent="0" lvl="0" marL="0" rtl="0" algn="l">
              <a:lnSpc>
                <a:spcPct val="115000"/>
              </a:lnSpc>
              <a:spcBef>
                <a:spcPts val="1200"/>
              </a:spcBef>
              <a:spcAft>
                <a:spcPts val="0"/>
              </a:spcAft>
              <a:buNone/>
            </a:pPr>
            <a:r>
              <a:rPr lang="en" sz="700">
                <a:latin typeface="Lora"/>
                <a:ea typeface="Lora"/>
                <a:cs typeface="Lora"/>
                <a:sym typeface="Lora"/>
              </a:rPr>
              <a:t>First Nations Health Authority [FNHA] (2023). What We Do. First Nations Health Authority. https://www.fnha.ca/what-we-do</a:t>
            </a:r>
            <a:endParaRPr sz="700">
              <a:latin typeface="Lora"/>
              <a:ea typeface="Lora"/>
              <a:cs typeface="Lora"/>
              <a:sym typeface="Lora"/>
            </a:endParaRPr>
          </a:p>
          <a:p>
            <a:pPr indent="0" lvl="0" marL="0" rtl="0" algn="l">
              <a:lnSpc>
                <a:spcPct val="115000"/>
              </a:lnSpc>
              <a:spcBef>
                <a:spcPts val="1200"/>
              </a:spcBef>
              <a:spcAft>
                <a:spcPts val="0"/>
              </a:spcAft>
              <a:buNone/>
            </a:pPr>
            <a:r>
              <a:rPr lang="en" sz="700">
                <a:latin typeface="Lora"/>
                <a:ea typeface="Lora"/>
                <a:cs typeface="Lora"/>
                <a:sym typeface="Lora"/>
              </a:rPr>
              <a:t>Fraser Partnership Accord (2020, January). </a:t>
            </a:r>
            <a:r>
              <a:rPr i="1" lang="en" sz="700">
                <a:latin typeface="Lora"/>
                <a:ea typeface="Lora"/>
                <a:cs typeface="Lora"/>
                <a:sym typeface="Lora"/>
              </a:rPr>
              <a:t>First Nations Health Council, First Nations Health Authority, &amp; Fraser Health Authority. </a:t>
            </a:r>
            <a:r>
              <a:rPr lang="en" sz="700" u="sng">
                <a:solidFill>
                  <a:srgbClr val="1155CC"/>
                </a:solidFill>
                <a:latin typeface="Lora"/>
                <a:ea typeface="Lora"/>
                <a:cs typeface="Lora"/>
                <a:sym typeface="Lora"/>
                <a:hlinkClick r:id="rId4">
                  <a:extLst>
                    <a:ext uri="{A12FA001-AC4F-418D-AE19-62706E023703}">
                      <ahyp:hlinkClr val="tx"/>
                    </a:ext>
                  </a:extLst>
                </a:hlinkClick>
              </a:rPr>
              <a:t>https://www.fnha.ca/Documents/Fraser_Partnership_Accord_2020.pdf</a:t>
            </a:r>
            <a:endParaRPr sz="700">
              <a:solidFill>
                <a:srgbClr val="222222"/>
              </a:solidFill>
              <a:latin typeface="Lora"/>
              <a:ea typeface="Lora"/>
              <a:cs typeface="Lora"/>
              <a:sym typeface="Lora"/>
            </a:endParaRPr>
          </a:p>
          <a:p>
            <a:pPr indent="0" lvl="0" marL="0" rtl="0" algn="l">
              <a:lnSpc>
                <a:spcPct val="115000"/>
              </a:lnSpc>
              <a:spcBef>
                <a:spcPts val="1200"/>
              </a:spcBef>
              <a:spcAft>
                <a:spcPts val="0"/>
              </a:spcAft>
              <a:buNone/>
            </a:pPr>
            <a:r>
              <a:rPr lang="en" sz="700">
                <a:solidFill>
                  <a:srgbClr val="222222"/>
                </a:solidFill>
                <a:latin typeface="Lora"/>
                <a:ea typeface="Lora"/>
                <a:cs typeface="Lora"/>
                <a:sym typeface="Lora"/>
              </a:rPr>
              <a:t>Interior Health. (n.d.). Aboriginal Patient Navigators [Brochure]. https://www.interiorhealth.ca/sites/default/files/2021-11/APN%20Brochure.pdf</a:t>
            </a:r>
            <a:endParaRPr sz="700">
              <a:solidFill>
                <a:srgbClr val="222222"/>
              </a:solidFill>
              <a:latin typeface="Lora"/>
              <a:ea typeface="Lora"/>
              <a:cs typeface="Lora"/>
              <a:sym typeface="Lora"/>
            </a:endParaRPr>
          </a:p>
          <a:p>
            <a:pPr indent="0" lvl="0" marL="0" rtl="0" algn="l">
              <a:lnSpc>
                <a:spcPct val="115000"/>
              </a:lnSpc>
              <a:spcBef>
                <a:spcPts val="1200"/>
              </a:spcBef>
              <a:spcAft>
                <a:spcPts val="0"/>
              </a:spcAft>
              <a:buNone/>
            </a:pPr>
            <a:r>
              <a:rPr lang="en" sz="700">
                <a:solidFill>
                  <a:srgbClr val="222222"/>
                </a:solidFill>
                <a:latin typeface="Lora"/>
                <a:ea typeface="Lora"/>
                <a:cs typeface="Lora"/>
                <a:sym typeface="Lora"/>
              </a:rPr>
              <a:t>Interior Health. (n.d.). Aboriginal Patient Navigator Service. Interior Health. https://www.interiorhealth.ca/services/aboriginal-patient-navigator-service</a:t>
            </a:r>
            <a:endParaRPr sz="700">
              <a:solidFill>
                <a:srgbClr val="222222"/>
              </a:solidFill>
              <a:latin typeface="Lora"/>
              <a:ea typeface="Lora"/>
              <a:cs typeface="Lora"/>
              <a:sym typeface="Lora"/>
            </a:endParaRPr>
          </a:p>
          <a:p>
            <a:pPr indent="0" lvl="0" marL="0" rtl="0" algn="l">
              <a:lnSpc>
                <a:spcPct val="115000"/>
              </a:lnSpc>
              <a:spcBef>
                <a:spcPts val="1200"/>
              </a:spcBef>
              <a:spcAft>
                <a:spcPts val="0"/>
              </a:spcAft>
              <a:buNone/>
            </a:pPr>
            <a:r>
              <a:rPr lang="en" sz="700">
                <a:solidFill>
                  <a:srgbClr val="222222"/>
                </a:solidFill>
                <a:latin typeface="Lora"/>
                <a:ea typeface="Lora"/>
                <a:cs typeface="Lora"/>
                <a:sym typeface="Lora"/>
              </a:rPr>
              <a:t>Interior Health. (n.d.). Aboriginal Patnerships. Interior Health. https://www.interiorhealth.ca/about-ih/aboriginal-partnerships</a:t>
            </a:r>
            <a:endParaRPr sz="700">
              <a:solidFill>
                <a:srgbClr val="222222"/>
              </a:solidFill>
              <a:latin typeface="Lora"/>
              <a:ea typeface="Lora"/>
              <a:cs typeface="Lora"/>
              <a:sym typeface="Lora"/>
            </a:endParaRPr>
          </a:p>
          <a:p>
            <a:pPr indent="0" lvl="0" marL="0" rtl="0" algn="l">
              <a:lnSpc>
                <a:spcPct val="115000"/>
              </a:lnSpc>
              <a:spcBef>
                <a:spcPts val="1200"/>
              </a:spcBef>
              <a:spcAft>
                <a:spcPts val="0"/>
              </a:spcAft>
              <a:buNone/>
            </a:pPr>
            <a:r>
              <a:rPr lang="en" sz="700">
                <a:solidFill>
                  <a:srgbClr val="222222"/>
                </a:solidFill>
                <a:latin typeface="Lora"/>
                <a:ea typeface="Lora"/>
                <a:cs typeface="Lora"/>
                <a:sym typeface="Lora"/>
              </a:rPr>
              <a:t>Interior Health. (n.d.). Patient Care Quality Office. Interior Health. https://www.interiorhealth.ca/information-for/patients-and-visitors/patient-care-quality-office</a:t>
            </a:r>
            <a:endParaRPr sz="700">
              <a:solidFill>
                <a:srgbClr val="222222"/>
              </a:solidFill>
              <a:latin typeface="Lora"/>
              <a:ea typeface="Lora"/>
              <a:cs typeface="Lora"/>
              <a:sym typeface="Lora"/>
            </a:endParaRPr>
          </a:p>
          <a:p>
            <a:pPr indent="0" lvl="0" marL="0" rtl="0" algn="l">
              <a:lnSpc>
                <a:spcPct val="115000"/>
              </a:lnSpc>
              <a:spcBef>
                <a:spcPts val="1200"/>
              </a:spcBef>
              <a:spcAft>
                <a:spcPts val="0"/>
              </a:spcAft>
              <a:buNone/>
            </a:pPr>
            <a:r>
              <a:rPr lang="en" sz="700">
                <a:solidFill>
                  <a:srgbClr val="222222"/>
                </a:solidFill>
                <a:latin typeface="Lora"/>
                <a:ea typeface="Lora"/>
                <a:cs typeface="Lora"/>
                <a:sym typeface="Lora"/>
              </a:rPr>
              <a:t>Kurtz, D. L., Mahara, S., Cash, P., Nyberg, J., &amp; Patrick Moller, E. (2017). Indigenous methodology in understanding indigenous nurse graduate transition to practice. International Indigenous Policy Journal, 8(4). https://doi.org/10.18584/iipj.2017.8.4.9</a:t>
            </a:r>
            <a:endParaRPr sz="700">
              <a:solidFill>
                <a:srgbClr val="222222"/>
              </a:solidFill>
              <a:latin typeface="Lora"/>
              <a:ea typeface="Lora"/>
              <a:cs typeface="Lora"/>
              <a:sym typeface="Lora"/>
            </a:endParaRPr>
          </a:p>
          <a:p>
            <a:pPr indent="0" lvl="0" marL="0" rtl="0" algn="l">
              <a:lnSpc>
                <a:spcPct val="115000"/>
              </a:lnSpc>
              <a:spcBef>
                <a:spcPts val="1200"/>
              </a:spcBef>
              <a:spcAft>
                <a:spcPts val="0"/>
              </a:spcAft>
              <a:buNone/>
            </a:pPr>
            <a:r>
              <a:rPr lang="en" sz="700">
                <a:solidFill>
                  <a:srgbClr val="222222"/>
                </a:solidFill>
                <a:latin typeface="Lora"/>
                <a:ea typeface="Lora"/>
                <a:cs typeface="Lora"/>
                <a:sym typeface="Lora"/>
              </a:rPr>
              <a:t>MacLean, T. L., Qiang, J. R., Henderson, L., Bowra, A., Howard, L., Pringle, V., Butsang, T., et al. (2023). Indigenous Cultural Safety Training for Applied Health, Social Work, and Education Professionals: A PRISMA Scoping Review. </a:t>
            </a:r>
            <a:r>
              <a:rPr i="1" lang="en" sz="700">
                <a:solidFill>
                  <a:srgbClr val="222222"/>
                </a:solidFill>
                <a:latin typeface="Lora"/>
                <a:ea typeface="Lora"/>
                <a:cs typeface="Lora"/>
                <a:sym typeface="Lora"/>
              </a:rPr>
              <a:t>International Journal of Environmental Research and Public Health</a:t>
            </a:r>
            <a:r>
              <a:rPr lang="en" sz="700">
                <a:solidFill>
                  <a:srgbClr val="222222"/>
                </a:solidFill>
                <a:latin typeface="Lora"/>
                <a:ea typeface="Lora"/>
                <a:cs typeface="Lora"/>
                <a:sym typeface="Lora"/>
              </a:rPr>
              <a:t>, </a:t>
            </a:r>
            <a:r>
              <a:rPr i="1" lang="en" sz="700">
                <a:solidFill>
                  <a:srgbClr val="222222"/>
                </a:solidFill>
                <a:latin typeface="Lora"/>
                <a:ea typeface="Lora"/>
                <a:cs typeface="Lora"/>
                <a:sym typeface="Lora"/>
              </a:rPr>
              <a:t>20</a:t>
            </a:r>
            <a:r>
              <a:rPr lang="en" sz="700">
                <a:solidFill>
                  <a:srgbClr val="222222"/>
                </a:solidFill>
                <a:latin typeface="Lora"/>
                <a:ea typeface="Lora"/>
                <a:cs typeface="Lora"/>
                <a:sym typeface="Lora"/>
              </a:rPr>
              <a:t>(6), 5217. MDPI AG. Retrieved from </a:t>
            </a:r>
            <a:r>
              <a:rPr lang="en" sz="700" u="sng">
                <a:solidFill>
                  <a:srgbClr val="1155CC"/>
                </a:solidFill>
                <a:latin typeface="Lora"/>
                <a:ea typeface="Lora"/>
                <a:cs typeface="Lora"/>
                <a:sym typeface="Lora"/>
                <a:hlinkClick r:id="rId5">
                  <a:extLst>
                    <a:ext uri="{A12FA001-AC4F-418D-AE19-62706E023703}">
                      <ahyp:hlinkClr val="tx"/>
                    </a:ext>
                  </a:extLst>
                </a:hlinkClick>
              </a:rPr>
              <a:t>http://dx.doi.org/10.3390/ijerph20065217</a:t>
            </a:r>
            <a:endParaRPr i="1" sz="700">
              <a:latin typeface="Lora"/>
              <a:ea typeface="Lora"/>
              <a:cs typeface="Lora"/>
              <a:sym typeface="Lora"/>
            </a:endParaRPr>
          </a:p>
          <a:p>
            <a:pPr indent="0" lvl="0" marL="0" rtl="0" algn="l">
              <a:lnSpc>
                <a:spcPct val="115000"/>
              </a:lnSpc>
              <a:spcBef>
                <a:spcPts val="1200"/>
              </a:spcBef>
              <a:spcAft>
                <a:spcPts val="0"/>
              </a:spcAft>
              <a:buNone/>
            </a:pPr>
            <a:r>
              <a:rPr i="1" lang="en" sz="700">
                <a:latin typeface="Lora"/>
                <a:ea typeface="Lora"/>
                <a:cs typeface="Lora"/>
                <a:sym typeface="Lora"/>
              </a:rPr>
              <a:t>Provincial Health Services Authority [PHSA] (2023). San'yas ant-racism indigenous cultural safety training program. San'yas. Retrieved November 11, 2023, from </a:t>
            </a:r>
            <a:r>
              <a:rPr i="1" lang="en" sz="700" u="sng">
                <a:solidFill>
                  <a:schemeClr val="hlink"/>
                </a:solidFill>
                <a:latin typeface="Lora"/>
                <a:ea typeface="Lora"/>
                <a:cs typeface="Lora"/>
                <a:sym typeface="Lora"/>
                <a:hlinkClick r:id="rId6"/>
              </a:rPr>
              <a:t>https://sanyas.ca/home</a:t>
            </a:r>
            <a:endParaRPr i="1" sz="700">
              <a:latin typeface="Lora"/>
              <a:ea typeface="Lora"/>
              <a:cs typeface="Lora"/>
              <a:sym typeface="Lora"/>
            </a:endParaRPr>
          </a:p>
          <a:p>
            <a:pPr indent="0" lvl="0" marL="0" rtl="0" algn="l">
              <a:lnSpc>
                <a:spcPct val="115000"/>
              </a:lnSpc>
              <a:spcBef>
                <a:spcPts val="1200"/>
              </a:spcBef>
              <a:spcAft>
                <a:spcPts val="0"/>
              </a:spcAft>
              <a:buNone/>
            </a:pPr>
            <a:r>
              <a:rPr i="1" lang="en" sz="700">
                <a:latin typeface="Lora"/>
                <a:ea typeface="Lora"/>
                <a:cs typeface="Lora"/>
                <a:sym typeface="Lora"/>
              </a:rPr>
              <a:t>Truth and Reconciliation Commission of Canada. (2015). Truth and Reconciliation: Calls to Action. National Centre for Truth and Reconciliation. https://www2.gov.bc.ca/assets/gov/british-columbians-our-governments/indigenous-people/aboriginal-peoples-documents/calls_to_action_english2.pdf</a:t>
            </a:r>
            <a:endParaRPr i="1" sz="700">
              <a:latin typeface="Lora"/>
              <a:ea typeface="Lora"/>
              <a:cs typeface="Lora"/>
              <a:sym typeface="Lora"/>
            </a:endParaRPr>
          </a:p>
          <a:p>
            <a:pPr indent="0" lvl="0" marL="0" rtl="0" algn="l">
              <a:lnSpc>
                <a:spcPct val="115000"/>
              </a:lnSpc>
              <a:spcBef>
                <a:spcPts val="1200"/>
              </a:spcBef>
              <a:spcAft>
                <a:spcPts val="0"/>
              </a:spcAft>
              <a:buNone/>
            </a:pPr>
            <a:r>
              <a:rPr lang="en" sz="700">
                <a:latin typeface="Lora"/>
                <a:ea typeface="Lora"/>
                <a:cs typeface="Lora"/>
                <a:sym typeface="Lora"/>
              </a:rPr>
              <a:t>Turpel-Lafond, H. M. E. (2020). </a:t>
            </a:r>
            <a:r>
              <a:rPr i="1" lang="en" sz="700">
                <a:latin typeface="Lora"/>
                <a:ea typeface="Lora"/>
                <a:cs typeface="Lora"/>
                <a:sym typeface="Lora"/>
              </a:rPr>
              <a:t>In plain sight: Addressing indigenous-specific racism and discrimination in B.C. Health care</a:t>
            </a:r>
            <a:r>
              <a:rPr lang="en" sz="700">
                <a:latin typeface="Lora"/>
                <a:ea typeface="Lora"/>
                <a:cs typeface="Lora"/>
                <a:sym typeface="Lora"/>
              </a:rPr>
              <a:t>. Government of B.C.</a:t>
            </a:r>
            <a:endParaRPr sz="700">
              <a:latin typeface="Lora"/>
              <a:ea typeface="Lora"/>
              <a:cs typeface="Lora"/>
              <a:sym typeface="Lora"/>
            </a:endParaRPr>
          </a:p>
          <a:p>
            <a:pPr indent="0" lvl="0" marL="0" rtl="0" algn="l">
              <a:lnSpc>
                <a:spcPct val="115000"/>
              </a:lnSpc>
              <a:spcBef>
                <a:spcPts val="1200"/>
              </a:spcBef>
              <a:spcAft>
                <a:spcPts val="1200"/>
              </a:spcAft>
              <a:buNone/>
            </a:pPr>
            <a:r>
              <a:t/>
            </a:r>
            <a:endParaRPr sz="900">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9" name="Shape 5559"/>
        <p:cNvGrpSpPr/>
        <p:nvPr/>
      </p:nvGrpSpPr>
      <p:grpSpPr>
        <a:xfrm>
          <a:off x="0" y="0"/>
          <a:ext cx="0" cy="0"/>
          <a:chOff x="0" y="0"/>
          <a:chExt cx="0" cy="0"/>
        </a:xfrm>
      </p:grpSpPr>
      <p:sp>
        <p:nvSpPr>
          <p:cNvPr id="5560" name="Google Shape;5560;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Land Acknowledgement</a:t>
            </a:r>
            <a:endParaRPr/>
          </a:p>
        </p:txBody>
      </p:sp>
      <p:sp>
        <p:nvSpPr>
          <p:cNvPr id="5561" name="Google Shape;5561;p36"/>
          <p:cNvSpPr txBox="1"/>
          <p:nvPr>
            <p:ph idx="2" type="subTitle"/>
          </p:nvPr>
        </p:nvSpPr>
        <p:spPr>
          <a:xfrm>
            <a:off x="1646700" y="1144350"/>
            <a:ext cx="6777300" cy="285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900">
                <a:solidFill>
                  <a:srgbClr val="373D3F"/>
                </a:solidFill>
                <a:latin typeface="Lora"/>
                <a:ea typeface="Lora"/>
                <a:cs typeface="Lora"/>
                <a:sym typeface="Lora"/>
              </a:rPr>
              <a:t>Thompson Rivers University campuses are on the traditional lands of the Tk’emlúps te Secwépemc (Kamloops campus) and the T’exelc (Williams Lake campus) within Secwépemc’ulucw, the traditional and unceded territory of the Secwépemc. Our region also extends into the territories of the St’át’imc, Nlaka’pamux, Nuxalk, Tŝilhqot’in, Dakelh, and Syilx peoples.</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5" name="Shape 5565"/>
        <p:cNvGrpSpPr/>
        <p:nvPr/>
      </p:nvGrpSpPr>
      <p:grpSpPr>
        <a:xfrm>
          <a:off x="0" y="0"/>
          <a:ext cx="0" cy="0"/>
          <a:chOff x="0" y="0"/>
          <a:chExt cx="0" cy="0"/>
        </a:xfrm>
      </p:grpSpPr>
      <p:sp>
        <p:nvSpPr>
          <p:cNvPr id="5566" name="Google Shape;5566;p37"/>
          <p:cNvSpPr/>
          <p:nvPr/>
        </p:nvSpPr>
        <p:spPr>
          <a:xfrm>
            <a:off x="3383172" y="7357054"/>
            <a:ext cx="482" cy="482"/>
          </a:xfrm>
          <a:custGeom>
            <a:rect b="b" l="l" r="r" t="t"/>
            <a:pathLst>
              <a:path extrusionOk="0" h="6" w="6">
                <a:moveTo>
                  <a:pt x="3" y="1"/>
                </a:moveTo>
                <a:lnTo>
                  <a:pt x="1" y="6"/>
                </a:lnTo>
                <a:lnTo>
                  <a:pt x="6" y="6"/>
                </a:lnTo>
                <a:lnTo>
                  <a:pt x="3" y="1"/>
                </a:lnTo>
                <a:close/>
              </a:path>
            </a:pathLst>
          </a:custGeom>
          <a:solidFill>
            <a:srgbClr val="427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37"/>
          <p:cNvSpPr/>
          <p:nvPr/>
        </p:nvSpPr>
        <p:spPr>
          <a:xfrm>
            <a:off x="5760723" y="4604007"/>
            <a:ext cx="161" cy="80"/>
          </a:xfrm>
          <a:custGeom>
            <a:rect b="b" l="l" r="r" t="t"/>
            <a:pathLst>
              <a:path extrusionOk="0" h="1" w="2">
                <a:moveTo>
                  <a:pt x="1" y="1"/>
                </a:moveTo>
                <a:lnTo>
                  <a:pt x="1" y="1"/>
                </a:lnTo>
                <a:lnTo>
                  <a:pt x="0" y="1"/>
                </a:lnTo>
                <a:close/>
              </a:path>
            </a:pathLst>
          </a:custGeom>
          <a:solidFill>
            <a:srgbClr val="427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37"/>
          <p:cNvSpPr/>
          <p:nvPr/>
        </p:nvSpPr>
        <p:spPr>
          <a:xfrm>
            <a:off x="195020" y="7357054"/>
            <a:ext cx="482" cy="482"/>
          </a:xfrm>
          <a:custGeom>
            <a:rect b="b" l="l" r="r" t="t"/>
            <a:pathLst>
              <a:path extrusionOk="0" h="6" w="6">
                <a:moveTo>
                  <a:pt x="3" y="1"/>
                </a:moveTo>
                <a:lnTo>
                  <a:pt x="1" y="6"/>
                </a:lnTo>
                <a:lnTo>
                  <a:pt x="6" y="6"/>
                </a:lnTo>
                <a:lnTo>
                  <a:pt x="3" y="1"/>
                </a:lnTo>
                <a:close/>
              </a:path>
            </a:pathLst>
          </a:custGeom>
          <a:solidFill>
            <a:srgbClr val="427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37"/>
          <p:cNvSpPr/>
          <p:nvPr/>
        </p:nvSpPr>
        <p:spPr>
          <a:xfrm>
            <a:off x="2572571" y="4604007"/>
            <a:ext cx="161" cy="80"/>
          </a:xfrm>
          <a:custGeom>
            <a:rect b="b" l="l" r="r" t="t"/>
            <a:pathLst>
              <a:path extrusionOk="0" h="1" w="2">
                <a:moveTo>
                  <a:pt x="1" y="1"/>
                </a:moveTo>
                <a:lnTo>
                  <a:pt x="1" y="1"/>
                </a:lnTo>
                <a:lnTo>
                  <a:pt x="0" y="1"/>
                </a:lnTo>
                <a:close/>
              </a:path>
            </a:pathLst>
          </a:custGeom>
          <a:solidFill>
            <a:srgbClr val="427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37"/>
          <p:cNvSpPr/>
          <p:nvPr/>
        </p:nvSpPr>
        <p:spPr>
          <a:xfrm>
            <a:off x="6576320" y="7357054"/>
            <a:ext cx="482" cy="482"/>
          </a:xfrm>
          <a:custGeom>
            <a:rect b="b" l="l" r="r" t="t"/>
            <a:pathLst>
              <a:path extrusionOk="0" h="6" w="6">
                <a:moveTo>
                  <a:pt x="3" y="1"/>
                </a:moveTo>
                <a:lnTo>
                  <a:pt x="1" y="6"/>
                </a:lnTo>
                <a:lnTo>
                  <a:pt x="6" y="6"/>
                </a:lnTo>
                <a:lnTo>
                  <a:pt x="3" y="1"/>
                </a:lnTo>
                <a:close/>
              </a:path>
            </a:pathLst>
          </a:custGeom>
          <a:solidFill>
            <a:srgbClr val="427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37"/>
          <p:cNvSpPr/>
          <p:nvPr/>
        </p:nvSpPr>
        <p:spPr>
          <a:xfrm>
            <a:off x="8953871" y="4604007"/>
            <a:ext cx="161" cy="80"/>
          </a:xfrm>
          <a:custGeom>
            <a:rect b="b" l="l" r="r" t="t"/>
            <a:pathLst>
              <a:path extrusionOk="0" h="1" w="2">
                <a:moveTo>
                  <a:pt x="1" y="1"/>
                </a:moveTo>
                <a:lnTo>
                  <a:pt x="1" y="1"/>
                </a:lnTo>
                <a:lnTo>
                  <a:pt x="0" y="1"/>
                </a:lnTo>
                <a:close/>
              </a:path>
            </a:pathLst>
          </a:custGeom>
          <a:solidFill>
            <a:srgbClr val="427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72" name="Google Shape;5572;p37"/>
          <p:cNvPicPr preferRelativeResize="0"/>
          <p:nvPr/>
        </p:nvPicPr>
        <p:blipFill>
          <a:blip r:embed="rId3">
            <a:alphaModFix/>
          </a:blip>
          <a:stretch>
            <a:fillRect/>
          </a:stretch>
        </p:blipFill>
        <p:spPr>
          <a:xfrm>
            <a:off x="463538" y="684901"/>
            <a:ext cx="2920101" cy="3773675"/>
          </a:xfrm>
          <a:prstGeom prst="rect">
            <a:avLst/>
          </a:prstGeom>
          <a:noFill/>
          <a:ln>
            <a:noFill/>
          </a:ln>
        </p:spPr>
      </p:pic>
      <p:sp>
        <p:nvSpPr>
          <p:cNvPr id="5573" name="Google Shape;5573;p37"/>
          <p:cNvSpPr txBox="1"/>
          <p:nvPr/>
        </p:nvSpPr>
        <p:spPr>
          <a:xfrm>
            <a:off x="3695700" y="752088"/>
            <a:ext cx="5067300" cy="391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latin typeface="Lora"/>
                <a:ea typeface="Lora"/>
                <a:cs typeface="Lora"/>
                <a:sym typeface="Lora"/>
              </a:rPr>
              <a:t>22</a:t>
            </a:r>
            <a:r>
              <a:rPr lang="en">
                <a:latin typeface="Lora"/>
                <a:ea typeface="Lora"/>
                <a:cs typeface="Lora"/>
                <a:sym typeface="Lora"/>
              </a:rPr>
              <a:t>. We call upon those who can effect change within the Canadian health-care system to recognize the value of Aboriginal healing practices and use them in the treatment of Aboriginal patients in collaboration with Aboriginal healers and Elders where requested by Aboriginal patients. </a:t>
            </a:r>
            <a:endParaRPr>
              <a:latin typeface="Lora"/>
              <a:ea typeface="Lora"/>
              <a:cs typeface="Lora"/>
              <a:sym typeface="Lora"/>
            </a:endParaRPr>
          </a:p>
          <a:p>
            <a:pPr indent="0" lvl="0" marL="0" rtl="0" algn="l">
              <a:lnSpc>
                <a:spcPct val="115000"/>
              </a:lnSpc>
              <a:spcBef>
                <a:spcPts val="1000"/>
              </a:spcBef>
              <a:spcAft>
                <a:spcPts val="0"/>
              </a:spcAft>
              <a:buNone/>
            </a:pPr>
            <a:r>
              <a:rPr b="1" lang="en">
                <a:latin typeface="Lora"/>
                <a:ea typeface="Lora"/>
                <a:cs typeface="Lora"/>
                <a:sym typeface="Lora"/>
              </a:rPr>
              <a:t>23</a:t>
            </a:r>
            <a:r>
              <a:rPr lang="en">
                <a:latin typeface="Lora"/>
                <a:ea typeface="Lora"/>
                <a:cs typeface="Lora"/>
                <a:sym typeface="Lora"/>
              </a:rPr>
              <a:t>. We call upon all levels of government to: </a:t>
            </a:r>
            <a:endParaRPr>
              <a:latin typeface="Lora"/>
              <a:ea typeface="Lora"/>
              <a:cs typeface="Lora"/>
              <a:sym typeface="Lora"/>
            </a:endParaRPr>
          </a:p>
          <a:p>
            <a:pPr indent="0" lvl="0" marL="0" rtl="0" algn="l">
              <a:lnSpc>
                <a:spcPct val="115000"/>
              </a:lnSpc>
              <a:spcBef>
                <a:spcPts val="1000"/>
              </a:spcBef>
              <a:spcAft>
                <a:spcPts val="0"/>
              </a:spcAft>
              <a:buNone/>
            </a:pPr>
            <a:r>
              <a:rPr lang="en">
                <a:latin typeface="Lora"/>
                <a:ea typeface="Lora"/>
                <a:cs typeface="Lora"/>
                <a:sym typeface="Lora"/>
              </a:rPr>
              <a:t>i. Increase the number of Aboriginal professionals working in the health-care field. </a:t>
            </a:r>
            <a:endParaRPr>
              <a:latin typeface="Lora"/>
              <a:ea typeface="Lora"/>
              <a:cs typeface="Lora"/>
              <a:sym typeface="Lora"/>
            </a:endParaRPr>
          </a:p>
          <a:p>
            <a:pPr indent="0" lvl="0" marL="0" rtl="0" algn="l">
              <a:lnSpc>
                <a:spcPct val="115000"/>
              </a:lnSpc>
              <a:spcBef>
                <a:spcPts val="1000"/>
              </a:spcBef>
              <a:spcAft>
                <a:spcPts val="0"/>
              </a:spcAft>
              <a:buNone/>
            </a:pPr>
            <a:r>
              <a:rPr lang="en">
                <a:latin typeface="Lora"/>
                <a:ea typeface="Lora"/>
                <a:cs typeface="Lora"/>
                <a:sym typeface="Lora"/>
              </a:rPr>
              <a:t>ii. Ensure the retention of Aboriginal health-care providers in Aboriginal communities. </a:t>
            </a:r>
            <a:endParaRPr>
              <a:latin typeface="Lora"/>
              <a:ea typeface="Lora"/>
              <a:cs typeface="Lora"/>
              <a:sym typeface="Lora"/>
            </a:endParaRPr>
          </a:p>
          <a:p>
            <a:pPr indent="0" lvl="0" marL="0" rtl="0" algn="l">
              <a:lnSpc>
                <a:spcPct val="100000"/>
              </a:lnSpc>
              <a:spcBef>
                <a:spcPts val="1000"/>
              </a:spcBef>
              <a:spcAft>
                <a:spcPts val="0"/>
              </a:spcAft>
              <a:buNone/>
            </a:pPr>
            <a:r>
              <a:rPr lang="en">
                <a:latin typeface="Lora"/>
                <a:ea typeface="Lora"/>
                <a:cs typeface="Lora"/>
                <a:sym typeface="Lora"/>
              </a:rPr>
              <a:t>iii. Provide cultural competency training for all healthcare professionals.</a:t>
            </a:r>
            <a:endParaRPr>
              <a:latin typeface="Lora"/>
              <a:ea typeface="Lora"/>
              <a:cs typeface="Lora"/>
              <a:sym typeface="Lora"/>
            </a:endParaRPr>
          </a:p>
          <a:p>
            <a:pPr indent="0" lvl="0" marL="0" rtl="0" algn="r">
              <a:lnSpc>
                <a:spcPct val="100000"/>
              </a:lnSpc>
              <a:spcBef>
                <a:spcPts val="1200"/>
              </a:spcBef>
              <a:spcAft>
                <a:spcPts val="1200"/>
              </a:spcAft>
              <a:buNone/>
            </a:pPr>
            <a:r>
              <a:rPr lang="en" sz="1000">
                <a:latin typeface="Lora"/>
                <a:ea typeface="Lora"/>
                <a:cs typeface="Lora"/>
                <a:sym typeface="Lora"/>
              </a:rPr>
              <a:t>(Truth and Reconciliation Commission of Canada, 2015)</a:t>
            </a:r>
            <a:endParaRPr sz="1000">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7" name="Shape 5577"/>
        <p:cNvGrpSpPr/>
        <p:nvPr/>
      </p:nvGrpSpPr>
      <p:grpSpPr>
        <a:xfrm>
          <a:off x="0" y="0"/>
          <a:ext cx="0" cy="0"/>
          <a:chOff x="0" y="0"/>
          <a:chExt cx="0" cy="0"/>
        </a:xfrm>
      </p:grpSpPr>
      <p:sp>
        <p:nvSpPr>
          <p:cNvPr id="5578" name="Google Shape;5578;p38"/>
          <p:cNvSpPr txBox="1"/>
          <p:nvPr>
            <p:ph type="title"/>
          </p:nvPr>
        </p:nvSpPr>
        <p:spPr>
          <a:xfrm>
            <a:off x="3844775" y="79425"/>
            <a:ext cx="4960800" cy="100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2"/>
                </a:solidFill>
              </a:rPr>
              <a:t>Our Scenario…</a:t>
            </a:r>
            <a:endParaRPr>
              <a:solidFill>
                <a:schemeClr val="accent2"/>
              </a:solidFill>
            </a:endParaRPr>
          </a:p>
        </p:txBody>
      </p:sp>
      <p:sp>
        <p:nvSpPr>
          <p:cNvPr id="5579" name="Google Shape;5579;p38"/>
          <p:cNvSpPr txBox="1"/>
          <p:nvPr>
            <p:ph idx="1" type="subTitle"/>
          </p:nvPr>
        </p:nvSpPr>
        <p:spPr>
          <a:xfrm>
            <a:off x="3844775" y="1089225"/>
            <a:ext cx="4862700" cy="3798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latin typeface="Lora"/>
                <a:ea typeface="Lora"/>
                <a:cs typeface="Lora"/>
                <a:sym typeface="Lora"/>
              </a:rPr>
              <a:t>“John”, an Indigenous man in his 60s on a medical unit had attempted suicide by shooting himself under the chin with a shotgun. The patient had incurred brain damage and had severe nerve pain. Moreover, as the patient had been regularly maxing out their pain medication dosing, the nurses have been unable to give him more. The patient had requested the use of herbal analgesia but had been denied it as it is not approved by the hospital, he believes the staff are denying him pain medications. He also confided that he cannot wait to leave the hospital as he feels like a burden to the healthcare system. </a:t>
            </a:r>
            <a:endParaRPr>
              <a:latin typeface="Lora"/>
              <a:ea typeface="Lora"/>
              <a:cs typeface="Lora"/>
              <a:sym typeface="Lora"/>
            </a:endParaRPr>
          </a:p>
        </p:txBody>
      </p:sp>
      <p:pic>
        <p:nvPicPr>
          <p:cNvPr id="5580" name="Google Shape;5580;p38"/>
          <p:cNvPicPr preferRelativeResize="0"/>
          <p:nvPr/>
        </p:nvPicPr>
        <p:blipFill>
          <a:blip r:embed="rId3">
            <a:alphaModFix/>
          </a:blip>
          <a:stretch>
            <a:fillRect/>
          </a:stretch>
        </p:blipFill>
        <p:spPr>
          <a:xfrm>
            <a:off x="449350" y="1131863"/>
            <a:ext cx="3010050" cy="2879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4" name="Shape 5584"/>
        <p:cNvGrpSpPr/>
        <p:nvPr/>
      </p:nvGrpSpPr>
      <p:grpSpPr>
        <a:xfrm>
          <a:off x="0" y="0"/>
          <a:ext cx="0" cy="0"/>
          <a:chOff x="0" y="0"/>
          <a:chExt cx="0" cy="0"/>
        </a:xfrm>
      </p:grpSpPr>
      <p:pic>
        <p:nvPicPr>
          <p:cNvPr id="5585" name="Google Shape;5585;p39"/>
          <p:cNvPicPr preferRelativeResize="0"/>
          <p:nvPr/>
        </p:nvPicPr>
        <p:blipFill>
          <a:blip r:embed="rId3">
            <a:alphaModFix/>
          </a:blip>
          <a:stretch>
            <a:fillRect/>
          </a:stretch>
        </p:blipFill>
        <p:spPr>
          <a:xfrm>
            <a:off x="-34487" y="-998475"/>
            <a:ext cx="9212974" cy="6141975"/>
          </a:xfrm>
          <a:prstGeom prst="rect">
            <a:avLst/>
          </a:prstGeom>
          <a:noFill/>
          <a:ln>
            <a:noFill/>
          </a:ln>
        </p:spPr>
      </p:pic>
      <p:sp>
        <p:nvSpPr>
          <p:cNvPr id="5586" name="Google Shape;5586;p39"/>
          <p:cNvSpPr txBox="1"/>
          <p:nvPr>
            <p:ph type="title"/>
          </p:nvPr>
        </p:nvSpPr>
        <p:spPr>
          <a:xfrm>
            <a:off x="946375" y="4198575"/>
            <a:ext cx="4787400" cy="53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Environmental Scan</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0" name="Shape 5590"/>
        <p:cNvGrpSpPr/>
        <p:nvPr/>
      </p:nvGrpSpPr>
      <p:grpSpPr>
        <a:xfrm>
          <a:off x="0" y="0"/>
          <a:ext cx="0" cy="0"/>
          <a:chOff x="0" y="0"/>
          <a:chExt cx="0" cy="0"/>
        </a:xfrm>
      </p:grpSpPr>
      <p:sp>
        <p:nvSpPr>
          <p:cNvPr id="5591" name="Google Shape;5591;p40"/>
          <p:cNvSpPr txBox="1"/>
          <p:nvPr>
            <p:ph type="title"/>
          </p:nvPr>
        </p:nvSpPr>
        <p:spPr>
          <a:xfrm>
            <a:off x="713225" y="194400"/>
            <a:ext cx="10056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Environmental Scan - Downstream Approach</a:t>
            </a:r>
            <a:endParaRPr b="1"/>
          </a:p>
        </p:txBody>
      </p:sp>
      <p:sp>
        <p:nvSpPr>
          <p:cNvPr id="5592" name="Google Shape;5592;p40"/>
          <p:cNvSpPr txBox="1"/>
          <p:nvPr>
            <p:ph idx="1" type="subTitle"/>
          </p:nvPr>
        </p:nvSpPr>
        <p:spPr>
          <a:xfrm>
            <a:off x="1902225" y="1910538"/>
            <a:ext cx="27393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Liaison and referral services for Indigenous patients in RIH. Provides education to HC team. (Interior Health, n.d.)</a:t>
            </a:r>
            <a:endParaRPr>
              <a:latin typeface="Lato"/>
              <a:ea typeface="Lato"/>
              <a:cs typeface="Lato"/>
              <a:sym typeface="Lato"/>
            </a:endParaRPr>
          </a:p>
        </p:txBody>
      </p:sp>
      <p:sp>
        <p:nvSpPr>
          <p:cNvPr id="5593" name="Google Shape;5593;p40"/>
          <p:cNvSpPr txBox="1"/>
          <p:nvPr>
            <p:ph idx="2" type="subTitle"/>
          </p:nvPr>
        </p:nvSpPr>
        <p:spPr>
          <a:xfrm>
            <a:off x="6035375" y="2004825"/>
            <a:ext cx="28533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Joint committees that focus on advocating for Indigenous Health and Wellness (Interior Health, n.d.)</a:t>
            </a:r>
            <a:endParaRPr>
              <a:latin typeface="Lato"/>
              <a:ea typeface="Lato"/>
              <a:cs typeface="Lato"/>
              <a:sym typeface="Lato"/>
            </a:endParaRPr>
          </a:p>
        </p:txBody>
      </p:sp>
      <p:sp>
        <p:nvSpPr>
          <p:cNvPr id="5594" name="Google Shape;5594;p40"/>
          <p:cNvSpPr txBox="1"/>
          <p:nvPr>
            <p:ph idx="3" type="subTitle"/>
          </p:nvPr>
        </p:nvSpPr>
        <p:spPr>
          <a:xfrm>
            <a:off x="1890513" y="3719500"/>
            <a:ext cx="24831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Community based services focusing on health promotion and disease prevention (FNHA, 2023)</a:t>
            </a:r>
            <a:endParaRPr>
              <a:latin typeface="Lato"/>
              <a:ea typeface="Lato"/>
              <a:cs typeface="Lato"/>
              <a:sym typeface="Lato"/>
            </a:endParaRPr>
          </a:p>
        </p:txBody>
      </p:sp>
      <p:sp>
        <p:nvSpPr>
          <p:cNvPr id="5595" name="Google Shape;5595;p40"/>
          <p:cNvSpPr txBox="1"/>
          <p:nvPr>
            <p:ph idx="4" type="subTitle"/>
          </p:nvPr>
        </p:nvSpPr>
        <p:spPr>
          <a:xfrm>
            <a:off x="5990675" y="3719500"/>
            <a:ext cx="2739300" cy="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Provide feedback on care experience while at RIH. Provides Indigenous specific assistance. (Interior Health, n.d.)</a:t>
            </a:r>
            <a:endParaRPr>
              <a:latin typeface="Lato"/>
              <a:ea typeface="Lato"/>
              <a:cs typeface="Lato"/>
              <a:sym typeface="Lato"/>
            </a:endParaRPr>
          </a:p>
        </p:txBody>
      </p:sp>
      <p:sp>
        <p:nvSpPr>
          <p:cNvPr id="5596" name="Google Shape;5596;p40"/>
          <p:cNvSpPr txBox="1"/>
          <p:nvPr>
            <p:ph idx="5" type="subTitle"/>
          </p:nvPr>
        </p:nvSpPr>
        <p:spPr>
          <a:xfrm>
            <a:off x="1874775" y="1523613"/>
            <a:ext cx="2794200" cy="45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Aboriginal Patient Navigators</a:t>
            </a:r>
            <a:endParaRPr/>
          </a:p>
        </p:txBody>
      </p:sp>
      <p:sp>
        <p:nvSpPr>
          <p:cNvPr id="5597" name="Google Shape;5597;p40"/>
          <p:cNvSpPr txBox="1"/>
          <p:nvPr>
            <p:ph idx="6" type="subTitle"/>
          </p:nvPr>
        </p:nvSpPr>
        <p:spPr>
          <a:xfrm>
            <a:off x="1874775" y="3381925"/>
            <a:ext cx="2389800" cy="45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First Nations Health Authority </a:t>
            </a:r>
            <a:endParaRPr/>
          </a:p>
        </p:txBody>
      </p:sp>
      <p:sp>
        <p:nvSpPr>
          <p:cNvPr id="5598" name="Google Shape;5598;p40"/>
          <p:cNvSpPr txBox="1"/>
          <p:nvPr>
            <p:ph idx="7" type="subTitle"/>
          </p:nvPr>
        </p:nvSpPr>
        <p:spPr>
          <a:xfrm>
            <a:off x="6035375" y="1547625"/>
            <a:ext cx="1888800" cy="45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Aboriginal Partnerships</a:t>
            </a:r>
            <a:endParaRPr/>
          </a:p>
        </p:txBody>
      </p:sp>
      <p:sp>
        <p:nvSpPr>
          <p:cNvPr id="5599" name="Google Shape;5599;p40"/>
          <p:cNvSpPr txBox="1"/>
          <p:nvPr>
            <p:ph idx="8" type="subTitle"/>
          </p:nvPr>
        </p:nvSpPr>
        <p:spPr>
          <a:xfrm>
            <a:off x="5945975" y="3384435"/>
            <a:ext cx="1978200" cy="45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Patient Care Quality Office</a:t>
            </a:r>
            <a:endParaRPr/>
          </a:p>
        </p:txBody>
      </p:sp>
      <p:grpSp>
        <p:nvGrpSpPr>
          <p:cNvPr id="5600" name="Google Shape;5600;p40"/>
          <p:cNvGrpSpPr/>
          <p:nvPr/>
        </p:nvGrpSpPr>
        <p:grpSpPr>
          <a:xfrm rot="2576658">
            <a:off x="460596" y="1459536"/>
            <a:ext cx="1230056" cy="1229964"/>
            <a:chOff x="1804939" y="4612530"/>
            <a:chExt cx="1081457" cy="1081377"/>
          </a:xfrm>
        </p:grpSpPr>
        <p:sp>
          <p:nvSpPr>
            <p:cNvPr id="5601" name="Google Shape;5601;p40"/>
            <p:cNvSpPr/>
            <p:nvPr/>
          </p:nvSpPr>
          <p:spPr>
            <a:xfrm rot="-5400000">
              <a:off x="22011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40"/>
            <p:cNvSpPr/>
            <p:nvPr/>
          </p:nvSpPr>
          <p:spPr>
            <a:xfrm rot="-5400000">
              <a:off x="18049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3" name="Google Shape;5603;p40"/>
          <p:cNvGrpSpPr/>
          <p:nvPr/>
        </p:nvGrpSpPr>
        <p:grpSpPr>
          <a:xfrm rot="2576658">
            <a:off x="460596" y="3104425"/>
            <a:ext cx="1230056" cy="1229964"/>
            <a:chOff x="1804939" y="4612530"/>
            <a:chExt cx="1081457" cy="1081377"/>
          </a:xfrm>
        </p:grpSpPr>
        <p:sp>
          <p:nvSpPr>
            <p:cNvPr id="5604" name="Google Shape;5604;p40"/>
            <p:cNvSpPr/>
            <p:nvPr/>
          </p:nvSpPr>
          <p:spPr>
            <a:xfrm rot="-5400000">
              <a:off x="22011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40"/>
            <p:cNvSpPr/>
            <p:nvPr/>
          </p:nvSpPr>
          <p:spPr>
            <a:xfrm rot="-5400000">
              <a:off x="18049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6" name="Google Shape;5606;p40"/>
          <p:cNvGrpSpPr/>
          <p:nvPr/>
        </p:nvGrpSpPr>
        <p:grpSpPr>
          <a:xfrm rot="2550814">
            <a:off x="4590192" y="1465034"/>
            <a:ext cx="1221544" cy="1221453"/>
            <a:chOff x="1804939" y="4612530"/>
            <a:chExt cx="1081457" cy="1081377"/>
          </a:xfrm>
        </p:grpSpPr>
        <p:sp>
          <p:nvSpPr>
            <p:cNvPr id="5607" name="Google Shape;5607;p40"/>
            <p:cNvSpPr/>
            <p:nvPr/>
          </p:nvSpPr>
          <p:spPr>
            <a:xfrm rot="-5400000">
              <a:off x="22011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40"/>
            <p:cNvSpPr/>
            <p:nvPr/>
          </p:nvSpPr>
          <p:spPr>
            <a:xfrm rot="-5400000">
              <a:off x="18049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9" name="Google Shape;5609;p40"/>
          <p:cNvGrpSpPr/>
          <p:nvPr/>
        </p:nvGrpSpPr>
        <p:grpSpPr>
          <a:xfrm rot="2550814">
            <a:off x="4590192" y="3048899"/>
            <a:ext cx="1221544" cy="1221453"/>
            <a:chOff x="1804939" y="4612530"/>
            <a:chExt cx="1081457" cy="1081377"/>
          </a:xfrm>
        </p:grpSpPr>
        <p:sp>
          <p:nvSpPr>
            <p:cNvPr id="5610" name="Google Shape;5610;p40"/>
            <p:cNvSpPr/>
            <p:nvPr/>
          </p:nvSpPr>
          <p:spPr>
            <a:xfrm rot="-5400000">
              <a:off x="2201115" y="4612531"/>
              <a:ext cx="289106" cy="1081457"/>
            </a:xfrm>
            <a:custGeom>
              <a:rect b="b" l="l" r="r" t="t"/>
              <a:pathLst>
                <a:path extrusionOk="0" h="13474" w="3602">
                  <a:moveTo>
                    <a:pt x="1802" y="1"/>
                  </a:moveTo>
                  <a:cubicBezTo>
                    <a:pt x="1324" y="1"/>
                    <a:pt x="866" y="710"/>
                    <a:pt x="528" y="1974"/>
                  </a:cubicBezTo>
                  <a:cubicBezTo>
                    <a:pt x="190" y="3237"/>
                    <a:pt x="1" y="4951"/>
                    <a:pt x="1" y="6737"/>
                  </a:cubicBezTo>
                  <a:cubicBezTo>
                    <a:pt x="1" y="8524"/>
                    <a:pt x="190" y="10237"/>
                    <a:pt x="528" y="11501"/>
                  </a:cubicBezTo>
                  <a:cubicBezTo>
                    <a:pt x="866" y="12764"/>
                    <a:pt x="1324" y="13473"/>
                    <a:pt x="1802" y="13473"/>
                  </a:cubicBezTo>
                  <a:cubicBezTo>
                    <a:pt x="2279" y="13473"/>
                    <a:pt x="2737" y="12764"/>
                    <a:pt x="3074" y="11501"/>
                  </a:cubicBezTo>
                  <a:cubicBezTo>
                    <a:pt x="3412" y="10237"/>
                    <a:pt x="3601" y="8524"/>
                    <a:pt x="3601" y="6737"/>
                  </a:cubicBezTo>
                  <a:cubicBezTo>
                    <a:pt x="3601" y="4951"/>
                    <a:pt x="3412" y="3237"/>
                    <a:pt x="3074" y="1974"/>
                  </a:cubicBezTo>
                  <a:cubicBezTo>
                    <a:pt x="2737" y="710"/>
                    <a:pt x="2279" y="1"/>
                    <a:pt x="1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40"/>
            <p:cNvSpPr/>
            <p:nvPr/>
          </p:nvSpPr>
          <p:spPr>
            <a:xfrm rot="-5400000">
              <a:off x="1804938" y="5008706"/>
              <a:ext cx="1081377" cy="289025"/>
            </a:xfrm>
            <a:custGeom>
              <a:rect b="b" l="l" r="r" t="t"/>
              <a:pathLst>
                <a:path extrusionOk="0" h="3601" w="13473">
                  <a:moveTo>
                    <a:pt x="6737" y="0"/>
                  </a:moveTo>
                  <a:cubicBezTo>
                    <a:pt x="4950" y="0"/>
                    <a:pt x="3236" y="190"/>
                    <a:pt x="1973" y="528"/>
                  </a:cubicBezTo>
                  <a:cubicBezTo>
                    <a:pt x="709" y="866"/>
                    <a:pt x="0" y="1324"/>
                    <a:pt x="0" y="1801"/>
                  </a:cubicBezTo>
                  <a:cubicBezTo>
                    <a:pt x="0" y="2279"/>
                    <a:pt x="709" y="2736"/>
                    <a:pt x="1973" y="3073"/>
                  </a:cubicBezTo>
                  <a:cubicBezTo>
                    <a:pt x="3236" y="3411"/>
                    <a:pt x="4950" y="3601"/>
                    <a:pt x="6737" y="3601"/>
                  </a:cubicBezTo>
                  <a:cubicBezTo>
                    <a:pt x="8523" y="3601"/>
                    <a:pt x="10237" y="3411"/>
                    <a:pt x="11500" y="3073"/>
                  </a:cubicBezTo>
                  <a:cubicBezTo>
                    <a:pt x="12763" y="2736"/>
                    <a:pt x="13473" y="2279"/>
                    <a:pt x="13473" y="1801"/>
                  </a:cubicBezTo>
                  <a:cubicBezTo>
                    <a:pt x="13473" y="1324"/>
                    <a:pt x="12763" y="866"/>
                    <a:pt x="11500" y="528"/>
                  </a:cubicBezTo>
                  <a:cubicBezTo>
                    <a:pt x="10237" y="190"/>
                    <a:pt x="8523" y="0"/>
                    <a:pt x="67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2" name="Google Shape;5612;p40"/>
          <p:cNvGrpSpPr/>
          <p:nvPr/>
        </p:nvGrpSpPr>
        <p:grpSpPr>
          <a:xfrm>
            <a:off x="881398" y="3512443"/>
            <a:ext cx="388724" cy="413160"/>
            <a:chOff x="1263675" y="3438781"/>
            <a:chExt cx="330126" cy="377039"/>
          </a:xfrm>
        </p:grpSpPr>
        <p:sp>
          <p:nvSpPr>
            <p:cNvPr id="5613" name="Google Shape;5613;p40"/>
            <p:cNvSpPr/>
            <p:nvPr/>
          </p:nvSpPr>
          <p:spPr>
            <a:xfrm>
              <a:off x="1373557" y="3596027"/>
              <a:ext cx="195211" cy="219754"/>
            </a:xfrm>
            <a:custGeom>
              <a:rect b="b" l="l" r="r" t="t"/>
              <a:pathLst>
                <a:path extrusionOk="0" h="6366" w="5655">
                  <a:moveTo>
                    <a:pt x="1123" y="1"/>
                  </a:moveTo>
                  <a:lnTo>
                    <a:pt x="0" y="2171"/>
                  </a:lnTo>
                  <a:cubicBezTo>
                    <a:pt x="732" y="2393"/>
                    <a:pt x="1234" y="3128"/>
                    <a:pt x="1234" y="3882"/>
                  </a:cubicBezTo>
                  <a:lnTo>
                    <a:pt x="1234" y="4777"/>
                  </a:lnTo>
                  <a:cubicBezTo>
                    <a:pt x="1979" y="4916"/>
                    <a:pt x="2557" y="5566"/>
                    <a:pt x="2616" y="6365"/>
                  </a:cubicBezTo>
                  <a:lnTo>
                    <a:pt x="3794" y="6365"/>
                  </a:lnTo>
                  <a:lnTo>
                    <a:pt x="3794" y="6100"/>
                  </a:lnTo>
                  <a:cubicBezTo>
                    <a:pt x="3794" y="5695"/>
                    <a:pt x="3485" y="5364"/>
                    <a:pt x="3108" y="5364"/>
                  </a:cubicBezTo>
                  <a:lnTo>
                    <a:pt x="2788" y="5364"/>
                  </a:lnTo>
                  <a:lnTo>
                    <a:pt x="2788" y="2915"/>
                  </a:lnTo>
                  <a:lnTo>
                    <a:pt x="3428" y="2915"/>
                  </a:lnTo>
                  <a:lnTo>
                    <a:pt x="3428" y="4766"/>
                  </a:lnTo>
                  <a:cubicBezTo>
                    <a:pt x="4005" y="4915"/>
                    <a:pt x="4435" y="5455"/>
                    <a:pt x="4435" y="6100"/>
                  </a:cubicBezTo>
                  <a:lnTo>
                    <a:pt x="4435" y="6365"/>
                  </a:lnTo>
                  <a:lnTo>
                    <a:pt x="5551" y="6365"/>
                  </a:lnTo>
                  <a:lnTo>
                    <a:pt x="5551" y="5874"/>
                  </a:lnTo>
                  <a:cubicBezTo>
                    <a:pt x="5551" y="5387"/>
                    <a:pt x="5173" y="4989"/>
                    <a:pt x="4707" y="4989"/>
                  </a:cubicBezTo>
                  <a:lnTo>
                    <a:pt x="4707" y="3140"/>
                  </a:lnTo>
                  <a:cubicBezTo>
                    <a:pt x="5204" y="2364"/>
                    <a:pt x="5527" y="1483"/>
                    <a:pt x="5655" y="564"/>
                  </a:cubicBezTo>
                  <a:lnTo>
                    <a:pt x="5655" y="564"/>
                  </a:lnTo>
                  <a:lnTo>
                    <a:pt x="4119" y="1936"/>
                  </a:lnTo>
                  <a:lnTo>
                    <a:pt x="3360" y="1949"/>
                  </a:lnTo>
                  <a:cubicBezTo>
                    <a:pt x="3360" y="1949"/>
                    <a:pt x="1683" y="531"/>
                    <a:pt x="11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40"/>
            <p:cNvSpPr/>
            <p:nvPr/>
          </p:nvSpPr>
          <p:spPr>
            <a:xfrm>
              <a:off x="1263675" y="3574623"/>
              <a:ext cx="77877" cy="69903"/>
            </a:xfrm>
            <a:custGeom>
              <a:rect b="b" l="l" r="r" t="t"/>
              <a:pathLst>
                <a:path extrusionOk="0" h="2025" w="2256">
                  <a:moveTo>
                    <a:pt x="0" y="1"/>
                  </a:moveTo>
                  <a:lnTo>
                    <a:pt x="0" y="1758"/>
                  </a:lnTo>
                  <a:lnTo>
                    <a:pt x="1401" y="1758"/>
                  </a:lnTo>
                  <a:cubicBezTo>
                    <a:pt x="1717" y="1758"/>
                    <a:pt x="2011" y="1857"/>
                    <a:pt x="2255" y="2024"/>
                  </a:cubicBezTo>
                  <a:cubicBezTo>
                    <a:pt x="2133" y="887"/>
                    <a:pt x="1171" y="1"/>
                    <a:pt x="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40"/>
            <p:cNvSpPr/>
            <p:nvPr/>
          </p:nvSpPr>
          <p:spPr>
            <a:xfrm>
              <a:off x="1263675" y="3657371"/>
              <a:ext cx="78291" cy="157135"/>
            </a:xfrm>
            <a:custGeom>
              <a:rect b="b" l="l" r="r" t="t"/>
              <a:pathLst>
                <a:path extrusionOk="0" h="4552" w="2268">
                  <a:moveTo>
                    <a:pt x="0" y="1"/>
                  </a:moveTo>
                  <a:lnTo>
                    <a:pt x="0" y="2321"/>
                  </a:lnTo>
                  <a:cubicBezTo>
                    <a:pt x="0" y="3433"/>
                    <a:pt x="802" y="4359"/>
                    <a:pt x="1858" y="4551"/>
                  </a:cubicBezTo>
                  <a:lnTo>
                    <a:pt x="1858" y="3237"/>
                  </a:lnTo>
                  <a:cubicBezTo>
                    <a:pt x="1858" y="2451"/>
                    <a:pt x="1999" y="1659"/>
                    <a:pt x="2267" y="923"/>
                  </a:cubicBezTo>
                  <a:lnTo>
                    <a:pt x="2267" y="867"/>
                  </a:lnTo>
                  <a:cubicBezTo>
                    <a:pt x="2267" y="389"/>
                    <a:pt x="1878" y="1"/>
                    <a:pt x="14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40"/>
            <p:cNvSpPr/>
            <p:nvPr/>
          </p:nvSpPr>
          <p:spPr>
            <a:xfrm>
              <a:off x="1349875" y="3691444"/>
              <a:ext cx="91927" cy="124376"/>
            </a:xfrm>
            <a:custGeom>
              <a:rect b="b" l="l" r="r" t="t"/>
              <a:pathLst>
                <a:path extrusionOk="0" h="3603" w="2663">
                  <a:moveTo>
                    <a:pt x="430" y="0"/>
                  </a:moveTo>
                  <a:cubicBezTo>
                    <a:pt x="148" y="709"/>
                    <a:pt x="1" y="1483"/>
                    <a:pt x="1" y="2250"/>
                  </a:cubicBezTo>
                  <a:lnTo>
                    <a:pt x="1" y="3602"/>
                  </a:lnTo>
                  <a:lnTo>
                    <a:pt x="2662" y="3602"/>
                  </a:lnTo>
                  <a:cubicBezTo>
                    <a:pt x="2600" y="3052"/>
                    <a:pt x="2156" y="2625"/>
                    <a:pt x="1622" y="2625"/>
                  </a:cubicBezTo>
                  <a:lnTo>
                    <a:pt x="1280" y="2625"/>
                  </a:lnTo>
                  <a:lnTo>
                    <a:pt x="1280" y="1118"/>
                  </a:lnTo>
                  <a:cubicBezTo>
                    <a:pt x="1280" y="574"/>
                    <a:pt x="915" y="112"/>
                    <a:pt x="4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40"/>
            <p:cNvSpPr/>
            <p:nvPr/>
          </p:nvSpPr>
          <p:spPr>
            <a:xfrm>
              <a:off x="1433072" y="3438781"/>
              <a:ext cx="42356" cy="44669"/>
            </a:xfrm>
            <a:custGeom>
              <a:rect b="b" l="l" r="r" t="t"/>
              <a:pathLst>
                <a:path extrusionOk="0" h="1294" w="1227">
                  <a:moveTo>
                    <a:pt x="1226" y="0"/>
                  </a:moveTo>
                  <a:cubicBezTo>
                    <a:pt x="549" y="0"/>
                    <a:pt x="0" y="402"/>
                    <a:pt x="0" y="1177"/>
                  </a:cubicBezTo>
                  <a:lnTo>
                    <a:pt x="0" y="1293"/>
                  </a:lnTo>
                  <a:cubicBezTo>
                    <a:pt x="365" y="1016"/>
                    <a:pt x="782" y="812"/>
                    <a:pt x="1226" y="699"/>
                  </a:cubicBezTo>
                  <a:lnTo>
                    <a:pt x="12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40"/>
            <p:cNvSpPr/>
            <p:nvPr/>
          </p:nvSpPr>
          <p:spPr>
            <a:xfrm>
              <a:off x="1524486" y="3438781"/>
              <a:ext cx="42391" cy="43737"/>
            </a:xfrm>
            <a:custGeom>
              <a:rect b="b" l="l" r="r" t="t"/>
              <a:pathLst>
                <a:path extrusionOk="0" h="1267" w="1228">
                  <a:moveTo>
                    <a:pt x="0" y="0"/>
                  </a:moveTo>
                  <a:lnTo>
                    <a:pt x="0" y="693"/>
                  </a:lnTo>
                  <a:cubicBezTo>
                    <a:pt x="441" y="806"/>
                    <a:pt x="856" y="1005"/>
                    <a:pt x="1226" y="1266"/>
                  </a:cubicBezTo>
                  <a:lnTo>
                    <a:pt x="1227" y="1177"/>
                  </a:lnTo>
                  <a:cubicBezTo>
                    <a:pt x="1227" y="402"/>
                    <a:pt x="678"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40"/>
            <p:cNvSpPr/>
            <p:nvPr/>
          </p:nvSpPr>
          <p:spPr>
            <a:xfrm>
              <a:off x="1513611" y="3519941"/>
              <a:ext cx="80190" cy="115262"/>
            </a:xfrm>
            <a:custGeom>
              <a:rect b="b" l="l" r="r" t="t"/>
              <a:pathLst>
                <a:path extrusionOk="0" h="3339" w="2323">
                  <a:moveTo>
                    <a:pt x="1791" y="0"/>
                  </a:moveTo>
                  <a:cubicBezTo>
                    <a:pt x="1156" y="143"/>
                    <a:pt x="630" y="544"/>
                    <a:pt x="315" y="1080"/>
                  </a:cubicBezTo>
                  <a:lnTo>
                    <a:pt x="925" y="1080"/>
                  </a:lnTo>
                  <a:lnTo>
                    <a:pt x="925" y="1720"/>
                  </a:lnTo>
                  <a:lnTo>
                    <a:pt x="60" y="1720"/>
                  </a:lnTo>
                  <a:cubicBezTo>
                    <a:pt x="21" y="1886"/>
                    <a:pt x="1" y="2059"/>
                    <a:pt x="1" y="2237"/>
                  </a:cubicBezTo>
                  <a:lnTo>
                    <a:pt x="1" y="3339"/>
                  </a:lnTo>
                  <a:lnTo>
                    <a:pt x="2323" y="1265"/>
                  </a:lnTo>
                  <a:cubicBezTo>
                    <a:pt x="2323" y="850"/>
                    <a:pt x="2136" y="407"/>
                    <a:pt x="17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40"/>
            <p:cNvSpPr/>
            <p:nvPr/>
          </p:nvSpPr>
          <p:spPr>
            <a:xfrm>
              <a:off x="1411186" y="3519423"/>
              <a:ext cx="80363" cy="116540"/>
            </a:xfrm>
            <a:custGeom>
              <a:rect b="b" l="l" r="r" t="t"/>
              <a:pathLst>
                <a:path extrusionOk="0" h="3376" w="2328">
                  <a:moveTo>
                    <a:pt x="481" y="1"/>
                  </a:moveTo>
                  <a:cubicBezTo>
                    <a:pt x="169" y="403"/>
                    <a:pt x="0" y="851"/>
                    <a:pt x="0" y="1279"/>
                  </a:cubicBezTo>
                  <a:cubicBezTo>
                    <a:pt x="518" y="1850"/>
                    <a:pt x="2286" y="3339"/>
                    <a:pt x="2328" y="3375"/>
                  </a:cubicBezTo>
                  <a:lnTo>
                    <a:pt x="2328" y="2250"/>
                  </a:lnTo>
                  <a:cubicBezTo>
                    <a:pt x="2328" y="2073"/>
                    <a:pt x="2307" y="1900"/>
                    <a:pt x="2269" y="1733"/>
                  </a:cubicBezTo>
                  <a:lnTo>
                    <a:pt x="1404" y="1733"/>
                  </a:lnTo>
                  <a:lnTo>
                    <a:pt x="1404" y="1093"/>
                  </a:lnTo>
                  <a:lnTo>
                    <a:pt x="2017" y="1093"/>
                  </a:lnTo>
                  <a:cubicBezTo>
                    <a:pt x="1694" y="540"/>
                    <a:pt x="1144" y="133"/>
                    <a:pt x="4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40"/>
            <p:cNvSpPr/>
            <p:nvPr/>
          </p:nvSpPr>
          <p:spPr>
            <a:xfrm>
              <a:off x="1445707" y="3484694"/>
              <a:ext cx="111085" cy="66520"/>
            </a:xfrm>
            <a:custGeom>
              <a:rect b="b" l="l" r="r" t="t"/>
              <a:pathLst>
                <a:path extrusionOk="0" h="1927" w="3218">
                  <a:moveTo>
                    <a:pt x="976" y="1"/>
                  </a:moveTo>
                  <a:cubicBezTo>
                    <a:pt x="630" y="93"/>
                    <a:pt x="296" y="260"/>
                    <a:pt x="1" y="489"/>
                  </a:cubicBezTo>
                  <a:cubicBezTo>
                    <a:pt x="490" y="659"/>
                    <a:pt x="927" y="957"/>
                    <a:pt x="1266" y="1354"/>
                  </a:cubicBezTo>
                  <a:cubicBezTo>
                    <a:pt x="1417" y="1530"/>
                    <a:pt x="1545" y="1723"/>
                    <a:pt x="1648" y="1927"/>
                  </a:cubicBezTo>
                  <a:cubicBezTo>
                    <a:pt x="1975" y="1288"/>
                    <a:pt x="2530" y="776"/>
                    <a:pt x="3217" y="515"/>
                  </a:cubicBezTo>
                  <a:cubicBezTo>
                    <a:pt x="2899" y="278"/>
                    <a:pt x="2540" y="96"/>
                    <a:pt x="218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2" name="Google Shape;5622;p40"/>
          <p:cNvGrpSpPr/>
          <p:nvPr/>
        </p:nvGrpSpPr>
        <p:grpSpPr>
          <a:xfrm>
            <a:off x="4979062" y="1872278"/>
            <a:ext cx="443964" cy="407017"/>
            <a:chOff x="5431226" y="3438746"/>
            <a:chExt cx="377040" cy="377042"/>
          </a:xfrm>
        </p:grpSpPr>
        <p:sp>
          <p:nvSpPr>
            <p:cNvPr id="5623" name="Google Shape;5623;p40"/>
            <p:cNvSpPr/>
            <p:nvPr/>
          </p:nvSpPr>
          <p:spPr>
            <a:xfrm>
              <a:off x="5431226" y="3438815"/>
              <a:ext cx="111983" cy="101903"/>
            </a:xfrm>
            <a:custGeom>
              <a:rect b="b" l="l" r="r" t="t"/>
              <a:pathLst>
                <a:path extrusionOk="0" h="2952" w="3244">
                  <a:moveTo>
                    <a:pt x="1" y="0"/>
                  </a:moveTo>
                  <a:lnTo>
                    <a:pt x="1" y="1511"/>
                  </a:lnTo>
                  <a:cubicBezTo>
                    <a:pt x="1" y="2306"/>
                    <a:pt x="646" y="2952"/>
                    <a:pt x="1441" y="2952"/>
                  </a:cubicBezTo>
                  <a:lnTo>
                    <a:pt x="2137" y="2952"/>
                  </a:lnTo>
                  <a:cubicBezTo>
                    <a:pt x="2369" y="2371"/>
                    <a:pt x="2760" y="1842"/>
                    <a:pt x="3244" y="1450"/>
                  </a:cubicBezTo>
                  <a:lnTo>
                    <a:pt x="1206" y="1450"/>
                  </a:lnTo>
                  <a:cubicBezTo>
                    <a:pt x="894" y="1450"/>
                    <a:pt x="641" y="1197"/>
                    <a:pt x="641" y="884"/>
                  </a:cubicBezTo>
                  <a:lnTo>
                    <a:pt x="64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40"/>
            <p:cNvSpPr/>
            <p:nvPr/>
          </p:nvSpPr>
          <p:spPr>
            <a:xfrm>
              <a:off x="5630761" y="3631031"/>
              <a:ext cx="26166" cy="99038"/>
            </a:xfrm>
            <a:custGeom>
              <a:rect b="b" l="l" r="r" t="t"/>
              <a:pathLst>
                <a:path extrusionOk="0" h="2869" w="758">
                  <a:moveTo>
                    <a:pt x="0" y="1"/>
                  </a:moveTo>
                  <a:lnTo>
                    <a:pt x="0" y="2857"/>
                  </a:lnTo>
                  <a:cubicBezTo>
                    <a:pt x="122" y="2811"/>
                    <a:pt x="244" y="2788"/>
                    <a:pt x="365" y="2788"/>
                  </a:cubicBezTo>
                  <a:cubicBezTo>
                    <a:pt x="496" y="2788"/>
                    <a:pt x="627" y="2815"/>
                    <a:pt x="757" y="2868"/>
                  </a:cubicBezTo>
                  <a:lnTo>
                    <a:pt x="757" y="718"/>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40"/>
            <p:cNvSpPr/>
            <p:nvPr/>
          </p:nvSpPr>
          <p:spPr>
            <a:xfrm>
              <a:off x="5519843" y="3483831"/>
              <a:ext cx="200768" cy="151094"/>
            </a:xfrm>
            <a:custGeom>
              <a:rect b="b" l="l" r="r" t="t"/>
              <a:pathLst>
                <a:path extrusionOk="0" h="4377" w="5816">
                  <a:moveTo>
                    <a:pt x="2873" y="0"/>
                  </a:moveTo>
                  <a:cubicBezTo>
                    <a:pt x="1476" y="0"/>
                    <a:pt x="248" y="1097"/>
                    <a:pt x="1" y="2456"/>
                  </a:cubicBezTo>
                  <a:lnTo>
                    <a:pt x="1552" y="4373"/>
                  </a:lnTo>
                  <a:lnTo>
                    <a:pt x="2573" y="3385"/>
                  </a:lnTo>
                  <a:lnTo>
                    <a:pt x="2573" y="1416"/>
                  </a:lnTo>
                  <a:lnTo>
                    <a:pt x="3213" y="1416"/>
                  </a:lnTo>
                  <a:lnTo>
                    <a:pt x="3213" y="3384"/>
                  </a:lnTo>
                  <a:lnTo>
                    <a:pt x="4262" y="4376"/>
                  </a:lnTo>
                  <a:lnTo>
                    <a:pt x="5815" y="2456"/>
                  </a:lnTo>
                  <a:cubicBezTo>
                    <a:pt x="5561" y="1064"/>
                    <a:pt x="4281" y="0"/>
                    <a:pt x="287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40"/>
            <p:cNvSpPr/>
            <p:nvPr/>
          </p:nvSpPr>
          <p:spPr>
            <a:xfrm>
              <a:off x="5524607" y="3650295"/>
              <a:ext cx="36867" cy="119232"/>
            </a:xfrm>
            <a:custGeom>
              <a:rect b="b" l="l" r="r" t="t"/>
              <a:pathLst>
                <a:path extrusionOk="0" h="3454" w="1068">
                  <a:moveTo>
                    <a:pt x="954" y="0"/>
                  </a:moveTo>
                  <a:cubicBezTo>
                    <a:pt x="740" y="109"/>
                    <a:pt x="507" y="163"/>
                    <a:pt x="274" y="163"/>
                  </a:cubicBezTo>
                  <a:cubicBezTo>
                    <a:pt x="181" y="163"/>
                    <a:pt x="89" y="154"/>
                    <a:pt x="0" y="137"/>
                  </a:cubicBezTo>
                  <a:lnTo>
                    <a:pt x="0" y="137"/>
                  </a:lnTo>
                  <a:cubicBezTo>
                    <a:pt x="83" y="764"/>
                    <a:pt x="243" y="1378"/>
                    <a:pt x="477" y="1968"/>
                  </a:cubicBezTo>
                  <a:lnTo>
                    <a:pt x="1067" y="3453"/>
                  </a:lnTo>
                  <a:lnTo>
                    <a:pt x="1067" y="137"/>
                  </a:lnTo>
                  <a:lnTo>
                    <a:pt x="95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40"/>
            <p:cNvSpPr/>
            <p:nvPr/>
          </p:nvSpPr>
          <p:spPr>
            <a:xfrm>
              <a:off x="5696283" y="3438746"/>
              <a:ext cx="111983" cy="101903"/>
            </a:xfrm>
            <a:custGeom>
              <a:rect b="b" l="l" r="r" t="t"/>
              <a:pathLst>
                <a:path extrusionOk="0" h="2952" w="3244">
                  <a:moveTo>
                    <a:pt x="2603" y="0"/>
                  </a:moveTo>
                  <a:lnTo>
                    <a:pt x="2603" y="1"/>
                  </a:lnTo>
                  <a:lnTo>
                    <a:pt x="2603" y="884"/>
                  </a:lnTo>
                  <a:cubicBezTo>
                    <a:pt x="2603" y="1197"/>
                    <a:pt x="2350" y="1451"/>
                    <a:pt x="2037" y="1451"/>
                  </a:cubicBezTo>
                  <a:lnTo>
                    <a:pt x="0" y="1451"/>
                  </a:lnTo>
                  <a:cubicBezTo>
                    <a:pt x="485" y="1844"/>
                    <a:pt x="874" y="2372"/>
                    <a:pt x="1107" y="2951"/>
                  </a:cubicBezTo>
                  <a:lnTo>
                    <a:pt x="1803" y="2951"/>
                  </a:lnTo>
                  <a:cubicBezTo>
                    <a:pt x="2598" y="2951"/>
                    <a:pt x="3243" y="2306"/>
                    <a:pt x="3243" y="1511"/>
                  </a:cubicBezTo>
                  <a:lnTo>
                    <a:pt x="32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40"/>
            <p:cNvSpPr/>
            <p:nvPr/>
          </p:nvSpPr>
          <p:spPr>
            <a:xfrm>
              <a:off x="5678021" y="3650329"/>
              <a:ext cx="36902" cy="119267"/>
            </a:xfrm>
            <a:custGeom>
              <a:rect b="b" l="l" r="r" t="t"/>
              <a:pathLst>
                <a:path extrusionOk="0" h="3455" w="1069">
                  <a:moveTo>
                    <a:pt x="114" y="0"/>
                  </a:moveTo>
                  <a:lnTo>
                    <a:pt x="1" y="137"/>
                  </a:lnTo>
                  <a:lnTo>
                    <a:pt x="1" y="3454"/>
                  </a:lnTo>
                  <a:lnTo>
                    <a:pt x="591" y="1969"/>
                  </a:lnTo>
                  <a:cubicBezTo>
                    <a:pt x="825" y="1378"/>
                    <a:pt x="985" y="763"/>
                    <a:pt x="1068" y="137"/>
                  </a:cubicBezTo>
                  <a:lnTo>
                    <a:pt x="1068" y="137"/>
                  </a:lnTo>
                  <a:cubicBezTo>
                    <a:pt x="977" y="154"/>
                    <a:pt x="885" y="163"/>
                    <a:pt x="795" y="163"/>
                  </a:cubicBezTo>
                  <a:cubicBezTo>
                    <a:pt x="562" y="162"/>
                    <a:pt x="330" y="108"/>
                    <a:pt x="1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40"/>
            <p:cNvSpPr/>
            <p:nvPr/>
          </p:nvSpPr>
          <p:spPr>
            <a:xfrm>
              <a:off x="5583535" y="3631480"/>
              <a:ext cx="25200" cy="98175"/>
            </a:xfrm>
            <a:custGeom>
              <a:rect b="b" l="l" r="r" t="t"/>
              <a:pathLst>
                <a:path extrusionOk="0" h="2844" w="730">
                  <a:moveTo>
                    <a:pt x="730" y="0"/>
                  </a:moveTo>
                  <a:lnTo>
                    <a:pt x="1" y="704"/>
                  </a:lnTo>
                  <a:lnTo>
                    <a:pt x="1" y="2844"/>
                  </a:lnTo>
                  <a:cubicBezTo>
                    <a:pt x="123" y="2798"/>
                    <a:pt x="244" y="2775"/>
                    <a:pt x="365" y="2775"/>
                  </a:cubicBezTo>
                  <a:cubicBezTo>
                    <a:pt x="487" y="2775"/>
                    <a:pt x="608" y="2798"/>
                    <a:pt x="730" y="2844"/>
                  </a:cubicBezTo>
                  <a:lnTo>
                    <a:pt x="7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40"/>
            <p:cNvSpPr/>
            <p:nvPr/>
          </p:nvSpPr>
          <p:spPr>
            <a:xfrm>
              <a:off x="5583535" y="3749337"/>
              <a:ext cx="25200" cy="66451"/>
            </a:xfrm>
            <a:custGeom>
              <a:rect b="b" l="l" r="r" t="t"/>
              <a:pathLst>
                <a:path extrusionOk="0" h="1925" w="730">
                  <a:moveTo>
                    <a:pt x="364" y="0"/>
                  </a:moveTo>
                  <a:cubicBezTo>
                    <a:pt x="164" y="0"/>
                    <a:pt x="1" y="164"/>
                    <a:pt x="1" y="364"/>
                  </a:cubicBezTo>
                  <a:lnTo>
                    <a:pt x="1" y="1924"/>
                  </a:lnTo>
                  <a:lnTo>
                    <a:pt x="730" y="1924"/>
                  </a:lnTo>
                  <a:lnTo>
                    <a:pt x="730" y="366"/>
                  </a:lnTo>
                  <a:cubicBezTo>
                    <a:pt x="728" y="164"/>
                    <a:pt x="566" y="0"/>
                    <a:pt x="3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40"/>
            <p:cNvSpPr/>
            <p:nvPr/>
          </p:nvSpPr>
          <p:spPr>
            <a:xfrm>
              <a:off x="5630761" y="3749337"/>
              <a:ext cx="25200" cy="66451"/>
            </a:xfrm>
            <a:custGeom>
              <a:rect b="b" l="l" r="r" t="t"/>
              <a:pathLst>
                <a:path extrusionOk="0" h="1925" w="730">
                  <a:moveTo>
                    <a:pt x="364" y="0"/>
                  </a:moveTo>
                  <a:cubicBezTo>
                    <a:pt x="163" y="0"/>
                    <a:pt x="0" y="164"/>
                    <a:pt x="0" y="364"/>
                  </a:cubicBezTo>
                  <a:lnTo>
                    <a:pt x="0" y="1924"/>
                  </a:lnTo>
                  <a:lnTo>
                    <a:pt x="730" y="1924"/>
                  </a:lnTo>
                  <a:lnTo>
                    <a:pt x="730" y="366"/>
                  </a:lnTo>
                  <a:cubicBezTo>
                    <a:pt x="727" y="164"/>
                    <a:pt x="566" y="0"/>
                    <a:pt x="3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40"/>
            <p:cNvSpPr/>
            <p:nvPr/>
          </p:nvSpPr>
          <p:spPr>
            <a:xfrm>
              <a:off x="5501961" y="3588881"/>
              <a:ext cx="41044" cy="44980"/>
            </a:xfrm>
            <a:custGeom>
              <a:rect b="b" l="l" r="r" t="t"/>
              <a:pathLst>
                <a:path extrusionOk="0" h="1303" w="1189">
                  <a:moveTo>
                    <a:pt x="170" y="1"/>
                  </a:moveTo>
                  <a:cubicBezTo>
                    <a:pt x="0" y="303"/>
                    <a:pt x="20" y="692"/>
                    <a:pt x="250" y="978"/>
                  </a:cubicBezTo>
                  <a:cubicBezTo>
                    <a:pt x="396" y="1158"/>
                    <a:pt x="605" y="1272"/>
                    <a:pt x="835" y="1297"/>
                  </a:cubicBezTo>
                  <a:cubicBezTo>
                    <a:pt x="868" y="1300"/>
                    <a:pt x="900" y="1302"/>
                    <a:pt x="932" y="1302"/>
                  </a:cubicBezTo>
                  <a:cubicBezTo>
                    <a:pt x="1021" y="1302"/>
                    <a:pt x="1107" y="1288"/>
                    <a:pt x="1189" y="1263"/>
                  </a:cubicBezTo>
                  <a:lnTo>
                    <a:pt x="17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40"/>
            <p:cNvSpPr/>
            <p:nvPr/>
          </p:nvSpPr>
          <p:spPr>
            <a:xfrm>
              <a:off x="5697491" y="3588915"/>
              <a:ext cx="41079" cy="44911"/>
            </a:xfrm>
            <a:custGeom>
              <a:rect b="b" l="l" r="r" t="t"/>
              <a:pathLst>
                <a:path extrusionOk="0" h="1301" w="1190">
                  <a:moveTo>
                    <a:pt x="1017" y="1"/>
                  </a:moveTo>
                  <a:lnTo>
                    <a:pt x="0" y="1262"/>
                  </a:lnTo>
                  <a:cubicBezTo>
                    <a:pt x="85" y="1288"/>
                    <a:pt x="172" y="1301"/>
                    <a:pt x="259" y="1301"/>
                  </a:cubicBezTo>
                  <a:cubicBezTo>
                    <a:pt x="514" y="1301"/>
                    <a:pt x="766" y="1191"/>
                    <a:pt x="938" y="978"/>
                  </a:cubicBezTo>
                  <a:cubicBezTo>
                    <a:pt x="1169" y="692"/>
                    <a:pt x="1189" y="303"/>
                    <a:pt x="10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4" name="Google Shape;5634;p40"/>
          <p:cNvGrpSpPr/>
          <p:nvPr/>
        </p:nvGrpSpPr>
        <p:grpSpPr>
          <a:xfrm>
            <a:off x="853975" y="1867564"/>
            <a:ext cx="444031" cy="413161"/>
            <a:chOff x="6129702" y="3438781"/>
            <a:chExt cx="377096" cy="377040"/>
          </a:xfrm>
        </p:grpSpPr>
        <p:sp>
          <p:nvSpPr>
            <p:cNvPr id="5635" name="Google Shape;5635;p40"/>
            <p:cNvSpPr/>
            <p:nvPr/>
          </p:nvSpPr>
          <p:spPr>
            <a:xfrm>
              <a:off x="6230125" y="3708222"/>
              <a:ext cx="46326" cy="104699"/>
            </a:xfrm>
            <a:custGeom>
              <a:rect b="b" l="l" r="r" t="t"/>
              <a:pathLst>
                <a:path extrusionOk="0" h="3033" w="1342">
                  <a:moveTo>
                    <a:pt x="1007" y="0"/>
                  </a:moveTo>
                  <a:lnTo>
                    <a:pt x="144" y="2093"/>
                  </a:lnTo>
                  <a:cubicBezTo>
                    <a:pt x="0" y="2440"/>
                    <a:pt x="165" y="2838"/>
                    <a:pt x="512" y="2981"/>
                  </a:cubicBezTo>
                  <a:cubicBezTo>
                    <a:pt x="597" y="3016"/>
                    <a:pt x="685" y="3032"/>
                    <a:pt x="771" y="3032"/>
                  </a:cubicBezTo>
                  <a:cubicBezTo>
                    <a:pt x="998" y="3032"/>
                    <a:pt x="1215" y="2918"/>
                    <a:pt x="1341" y="2723"/>
                  </a:cubicBezTo>
                  <a:cubicBezTo>
                    <a:pt x="1331" y="2659"/>
                    <a:pt x="1326" y="2595"/>
                    <a:pt x="1326" y="2528"/>
                  </a:cubicBezTo>
                  <a:lnTo>
                    <a:pt x="13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40"/>
            <p:cNvSpPr/>
            <p:nvPr/>
          </p:nvSpPr>
          <p:spPr>
            <a:xfrm>
              <a:off x="6360064" y="3708222"/>
              <a:ext cx="46326" cy="104699"/>
            </a:xfrm>
            <a:custGeom>
              <a:rect b="b" l="l" r="r" t="t"/>
              <a:pathLst>
                <a:path extrusionOk="0" h="3033" w="1342">
                  <a:moveTo>
                    <a:pt x="16" y="0"/>
                  </a:moveTo>
                  <a:lnTo>
                    <a:pt x="16" y="2528"/>
                  </a:lnTo>
                  <a:cubicBezTo>
                    <a:pt x="16" y="2595"/>
                    <a:pt x="11" y="2660"/>
                    <a:pt x="1" y="2723"/>
                  </a:cubicBezTo>
                  <a:cubicBezTo>
                    <a:pt x="128" y="2918"/>
                    <a:pt x="345" y="3032"/>
                    <a:pt x="571" y="3032"/>
                  </a:cubicBezTo>
                  <a:cubicBezTo>
                    <a:pt x="657" y="3032"/>
                    <a:pt x="745" y="3016"/>
                    <a:pt x="830" y="2981"/>
                  </a:cubicBezTo>
                  <a:cubicBezTo>
                    <a:pt x="1177" y="2838"/>
                    <a:pt x="1342" y="2440"/>
                    <a:pt x="1198" y="2093"/>
                  </a:cubicBezTo>
                  <a:lnTo>
                    <a:pt x="33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40"/>
            <p:cNvSpPr/>
            <p:nvPr/>
          </p:nvSpPr>
          <p:spPr>
            <a:xfrm>
              <a:off x="6297960" y="3708222"/>
              <a:ext cx="40596" cy="107599"/>
            </a:xfrm>
            <a:custGeom>
              <a:rect b="b" l="l" r="r" t="t"/>
              <a:pathLst>
                <a:path extrusionOk="0" h="3117" w="1176">
                  <a:moveTo>
                    <a:pt x="2" y="0"/>
                  </a:moveTo>
                  <a:lnTo>
                    <a:pt x="2" y="2528"/>
                  </a:lnTo>
                  <a:lnTo>
                    <a:pt x="1" y="2528"/>
                  </a:lnTo>
                  <a:cubicBezTo>
                    <a:pt x="1" y="2853"/>
                    <a:pt x="264" y="3116"/>
                    <a:pt x="589" y="3116"/>
                  </a:cubicBezTo>
                  <a:cubicBezTo>
                    <a:pt x="913" y="3116"/>
                    <a:pt x="1176" y="2853"/>
                    <a:pt x="1176" y="2528"/>
                  </a:cubicBezTo>
                  <a:lnTo>
                    <a:pt x="117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40"/>
            <p:cNvSpPr/>
            <p:nvPr/>
          </p:nvSpPr>
          <p:spPr>
            <a:xfrm>
              <a:off x="6266683" y="3657579"/>
              <a:ext cx="103180" cy="28548"/>
            </a:xfrm>
            <a:custGeom>
              <a:rect b="b" l="l" r="r" t="t"/>
              <a:pathLst>
                <a:path extrusionOk="0" h="827" w="2989">
                  <a:moveTo>
                    <a:pt x="0" y="0"/>
                  </a:moveTo>
                  <a:lnTo>
                    <a:pt x="212" y="827"/>
                  </a:lnTo>
                  <a:lnTo>
                    <a:pt x="2778" y="827"/>
                  </a:lnTo>
                  <a:lnTo>
                    <a:pt x="298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40"/>
            <p:cNvSpPr/>
            <p:nvPr/>
          </p:nvSpPr>
          <p:spPr>
            <a:xfrm>
              <a:off x="6129702" y="3438781"/>
              <a:ext cx="377096" cy="283513"/>
            </a:xfrm>
            <a:custGeom>
              <a:rect b="b" l="l" r="r" t="t"/>
              <a:pathLst>
                <a:path extrusionOk="0" h="8213" w="10924">
                  <a:moveTo>
                    <a:pt x="5783" y="1011"/>
                  </a:moveTo>
                  <a:lnTo>
                    <a:pt x="5783" y="1652"/>
                  </a:lnTo>
                  <a:lnTo>
                    <a:pt x="5142" y="1652"/>
                  </a:lnTo>
                  <a:lnTo>
                    <a:pt x="5142" y="1011"/>
                  </a:lnTo>
                  <a:close/>
                  <a:moveTo>
                    <a:pt x="5460" y="0"/>
                  </a:moveTo>
                  <a:cubicBezTo>
                    <a:pt x="4853" y="0"/>
                    <a:pt x="4338" y="400"/>
                    <a:pt x="4164" y="949"/>
                  </a:cubicBezTo>
                  <a:lnTo>
                    <a:pt x="3100" y="949"/>
                  </a:lnTo>
                  <a:lnTo>
                    <a:pt x="3100" y="1589"/>
                  </a:lnTo>
                  <a:lnTo>
                    <a:pt x="4102" y="1589"/>
                  </a:lnTo>
                  <a:lnTo>
                    <a:pt x="4102" y="2245"/>
                  </a:lnTo>
                  <a:lnTo>
                    <a:pt x="1579" y="2245"/>
                  </a:lnTo>
                  <a:cubicBezTo>
                    <a:pt x="708" y="2245"/>
                    <a:pt x="0" y="2953"/>
                    <a:pt x="0" y="3823"/>
                  </a:cubicBezTo>
                  <a:lnTo>
                    <a:pt x="0" y="8212"/>
                  </a:lnTo>
                  <a:cubicBezTo>
                    <a:pt x="18" y="8212"/>
                    <a:pt x="37" y="8213"/>
                    <a:pt x="55" y="8213"/>
                  </a:cubicBezTo>
                  <a:cubicBezTo>
                    <a:pt x="906" y="8213"/>
                    <a:pt x="1641" y="7566"/>
                    <a:pt x="1725" y="6710"/>
                  </a:cubicBezTo>
                  <a:lnTo>
                    <a:pt x="1751" y="6455"/>
                  </a:lnTo>
                  <a:lnTo>
                    <a:pt x="2006" y="6424"/>
                  </a:lnTo>
                  <a:cubicBezTo>
                    <a:pt x="2513" y="6362"/>
                    <a:pt x="2958" y="6074"/>
                    <a:pt x="3226" y="5634"/>
                  </a:cubicBezTo>
                  <a:lnTo>
                    <a:pt x="3620" y="4986"/>
                  </a:lnTo>
                  <a:lnTo>
                    <a:pt x="3802" y="5700"/>
                  </a:lnTo>
                  <a:lnTo>
                    <a:pt x="7120" y="5700"/>
                  </a:lnTo>
                  <a:lnTo>
                    <a:pt x="7304" y="4986"/>
                  </a:lnTo>
                  <a:lnTo>
                    <a:pt x="7698" y="5634"/>
                  </a:lnTo>
                  <a:cubicBezTo>
                    <a:pt x="7966" y="6075"/>
                    <a:pt x="8410" y="6363"/>
                    <a:pt x="8918" y="6424"/>
                  </a:cubicBezTo>
                  <a:lnTo>
                    <a:pt x="9173" y="6455"/>
                  </a:lnTo>
                  <a:lnTo>
                    <a:pt x="9199" y="6710"/>
                  </a:lnTo>
                  <a:cubicBezTo>
                    <a:pt x="9283" y="7566"/>
                    <a:pt x="10020" y="8212"/>
                    <a:pt x="10873" y="8212"/>
                  </a:cubicBezTo>
                  <a:cubicBezTo>
                    <a:pt x="10890" y="8212"/>
                    <a:pt x="10907" y="8212"/>
                    <a:pt x="10924" y="8212"/>
                  </a:cubicBezTo>
                  <a:lnTo>
                    <a:pt x="10924" y="3823"/>
                  </a:lnTo>
                  <a:cubicBezTo>
                    <a:pt x="10923" y="2953"/>
                    <a:pt x="10214" y="2245"/>
                    <a:pt x="9343" y="2245"/>
                  </a:cubicBezTo>
                  <a:lnTo>
                    <a:pt x="6821" y="2245"/>
                  </a:lnTo>
                  <a:lnTo>
                    <a:pt x="6821" y="1360"/>
                  </a:lnTo>
                  <a:cubicBezTo>
                    <a:pt x="6821" y="1096"/>
                    <a:pt x="6746" y="850"/>
                    <a:pt x="6613" y="641"/>
                  </a:cubicBezTo>
                  <a:lnTo>
                    <a:pt x="7396" y="641"/>
                  </a:lnTo>
                  <a:lnTo>
                    <a:pt x="73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0" name="Google Shape;5640;p40"/>
          <p:cNvGrpSpPr/>
          <p:nvPr/>
        </p:nvGrpSpPr>
        <p:grpSpPr>
          <a:xfrm>
            <a:off x="4994006" y="3456193"/>
            <a:ext cx="414130" cy="406978"/>
            <a:chOff x="6840950" y="4135496"/>
            <a:chExt cx="351702" cy="377006"/>
          </a:xfrm>
        </p:grpSpPr>
        <p:sp>
          <p:nvSpPr>
            <p:cNvPr id="5641" name="Google Shape;5641;p40"/>
            <p:cNvSpPr/>
            <p:nvPr/>
          </p:nvSpPr>
          <p:spPr>
            <a:xfrm>
              <a:off x="6840950" y="4135496"/>
              <a:ext cx="77359" cy="67210"/>
            </a:xfrm>
            <a:custGeom>
              <a:rect b="b" l="l" r="r" t="t"/>
              <a:pathLst>
                <a:path extrusionOk="0" h="1947" w="2241">
                  <a:moveTo>
                    <a:pt x="1165" y="1"/>
                  </a:moveTo>
                  <a:cubicBezTo>
                    <a:pt x="524" y="1"/>
                    <a:pt x="1" y="523"/>
                    <a:pt x="1" y="1165"/>
                  </a:cubicBezTo>
                  <a:cubicBezTo>
                    <a:pt x="0" y="1459"/>
                    <a:pt x="110" y="1736"/>
                    <a:pt x="303" y="1947"/>
                  </a:cubicBezTo>
                  <a:cubicBezTo>
                    <a:pt x="786" y="1329"/>
                    <a:pt x="1465" y="885"/>
                    <a:pt x="2240" y="721"/>
                  </a:cubicBezTo>
                  <a:cubicBezTo>
                    <a:pt x="2065" y="296"/>
                    <a:pt x="1644" y="1"/>
                    <a:pt x="11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40"/>
            <p:cNvSpPr/>
            <p:nvPr/>
          </p:nvSpPr>
          <p:spPr>
            <a:xfrm>
              <a:off x="7115293" y="4135496"/>
              <a:ext cx="77359" cy="67210"/>
            </a:xfrm>
            <a:custGeom>
              <a:rect b="b" l="l" r="r" t="t"/>
              <a:pathLst>
                <a:path extrusionOk="0" h="1947" w="2241">
                  <a:moveTo>
                    <a:pt x="1076" y="1"/>
                  </a:moveTo>
                  <a:cubicBezTo>
                    <a:pt x="594" y="1"/>
                    <a:pt x="176" y="296"/>
                    <a:pt x="0" y="721"/>
                  </a:cubicBezTo>
                  <a:cubicBezTo>
                    <a:pt x="776" y="885"/>
                    <a:pt x="1454" y="1329"/>
                    <a:pt x="1936" y="1947"/>
                  </a:cubicBezTo>
                  <a:cubicBezTo>
                    <a:pt x="2130" y="1736"/>
                    <a:pt x="2241" y="1459"/>
                    <a:pt x="2241" y="1165"/>
                  </a:cubicBezTo>
                  <a:cubicBezTo>
                    <a:pt x="2241" y="523"/>
                    <a:pt x="1718" y="1"/>
                    <a:pt x="10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40"/>
            <p:cNvSpPr/>
            <p:nvPr/>
          </p:nvSpPr>
          <p:spPr>
            <a:xfrm>
              <a:off x="7076388" y="4409632"/>
              <a:ext cx="109843" cy="102870"/>
            </a:xfrm>
            <a:custGeom>
              <a:rect b="b" l="l" r="r" t="t"/>
              <a:pathLst>
                <a:path extrusionOk="0" h="2980" w="3182">
                  <a:moveTo>
                    <a:pt x="3181" y="0"/>
                  </a:moveTo>
                  <a:cubicBezTo>
                    <a:pt x="2898" y="359"/>
                    <a:pt x="2534" y="653"/>
                    <a:pt x="2106" y="852"/>
                  </a:cubicBezTo>
                  <a:lnTo>
                    <a:pt x="905" y="1409"/>
                  </a:lnTo>
                  <a:cubicBezTo>
                    <a:pt x="794" y="2034"/>
                    <a:pt x="466" y="2585"/>
                    <a:pt x="0" y="2979"/>
                  </a:cubicBezTo>
                  <a:lnTo>
                    <a:pt x="456" y="2979"/>
                  </a:lnTo>
                  <a:cubicBezTo>
                    <a:pt x="1412" y="2979"/>
                    <a:pt x="2282" y="2465"/>
                    <a:pt x="2782" y="1604"/>
                  </a:cubicBezTo>
                  <a:lnTo>
                    <a:pt x="3181" y="920"/>
                  </a:lnTo>
                  <a:lnTo>
                    <a:pt x="31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40"/>
            <p:cNvSpPr/>
            <p:nvPr/>
          </p:nvSpPr>
          <p:spPr>
            <a:xfrm>
              <a:off x="7052637" y="4181237"/>
              <a:ext cx="133592" cy="252031"/>
            </a:xfrm>
            <a:custGeom>
              <a:rect b="b" l="l" r="r" t="t"/>
              <a:pathLst>
                <a:path extrusionOk="0" h="7301" w="3870">
                  <a:moveTo>
                    <a:pt x="2040" y="2827"/>
                  </a:moveTo>
                  <a:lnTo>
                    <a:pt x="2040" y="3468"/>
                  </a:lnTo>
                  <a:lnTo>
                    <a:pt x="1399" y="3468"/>
                  </a:lnTo>
                  <a:lnTo>
                    <a:pt x="1399" y="2827"/>
                  </a:lnTo>
                  <a:close/>
                  <a:moveTo>
                    <a:pt x="1568" y="0"/>
                  </a:moveTo>
                  <a:cubicBezTo>
                    <a:pt x="657" y="174"/>
                    <a:pt x="0" y="964"/>
                    <a:pt x="0" y="1899"/>
                  </a:cubicBezTo>
                  <a:lnTo>
                    <a:pt x="0" y="3963"/>
                  </a:lnTo>
                  <a:cubicBezTo>
                    <a:pt x="959" y="4369"/>
                    <a:pt x="1633" y="5321"/>
                    <a:pt x="1633" y="6425"/>
                  </a:cubicBezTo>
                  <a:lnTo>
                    <a:pt x="1633" y="7301"/>
                  </a:lnTo>
                  <a:lnTo>
                    <a:pt x="2524" y="6888"/>
                  </a:lnTo>
                  <a:cubicBezTo>
                    <a:pt x="3341" y="6509"/>
                    <a:pt x="3869" y="5681"/>
                    <a:pt x="3869" y="4780"/>
                  </a:cubicBezTo>
                  <a:lnTo>
                    <a:pt x="3869" y="2845"/>
                  </a:lnTo>
                  <a:cubicBezTo>
                    <a:pt x="3869" y="1410"/>
                    <a:pt x="2870" y="216"/>
                    <a:pt x="15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40"/>
            <p:cNvSpPr/>
            <p:nvPr/>
          </p:nvSpPr>
          <p:spPr>
            <a:xfrm>
              <a:off x="6972754" y="4180029"/>
              <a:ext cx="88061" cy="131866"/>
            </a:xfrm>
            <a:custGeom>
              <a:rect b="b" l="l" r="r" t="t"/>
              <a:pathLst>
                <a:path extrusionOk="0" h="3820" w="2551">
                  <a:moveTo>
                    <a:pt x="0" y="0"/>
                  </a:moveTo>
                  <a:cubicBezTo>
                    <a:pt x="92" y="81"/>
                    <a:pt x="178" y="168"/>
                    <a:pt x="257" y="261"/>
                  </a:cubicBezTo>
                  <a:cubicBezTo>
                    <a:pt x="656" y="728"/>
                    <a:pt x="876" y="1322"/>
                    <a:pt x="876" y="1935"/>
                  </a:cubicBezTo>
                  <a:lnTo>
                    <a:pt x="876" y="3819"/>
                  </a:lnTo>
                  <a:cubicBezTo>
                    <a:pt x="1007" y="3800"/>
                    <a:pt x="1140" y="3789"/>
                    <a:pt x="1275" y="3789"/>
                  </a:cubicBezTo>
                  <a:cubicBezTo>
                    <a:pt x="1412" y="3789"/>
                    <a:pt x="1545" y="3800"/>
                    <a:pt x="1675" y="3819"/>
                  </a:cubicBezTo>
                  <a:lnTo>
                    <a:pt x="1675" y="1935"/>
                  </a:lnTo>
                  <a:cubicBezTo>
                    <a:pt x="1675" y="1322"/>
                    <a:pt x="1894" y="728"/>
                    <a:pt x="2294" y="261"/>
                  </a:cubicBezTo>
                  <a:cubicBezTo>
                    <a:pt x="2372" y="168"/>
                    <a:pt x="2460" y="81"/>
                    <a:pt x="25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40"/>
            <p:cNvSpPr/>
            <p:nvPr/>
          </p:nvSpPr>
          <p:spPr>
            <a:xfrm>
              <a:off x="6847337" y="4409632"/>
              <a:ext cx="109843" cy="102870"/>
            </a:xfrm>
            <a:custGeom>
              <a:rect b="b" l="l" r="r" t="t"/>
              <a:pathLst>
                <a:path extrusionOk="0" h="2980" w="3182">
                  <a:moveTo>
                    <a:pt x="1" y="0"/>
                  </a:moveTo>
                  <a:lnTo>
                    <a:pt x="1" y="920"/>
                  </a:lnTo>
                  <a:lnTo>
                    <a:pt x="400" y="1602"/>
                  </a:lnTo>
                  <a:cubicBezTo>
                    <a:pt x="901" y="2465"/>
                    <a:pt x="1769" y="2979"/>
                    <a:pt x="2725" y="2979"/>
                  </a:cubicBezTo>
                  <a:lnTo>
                    <a:pt x="3181" y="2979"/>
                  </a:lnTo>
                  <a:cubicBezTo>
                    <a:pt x="2716" y="2585"/>
                    <a:pt x="2387" y="2034"/>
                    <a:pt x="2277" y="1409"/>
                  </a:cubicBezTo>
                  <a:lnTo>
                    <a:pt x="1076" y="852"/>
                  </a:lnTo>
                  <a:cubicBezTo>
                    <a:pt x="648" y="653"/>
                    <a:pt x="282" y="359"/>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40"/>
            <p:cNvSpPr/>
            <p:nvPr/>
          </p:nvSpPr>
          <p:spPr>
            <a:xfrm>
              <a:off x="6847337" y="4181237"/>
              <a:ext cx="133558" cy="252031"/>
            </a:xfrm>
            <a:custGeom>
              <a:rect b="b" l="l" r="r" t="t"/>
              <a:pathLst>
                <a:path extrusionOk="0" h="7301" w="3869">
                  <a:moveTo>
                    <a:pt x="2470" y="2827"/>
                  </a:moveTo>
                  <a:lnTo>
                    <a:pt x="2470" y="3468"/>
                  </a:lnTo>
                  <a:lnTo>
                    <a:pt x="1830" y="3468"/>
                  </a:lnTo>
                  <a:lnTo>
                    <a:pt x="1830" y="2827"/>
                  </a:lnTo>
                  <a:close/>
                  <a:moveTo>
                    <a:pt x="2300" y="0"/>
                  </a:moveTo>
                  <a:cubicBezTo>
                    <a:pt x="999" y="216"/>
                    <a:pt x="1" y="1409"/>
                    <a:pt x="1" y="2844"/>
                  </a:cubicBezTo>
                  <a:lnTo>
                    <a:pt x="1" y="4779"/>
                  </a:lnTo>
                  <a:cubicBezTo>
                    <a:pt x="1" y="5681"/>
                    <a:pt x="528" y="6509"/>
                    <a:pt x="1345" y="6888"/>
                  </a:cubicBezTo>
                  <a:lnTo>
                    <a:pt x="2236" y="7301"/>
                  </a:lnTo>
                  <a:lnTo>
                    <a:pt x="2236" y="6425"/>
                  </a:lnTo>
                  <a:cubicBezTo>
                    <a:pt x="2236" y="5321"/>
                    <a:pt x="2911" y="4370"/>
                    <a:pt x="3869" y="3963"/>
                  </a:cubicBezTo>
                  <a:lnTo>
                    <a:pt x="3869" y="1899"/>
                  </a:lnTo>
                  <a:cubicBezTo>
                    <a:pt x="3869" y="964"/>
                    <a:pt x="3212" y="173"/>
                    <a:pt x="23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40"/>
            <p:cNvSpPr/>
            <p:nvPr/>
          </p:nvSpPr>
          <p:spPr>
            <a:xfrm>
              <a:off x="6946621" y="4332856"/>
              <a:ext cx="140462" cy="143914"/>
            </a:xfrm>
            <a:custGeom>
              <a:rect b="b" l="l" r="r" t="t"/>
              <a:pathLst>
                <a:path extrusionOk="0" h="4169" w="4069">
                  <a:moveTo>
                    <a:pt x="2032" y="1"/>
                  </a:moveTo>
                  <a:cubicBezTo>
                    <a:pt x="912" y="1"/>
                    <a:pt x="0" y="913"/>
                    <a:pt x="0" y="2033"/>
                  </a:cubicBezTo>
                  <a:lnTo>
                    <a:pt x="0" y="3168"/>
                  </a:lnTo>
                  <a:cubicBezTo>
                    <a:pt x="0" y="3532"/>
                    <a:pt x="96" y="3874"/>
                    <a:pt x="265" y="4169"/>
                  </a:cubicBezTo>
                  <a:lnTo>
                    <a:pt x="1714" y="3385"/>
                  </a:lnTo>
                  <a:lnTo>
                    <a:pt x="1714" y="2872"/>
                  </a:lnTo>
                  <a:cubicBezTo>
                    <a:pt x="1201" y="2809"/>
                    <a:pt x="801" y="2371"/>
                    <a:pt x="801" y="1840"/>
                  </a:cubicBezTo>
                  <a:cubicBezTo>
                    <a:pt x="801" y="1267"/>
                    <a:pt x="1267" y="800"/>
                    <a:pt x="1841" y="800"/>
                  </a:cubicBezTo>
                  <a:lnTo>
                    <a:pt x="2228" y="800"/>
                  </a:lnTo>
                  <a:cubicBezTo>
                    <a:pt x="2802" y="800"/>
                    <a:pt x="3268" y="1266"/>
                    <a:pt x="3268" y="1840"/>
                  </a:cubicBezTo>
                  <a:cubicBezTo>
                    <a:pt x="3268" y="2370"/>
                    <a:pt x="2868" y="2809"/>
                    <a:pt x="2355" y="2872"/>
                  </a:cubicBezTo>
                  <a:lnTo>
                    <a:pt x="2355" y="3384"/>
                  </a:lnTo>
                  <a:lnTo>
                    <a:pt x="3808" y="4163"/>
                  </a:lnTo>
                  <a:cubicBezTo>
                    <a:pt x="3974" y="3868"/>
                    <a:pt x="4069" y="3528"/>
                    <a:pt x="4069" y="3168"/>
                  </a:cubicBezTo>
                  <a:lnTo>
                    <a:pt x="4069" y="2033"/>
                  </a:lnTo>
                  <a:lnTo>
                    <a:pt x="4065" y="2033"/>
                  </a:lnTo>
                  <a:cubicBezTo>
                    <a:pt x="4065" y="913"/>
                    <a:pt x="3153" y="1"/>
                    <a:pt x="20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40"/>
            <p:cNvSpPr/>
            <p:nvPr/>
          </p:nvSpPr>
          <p:spPr>
            <a:xfrm>
              <a:off x="6969854" y="4468802"/>
              <a:ext cx="94102" cy="43564"/>
            </a:xfrm>
            <a:custGeom>
              <a:rect b="b" l="l" r="r" t="t"/>
              <a:pathLst>
                <a:path extrusionOk="0" h="1262" w="2726">
                  <a:moveTo>
                    <a:pt x="1360" y="0"/>
                  </a:moveTo>
                  <a:lnTo>
                    <a:pt x="0" y="738"/>
                  </a:lnTo>
                  <a:cubicBezTo>
                    <a:pt x="361" y="1064"/>
                    <a:pt x="837" y="1261"/>
                    <a:pt x="1359" y="1261"/>
                  </a:cubicBezTo>
                  <a:cubicBezTo>
                    <a:pt x="1361" y="1261"/>
                    <a:pt x="1362" y="1261"/>
                    <a:pt x="1363" y="1261"/>
                  </a:cubicBezTo>
                  <a:cubicBezTo>
                    <a:pt x="1887" y="1261"/>
                    <a:pt x="2365" y="1060"/>
                    <a:pt x="2726" y="733"/>
                  </a:cubicBezTo>
                  <a:lnTo>
                    <a:pt x="13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40"/>
            <p:cNvSpPr/>
            <p:nvPr/>
          </p:nvSpPr>
          <p:spPr>
            <a:xfrm>
              <a:off x="6996263" y="4382567"/>
              <a:ext cx="41010" cy="27616"/>
            </a:xfrm>
            <a:custGeom>
              <a:rect b="b" l="l" r="r" t="t"/>
              <a:pathLst>
                <a:path extrusionOk="0" h="800" w="1188">
                  <a:moveTo>
                    <a:pt x="400" y="1"/>
                  </a:moveTo>
                  <a:cubicBezTo>
                    <a:pt x="179" y="1"/>
                    <a:pt x="0" y="180"/>
                    <a:pt x="0" y="400"/>
                  </a:cubicBezTo>
                  <a:cubicBezTo>
                    <a:pt x="0" y="621"/>
                    <a:pt x="179" y="800"/>
                    <a:pt x="400" y="800"/>
                  </a:cubicBezTo>
                  <a:lnTo>
                    <a:pt x="788" y="800"/>
                  </a:lnTo>
                  <a:cubicBezTo>
                    <a:pt x="1008" y="800"/>
                    <a:pt x="1187" y="621"/>
                    <a:pt x="1187" y="400"/>
                  </a:cubicBezTo>
                  <a:cubicBezTo>
                    <a:pt x="1187" y="180"/>
                    <a:pt x="1008" y="1"/>
                    <a:pt x="78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4" name="Shape 5654"/>
        <p:cNvGrpSpPr/>
        <p:nvPr/>
      </p:nvGrpSpPr>
      <p:grpSpPr>
        <a:xfrm>
          <a:off x="0" y="0"/>
          <a:ext cx="0" cy="0"/>
          <a:chOff x="0" y="0"/>
          <a:chExt cx="0" cy="0"/>
        </a:xfrm>
      </p:grpSpPr>
      <p:sp>
        <p:nvSpPr>
          <p:cNvPr id="5655" name="Google Shape;5655;p41"/>
          <p:cNvSpPr txBox="1"/>
          <p:nvPr/>
        </p:nvSpPr>
        <p:spPr>
          <a:xfrm>
            <a:off x="6472086" y="1515625"/>
            <a:ext cx="1986000" cy="45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Lobster Two"/>
                <a:ea typeface="Lobster Two"/>
                <a:cs typeface="Lobster Two"/>
                <a:sym typeface="Lobster Two"/>
              </a:rPr>
              <a:t>San’yas Training</a:t>
            </a:r>
            <a:endParaRPr sz="2400">
              <a:solidFill>
                <a:schemeClr val="dk1"/>
              </a:solidFill>
              <a:latin typeface="Lobster Two"/>
              <a:ea typeface="Lobster Two"/>
              <a:cs typeface="Lobster Two"/>
              <a:sym typeface="Lobster Two"/>
            </a:endParaRPr>
          </a:p>
        </p:txBody>
      </p:sp>
      <p:sp>
        <p:nvSpPr>
          <p:cNvPr id="5656" name="Google Shape;5656;p41"/>
          <p:cNvSpPr txBox="1"/>
          <p:nvPr/>
        </p:nvSpPr>
        <p:spPr>
          <a:xfrm>
            <a:off x="6473873" y="1972825"/>
            <a:ext cx="23457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ato"/>
                <a:ea typeface="Lato"/>
                <a:cs typeface="Lato"/>
                <a:sym typeface="Lato"/>
              </a:rPr>
              <a:t>Online Indigenous cultural safety </a:t>
            </a:r>
            <a:r>
              <a:rPr lang="en">
                <a:solidFill>
                  <a:schemeClr val="dk1"/>
                </a:solidFill>
                <a:latin typeface="Lato"/>
                <a:ea typeface="Lato"/>
                <a:cs typeface="Lato"/>
                <a:sym typeface="Lato"/>
              </a:rPr>
              <a:t>training</a:t>
            </a:r>
            <a:r>
              <a:rPr lang="en">
                <a:solidFill>
                  <a:schemeClr val="dk1"/>
                </a:solidFill>
                <a:latin typeface="Lato"/>
                <a:ea typeface="Lato"/>
                <a:cs typeface="Lato"/>
                <a:sym typeface="Lato"/>
              </a:rPr>
              <a:t> program (Turpel-Lafond, 2020) </a:t>
            </a:r>
            <a:endParaRPr>
              <a:solidFill>
                <a:schemeClr val="dk1"/>
              </a:solidFill>
              <a:latin typeface="Lato"/>
              <a:ea typeface="Lato"/>
              <a:cs typeface="Lato"/>
              <a:sym typeface="Lato"/>
            </a:endParaRPr>
          </a:p>
        </p:txBody>
      </p:sp>
      <p:sp>
        <p:nvSpPr>
          <p:cNvPr id="5657" name="Google Shape;5657;p41"/>
          <p:cNvSpPr txBox="1"/>
          <p:nvPr/>
        </p:nvSpPr>
        <p:spPr>
          <a:xfrm>
            <a:off x="685914" y="3230300"/>
            <a:ext cx="1984200" cy="45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Lobster Two"/>
                <a:ea typeface="Lobster Two"/>
                <a:cs typeface="Lobster Two"/>
                <a:sym typeface="Lobster Two"/>
              </a:rPr>
              <a:t>Interior Health iLearns</a:t>
            </a:r>
            <a:endParaRPr sz="2400">
              <a:solidFill>
                <a:schemeClr val="dk1"/>
              </a:solidFill>
              <a:latin typeface="Lobster Two"/>
              <a:ea typeface="Lobster Two"/>
              <a:cs typeface="Lobster Two"/>
              <a:sym typeface="Lobster Two"/>
            </a:endParaRPr>
          </a:p>
        </p:txBody>
      </p:sp>
      <p:sp>
        <p:nvSpPr>
          <p:cNvPr id="5658" name="Google Shape;5658;p41"/>
          <p:cNvSpPr txBox="1"/>
          <p:nvPr/>
        </p:nvSpPr>
        <p:spPr>
          <a:xfrm>
            <a:off x="-183470" y="1972825"/>
            <a:ext cx="2853600" cy="54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Lato"/>
                <a:ea typeface="Lato"/>
                <a:cs typeface="Lato"/>
                <a:sym typeface="Lato"/>
              </a:rPr>
              <a:t>Need to include Indigenous methodology such as Two-eyed seeing in teaching (Kurtz, 2017)</a:t>
            </a:r>
            <a:endParaRPr>
              <a:solidFill>
                <a:schemeClr val="dk1"/>
              </a:solidFill>
              <a:latin typeface="Lato"/>
              <a:ea typeface="Lato"/>
              <a:cs typeface="Lato"/>
              <a:sym typeface="Lato"/>
            </a:endParaRPr>
          </a:p>
        </p:txBody>
      </p:sp>
      <p:sp>
        <p:nvSpPr>
          <p:cNvPr id="5659" name="Google Shape;5659;p41"/>
          <p:cNvSpPr txBox="1"/>
          <p:nvPr/>
        </p:nvSpPr>
        <p:spPr>
          <a:xfrm>
            <a:off x="472525" y="3687500"/>
            <a:ext cx="2197800" cy="548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Lato"/>
                <a:ea typeface="Lato"/>
                <a:cs typeface="Lato"/>
                <a:sym typeface="Lato"/>
              </a:rPr>
              <a:t>Basic online training on Indigenous health (Interior Health, n.d.)</a:t>
            </a:r>
            <a:endParaRPr>
              <a:solidFill>
                <a:schemeClr val="dk1"/>
              </a:solidFill>
              <a:latin typeface="Lato"/>
              <a:ea typeface="Lato"/>
              <a:cs typeface="Lato"/>
              <a:sym typeface="Lato"/>
            </a:endParaRPr>
          </a:p>
        </p:txBody>
      </p:sp>
      <p:sp>
        <p:nvSpPr>
          <p:cNvPr id="5660" name="Google Shape;5660;p41"/>
          <p:cNvSpPr txBox="1"/>
          <p:nvPr/>
        </p:nvSpPr>
        <p:spPr>
          <a:xfrm>
            <a:off x="6473886" y="3230300"/>
            <a:ext cx="1984200" cy="45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Lobster Two"/>
                <a:ea typeface="Lobster Two"/>
                <a:cs typeface="Lobster Two"/>
                <a:sym typeface="Lobster Two"/>
              </a:rPr>
              <a:t>APN Education</a:t>
            </a:r>
            <a:endParaRPr sz="2400">
              <a:solidFill>
                <a:schemeClr val="dk1"/>
              </a:solidFill>
              <a:latin typeface="Lobster Two"/>
              <a:ea typeface="Lobster Two"/>
              <a:cs typeface="Lobster Two"/>
              <a:sym typeface="Lobster Two"/>
            </a:endParaRPr>
          </a:p>
        </p:txBody>
      </p:sp>
      <p:sp>
        <p:nvSpPr>
          <p:cNvPr id="5661" name="Google Shape;5661;p41"/>
          <p:cNvSpPr txBox="1"/>
          <p:nvPr/>
        </p:nvSpPr>
        <p:spPr>
          <a:xfrm>
            <a:off x="6473875" y="3687500"/>
            <a:ext cx="2624400" cy="5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Lato"/>
                <a:ea typeface="Lato"/>
                <a:cs typeface="Lato"/>
                <a:sym typeface="Lato"/>
              </a:rPr>
              <a:t>Provides on unit education to HC staff. Hosts hospital-wide seminars (Interior Health, n.d.)</a:t>
            </a:r>
            <a:endParaRPr>
              <a:solidFill>
                <a:schemeClr val="dk1"/>
              </a:solidFill>
              <a:latin typeface="Lato"/>
              <a:ea typeface="Lato"/>
              <a:cs typeface="Lato"/>
              <a:sym typeface="Lato"/>
            </a:endParaRPr>
          </a:p>
        </p:txBody>
      </p:sp>
      <p:sp>
        <p:nvSpPr>
          <p:cNvPr id="5662" name="Google Shape;5662;p41"/>
          <p:cNvSpPr txBox="1"/>
          <p:nvPr/>
        </p:nvSpPr>
        <p:spPr>
          <a:xfrm>
            <a:off x="685914" y="1515625"/>
            <a:ext cx="1984200" cy="45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2400">
                <a:solidFill>
                  <a:schemeClr val="dk1"/>
                </a:solidFill>
                <a:latin typeface="Lobster Two"/>
                <a:ea typeface="Lobster Two"/>
                <a:cs typeface="Lobster Two"/>
                <a:sym typeface="Lobster Two"/>
              </a:rPr>
              <a:t>TRU Revised </a:t>
            </a:r>
            <a:r>
              <a:rPr lang="en" sz="2400">
                <a:solidFill>
                  <a:schemeClr val="dk1"/>
                </a:solidFill>
                <a:latin typeface="Lobster Two"/>
                <a:ea typeface="Lobster Two"/>
                <a:cs typeface="Lobster Two"/>
                <a:sym typeface="Lobster Two"/>
              </a:rPr>
              <a:t>Curriculum</a:t>
            </a:r>
            <a:endParaRPr sz="2400">
              <a:solidFill>
                <a:schemeClr val="dk1"/>
              </a:solidFill>
              <a:latin typeface="Lobster Two"/>
              <a:ea typeface="Lobster Two"/>
              <a:cs typeface="Lobster Two"/>
              <a:sym typeface="Lobster Two"/>
            </a:endParaRPr>
          </a:p>
        </p:txBody>
      </p:sp>
      <p:sp>
        <p:nvSpPr>
          <p:cNvPr id="5663" name="Google Shape;5663;p41"/>
          <p:cNvSpPr txBox="1"/>
          <p:nvPr>
            <p:ph type="title"/>
          </p:nvPr>
        </p:nvSpPr>
        <p:spPr>
          <a:xfrm>
            <a:off x="710188" y="234144"/>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Environmental Scan - Upstream Approach</a:t>
            </a:r>
            <a:endParaRPr b="1"/>
          </a:p>
        </p:txBody>
      </p:sp>
      <p:sp>
        <p:nvSpPr>
          <p:cNvPr id="5664" name="Google Shape;5664;p41"/>
          <p:cNvSpPr/>
          <p:nvPr/>
        </p:nvSpPr>
        <p:spPr>
          <a:xfrm>
            <a:off x="3934550" y="1403363"/>
            <a:ext cx="1270500" cy="1270500"/>
          </a:xfrm>
          <a:prstGeom prst="diamond">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41"/>
          <p:cNvSpPr/>
          <p:nvPr/>
        </p:nvSpPr>
        <p:spPr>
          <a:xfrm>
            <a:off x="3934550" y="2965688"/>
            <a:ext cx="1270500" cy="1270500"/>
          </a:xfrm>
          <a:prstGeom prst="diamond">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41"/>
          <p:cNvSpPr/>
          <p:nvPr/>
        </p:nvSpPr>
        <p:spPr>
          <a:xfrm>
            <a:off x="3234550" y="2184525"/>
            <a:ext cx="1270500" cy="12705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41"/>
          <p:cNvSpPr/>
          <p:nvPr/>
        </p:nvSpPr>
        <p:spPr>
          <a:xfrm>
            <a:off x="4619325" y="2184525"/>
            <a:ext cx="1270500" cy="1270500"/>
          </a:xfrm>
          <a:prstGeom prst="diamond">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68" name="Google Shape;5668;p41"/>
          <p:cNvGrpSpPr/>
          <p:nvPr/>
        </p:nvGrpSpPr>
        <p:grpSpPr>
          <a:xfrm>
            <a:off x="4373657" y="1850091"/>
            <a:ext cx="377062" cy="377044"/>
            <a:chOff x="5431226" y="2045315"/>
            <a:chExt cx="377062" cy="377044"/>
          </a:xfrm>
        </p:grpSpPr>
        <p:sp>
          <p:nvSpPr>
            <p:cNvPr id="5669" name="Google Shape;5669;p41"/>
            <p:cNvSpPr/>
            <p:nvPr/>
          </p:nvSpPr>
          <p:spPr>
            <a:xfrm>
              <a:off x="5431226" y="2173287"/>
              <a:ext cx="78878" cy="238464"/>
            </a:xfrm>
            <a:custGeom>
              <a:rect b="b" l="l" r="r" t="t"/>
              <a:pathLst>
                <a:path extrusionOk="0" h="6908" w="2285">
                  <a:moveTo>
                    <a:pt x="1" y="0"/>
                  </a:moveTo>
                  <a:lnTo>
                    <a:pt x="1" y="4433"/>
                  </a:lnTo>
                  <a:cubicBezTo>
                    <a:pt x="1" y="5511"/>
                    <a:pt x="613" y="6446"/>
                    <a:pt x="1512" y="6907"/>
                  </a:cubicBezTo>
                  <a:lnTo>
                    <a:pt x="1512" y="1475"/>
                  </a:lnTo>
                  <a:cubicBezTo>
                    <a:pt x="1512" y="864"/>
                    <a:pt x="1819" y="324"/>
                    <a:pt x="2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41"/>
            <p:cNvSpPr/>
            <p:nvPr/>
          </p:nvSpPr>
          <p:spPr>
            <a:xfrm>
              <a:off x="5505379" y="2235150"/>
              <a:ext cx="81847" cy="187133"/>
            </a:xfrm>
            <a:custGeom>
              <a:rect b="b" l="l" r="r" t="t"/>
              <a:pathLst>
                <a:path extrusionOk="0" h="5421" w="2371">
                  <a:moveTo>
                    <a:pt x="1" y="1"/>
                  </a:moveTo>
                  <a:lnTo>
                    <a:pt x="1" y="5349"/>
                  </a:lnTo>
                  <a:cubicBezTo>
                    <a:pt x="205" y="5396"/>
                    <a:pt x="416" y="5421"/>
                    <a:pt x="634" y="5421"/>
                  </a:cubicBezTo>
                  <a:lnTo>
                    <a:pt x="1050" y="5421"/>
                  </a:lnTo>
                  <a:cubicBezTo>
                    <a:pt x="811" y="5126"/>
                    <a:pt x="670" y="4752"/>
                    <a:pt x="670" y="4345"/>
                  </a:cubicBezTo>
                  <a:cubicBezTo>
                    <a:pt x="671" y="3568"/>
                    <a:pt x="1193" y="2908"/>
                    <a:pt x="1906" y="2699"/>
                  </a:cubicBezTo>
                  <a:cubicBezTo>
                    <a:pt x="1762" y="2647"/>
                    <a:pt x="1628" y="2564"/>
                    <a:pt x="1516" y="2451"/>
                  </a:cubicBezTo>
                  <a:cubicBezTo>
                    <a:pt x="1316" y="2251"/>
                    <a:pt x="1205" y="1986"/>
                    <a:pt x="1205" y="1703"/>
                  </a:cubicBezTo>
                  <a:cubicBezTo>
                    <a:pt x="1205" y="1160"/>
                    <a:pt x="1618" y="711"/>
                    <a:pt x="2146" y="653"/>
                  </a:cubicBezTo>
                  <a:lnTo>
                    <a:pt x="23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41"/>
            <p:cNvSpPr/>
            <p:nvPr/>
          </p:nvSpPr>
          <p:spPr>
            <a:xfrm>
              <a:off x="5651474" y="2235219"/>
              <a:ext cx="82537" cy="187133"/>
            </a:xfrm>
            <a:custGeom>
              <a:rect b="b" l="l" r="r" t="t"/>
              <a:pathLst>
                <a:path extrusionOk="0" h="5421" w="2391">
                  <a:moveTo>
                    <a:pt x="0" y="1"/>
                  </a:moveTo>
                  <a:lnTo>
                    <a:pt x="227" y="652"/>
                  </a:lnTo>
                  <a:cubicBezTo>
                    <a:pt x="754" y="711"/>
                    <a:pt x="1166" y="1159"/>
                    <a:pt x="1166" y="1702"/>
                  </a:cubicBezTo>
                  <a:cubicBezTo>
                    <a:pt x="1166" y="1984"/>
                    <a:pt x="1056" y="2250"/>
                    <a:pt x="856" y="2450"/>
                  </a:cubicBezTo>
                  <a:cubicBezTo>
                    <a:pt x="746" y="2561"/>
                    <a:pt x="617" y="2643"/>
                    <a:pt x="475" y="2695"/>
                  </a:cubicBezTo>
                  <a:cubicBezTo>
                    <a:pt x="1193" y="2900"/>
                    <a:pt x="1721" y="3561"/>
                    <a:pt x="1721" y="4345"/>
                  </a:cubicBezTo>
                  <a:cubicBezTo>
                    <a:pt x="1721" y="4753"/>
                    <a:pt x="1578" y="5127"/>
                    <a:pt x="1341" y="5421"/>
                  </a:cubicBezTo>
                  <a:lnTo>
                    <a:pt x="1757" y="5421"/>
                  </a:lnTo>
                  <a:cubicBezTo>
                    <a:pt x="1975" y="5421"/>
                    <a:pt x="2186" y="5395"/>
                    <a:pt x="2390" y="5349"/>
                  </a:cubicBezTo>
                  <a:lnTo>
                    <a:pt x="239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41"/>
            <p:cNvSpPr/>
            <p:nvPr/>
          </p:nvSpPr>
          <p:spPr>
            <a:xfrm>
              <a:off x="5729389" y="2173287"/>
              <a:ext cx="78878" cy="238464"/>
            </a:xfrm>
            <a:custGeom>
              <a:rect b="b" l="l" r="r" t="t"/>
              <a:pathLst>
                <a:path extrusionOk="0" h="6908" w="2285">
                  <a:moveTo>
                    <a:pt x="0" y="0"/>
                  </a:moveTo>
                  <a:cubicBezTo>
                    <a:pt x="467" y="324"/>
                    <a:pt x="774" y="864"/>
                    <a:pt x="774" y="1475"/>
                  </a:cubicBezTo>
                  <a:lnTo>
                    <a:pt x="774" y="6907"/>
                  </a:lnTo>
                  <a:cubicBezTo>
                    <a:pt x="1670" y="6445"/>
                    <a:pt x="2284" y="5511"/>
                    <a:pt x="2284" y="4433"/>
                  </a:cubicBezTo>
                  <a:lnTo>
                    <a:pt x="22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41"/>
            <p:cNvSpPr/>
            <p:nvPr/>
          </p:nvSpPr>
          <p:spPr>
            <a:xfrm>
              <a:off x="5431261" y="2121574"/>
              <a:ext cx="377027" cy="29618"/>
            </a:xfrm>
            <a:custGeom>
              <a:rect b="b" l="l" r="r" t="t"/>
              <a:pathLst>
                <a:path extrusionOk="0" h="858" w="10922">
                  <a:moveTo>
                    <a:pt x="60" y="0"/>
                  </a:moveTo>
                  <a:cubicBezTo>
                    <a:pt x="21" y="187"/>
                    <a:pt x="1" y="378"/>
                    <a:pt x="1" y="576"/>
                  </a:cubicBezTo>
                  <a:lnTo>
                    <a:pt x="1" y="858"/>
                  </a:lnTo>
                  <a:lnTo>
                    <a:pt x="10922" y="858"/>
                  </a:lnTo>
                  <a:lnTo>
                    <a:pt x="10922" y="576"/>
                  </a:lnTo>
                  <a:cubicBezTo>
                    <a:pt x="10920" y="378"/>
                    <a:pt x="10900" y="187"/>
                    <a:pt x="108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41"/>
            <p:cNvSpPr/>
            <p:nvPr/>
          </p:nvSpPr>
          <p:spPr>
            <a:xfrm>
              <a:off x="5440858" y="2045315"/>
              <a:ext cx="106908" cy="54196"/>
            </a:xfrm>
            <a:custGeom>
              <a:rect b="b" l="l" r="r" t="t"/>
              <a:pathLst>
                <a:path extrusionOk="0" h="1570" w="3097">
                  <a:moveTo>
                    <a:pt x="2505" y="1"/>
                  </a:moveTo>
                  <a:cubicBezTo>
                    <a:pt x="1404" y="1"/>
                    <a:pt x="451" y="641"/>
                    <a:pt x="0" y="1569"/>
                  </a:cubicBezTo>
                  <a:lnTo>
                    <a:pt x="3097" y="1569"/>
                  </a:lnTo>
                  <a:lnTo>
                    <a:pt x="30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41"/>
            <p:cNvSpPr/>
            <p:nvPr/>
          </p:nvSpPr>
          <p:spPr>
            <a:xfrm>
              <a:off x="5691761" y="2045350"/>
              <a:ext cx="106908" cy="54231"/>
            </a:xfrm>
            <a:custGeom>
              <a:rect b="b" l="l" r="r" t="t"/>
              <a:pathLst>
                <a:path extrusionOk="0" h="1571" w="3097">
                  <a:moveTo>
                    <a:pt x="0" y="1"/>
                  </a:moveTo>
                  <a:lnTo>
                    <a:pt x="0" y="1570"/>
                  </a:lnTo>
                  <a:lnTo>
                    <a:pt x="3097" y="1570"/>
                  </a:lnTo>
                  <a:cubicBezTo>
                    <a:pt x="3056" y="1485"/>
                    <a:pt x="3011" y="1403"/>
                    <a:pt x="2963" y="1325"/>
                  </a:cubicBezTo>
                  <a:cubicBezTo>
                    <a:pt x="2472" y="532"/>
                    <a:pt x="1593" y="1"/>
                    <a:pt x="5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41"/>
            <p:cNvSpPr/>
            <p:nvPr/>
          </p:nvSpPr>
          <p:spPr>
            <a:xfrm>
              <a:off x="5580601" y="2173287"/>
              <a:ext cx="78291" cy="39871"/>
            </a:xfrm>
            <a:custGeom>
              <a:rect b="b" l="l" r="r" t="t"/>
              <a:pathLst>
                <a:path extrusionOk="0" h="1155" w="2268">
                  <a:moveTo>
                    <a:pt x="1" y="0"/>
                  </a:moveTo>
                  <a:cubicBezTo>
                    <a:pt x="385" y="265"/>
                    <a:pt x="659" y="677"/>
                    <a:pt x="745" y="1155"/>
                  </a:cubicBezTo>
                  <a:lnTo>
                    <a:pt x="1523" y="1155"/>
                  </a:lnTo>
                  <a:cubicBezTo>
                    <a:pt x="1609" y="678"/>
                    <a:pt x="1883" y="266"/>
                    <a:pt x="22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41"/>
            <p:cNvSpPr/>
            <p:nvPr/>
          </p:nvSpPr>
          <p:spPr>
            <a:xfrm>
              <a:off x="5569865" y="2045315"/>
              <a:ext cx="99797" cy="54196"/>
            </a:xfrm>
            <a:custGeom>
              <a:rect b="b" l="l" r="r" t="t"/>
              <a:pathLst>
                <a:path extrusionOk="0" h="1570" w="2891">
                  <a:moveTo>
                    <a:pt x="0" y="1"/>
                  </a:moveTo>
                  <a:lnTo>
                    <a:pt x="0" y="1569"/>
                  </a:lnTo>
                  <a:lnTo>
                    <a:pt x="2891" y="1569"/>
                  </a:lnTo>
                  <a:lnTo>
                    <a:pt x="28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41"/>
            <p:cNvSpPr/>
            <p:nvPr/>
          </p:nvSpPr>
          <p:spPr>
            <a:xfrm>
              <a:off x="5507036" y="2184265"/>
              <a:ext cx="76669" cy="28859"/>
            </a:xfrm>
            <a:custGeom>
              <a:rect b="b" l="l" r="r" t="t"/>
              <a:pathLst>
                <a:path extrusionOk="0" h="836" w="2221">
                  <a:moveTo>
                    <a:pt x="1110" y="1"/>
                  </a:moveTo>
                  <a:cubicBezTo>
                    <a:pt x="585" y="1"/>
                    <a:pt x="140" y="354"/>
                    <a:pt x="1" y="836"/>
                  </a:cubicBezTo>
                  <a:lnTo>
                    <a:pt x="2221" y="836"/>
                  </a:lnTo>
                  <a:cubicBezTo>
                    <a:pt x="2081" y="354"/>
                    <a:pt x="1637" y="1"/>
                    <a:pt x="11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41"/>
            <p:cNvSpPr/>
            <p:nvPr/>
          </p:nvSpPr>
          <p:spPr>
            <a:xfrm>
              <a:off x="5655824" y="2184265"/>
              <a:ext cx="76703" cy="28859"/>
            </a:xfrm>
            <a:custGeom>
              <a:rect b="b" l="l" r="r" t="t"/>
              <a:pathLst>
                <a:path extrusionOk="0" h="836" w="2222">
                  <a:moveTo>
                    <a:pt x="1111" y="1"/>
                  </a:moveTo>
                  <a:cubicBezTo>
                    <a:pt x="584" y="1"/>
                    <a:pt x="140" y="354"/>
                    <a:pt x="0" y="836"/>
                  </a:cubicBezTo>
                  <a:lnTo>
                    <a:pt x="2221" y="836"/>
                  </a:lnTo>
                  <a:cubicBezTo>
                    <a:pt x="2081" y="354"/>
                    <a:pt x="1635" y="1"/>
                    <a:pt x="11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41"/>
            <p:cNvSpPr/>
            <p:nvPr/>
          </p:nvSpPr>
          <p:spPr>
            <a:xfrm>
              <a:off x="5569140" y="2235150"/>
              <a:ext cx="100522" cy="90788"/>
            </a:xfrm>
            <a:custGeom>
              <a:rect b="b" l="l" r="r" t="t"/>
              <a:pathLst>
                <a:path extrusionOk="0" h="2630" w="2912">
                  <a:moveTo>
                    <a:pt x="1711" y="1"/>
                  </a:moveTo>
                  <a:lnTo>
                    <a:pt x="1201" y="2"/>
                  </a:lnTo>
                  <a:lnTo>
                    <a:pt x="759" y="1288"/>
                  </a:lnTo>
                  <a:lnTo>
                    <a:pt x="417" y="1288"/>
                  </a:lnTo>
                  <a:cubicBezTo>
                    <a:pt x="187" y="1288"/>
                    <a:pt x="1" y="1476"/>
                    <a:pt x="1" y="1704"/>
                  </a:cubicBezTo>
                  <a:cubicBezTo>
                    <a:pt x="25" y="1958"/>
                    <a:pt x="164" y="2098"/>
                    <a:pt x="417" y="2121"/>
                  </a:cubicBezTo>
                  <a:lnTo>
                    <a:pt x="856" y="2121"/>
                  </a:lnTo>
                  <a:lnTo>
                    <a:pt x="927" y="2344"/>
                  </a:lnTo>
                  <a:cubicBezTo>
                    <a:pt x="979" y="2516"/>
                    <a:pt x="1135" y="2629"/>
                    <a:pt x="1313" y="2629"/>
                  </a:cubicBezTo>
                  <a:lnTo>
                    <a:pt x="1600" y="2629"/>
                  </a:lnTo>
                  <a:cubicBezTo>
                    <a:pt x="1778" y="2629"/>
                    <a:pt x="1934" y="2516"/>
                    <a:pt x="1987" y="2344"/>
                  </a:cubicBezTo>
                  <a:lnTo>
                    <a:pt x="2057" y="2121"/>
                  </a:lnTo>
                  <a:lnTo>
                    <a:pt x="2496" y="2121"/>
                  </a:lnTo>
                  <a:cubicBezTo>
                    <a:pt x="2749" y="2097"/>
                    <a:pt x="2889" y="1958"/>
                    <a:pt x="2912" y="1703"/>
                  </a:cubicBezTo>
                  <a:cubicBezTo>
                    <a:pt x="2912" y="1474"/>
                    <a:pt x="2726" y="1287"/>
                    <a:pt x="2496" y="1287"/>
                  </a:cubicBezTo>
                  <a:lnTo>
                    <a:pt x="2154" y="1287"/>
                  </a:lnTo>
                  <a:lnTo>
                    <a:pt x="17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41"/>
            <p:cNvSpPr/>
            <p:nvPr/>
          </p:nvSpPr>
          <p:spPr>
            <a:xfrm>
              <a:off x="5552328" y="2396228"/>
              <a:ext cx="134870" cy="26132"/>
            </a:xfrm>
            <a:custGeom>
              <a:rect b="b" l="l" r="r" t="t"/>
              <a:pathLst>
                <a:path extrusionOk="0" h="757" w="3907">
                  <a:moveTo>
                    <a:pt x="0" y="1"/>
                  </a:moveTo>
                  <a:cubicBezTo>
                    <a:pt x="136" y="438"/>
                    <a:pt x="545" y="757"/>
                    <a:pt x="1028" y="757"/>
                  </a:cubicBezTo>
                  <a:lnTo>
                    <a:pt x="2880" y="757"/>
                  </a:lnTo>
                  <a:cubicBezTo>
                    <a:pt x="3361" y="757"/>
                    <a:pt x="3771" y="438"/>
                    <a:pt x="39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41"/>
            <p:cNvSpPr/>
            <p:nvPr/>
          </p:nvSpPr>
          <p:spPr>
            <a:xfrm>
              <a:off x="5552362" y="2348035"/>
              <a:ext cx="134904" cy="26166"/>
            </a:xfrm>
            <a:custGeom>
              <a:rect b="b" l="l" r="r" t="t"/>
              <a:pathLst>
                <a:path extrusionOk="0" h="758" w="3908">
                  <a:moveTo>
                    <a:pt x="1027" y="1"/>
                  </a:moveTo>
                  <a:cubicBezTo>
                    <a:pt x="545" y="1"/>
                    <a:pt x="135" y="319"/>
                    <a:pt x="0" y="758"/>
                  </a:cubicBezTo>
                  <a:lnTo>
                    <a:pt x="3907" y="758"/>
                  </a:lnTo>
                  <a:cubicBezTo>
                    <a:pt x="3770" y="319"/>
                    <a:pt x="3360" y="1"/>
                    <a:pt x="28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3" name="Google Shape;5683;p41"/>
          <p:cNvGrpSpPr/>
          <p:nvPr/>
        </p:nvGrpSpPr>
        <p:grpSpPr>
          <a:xfrm>
            <a:off x="5066038" y="2631220"/>
            <a:ext cx="377074" cy="377109"/>
            <a:chOff x="7526722" y="2045315"/>
            <a:chExt cx="377074" cy="377109"/>
          </a:xfrm>
        </p:grpSpPr>
        <p:sp>
          <p:nvSpPr>
            <p:cNvPr id="5684" name="Google Shape;5684;p41"/>
            <p:cNvSpPr/>
            <p:nvPr/>
          </p:nvSpPr>
          <p:spPr>
            <a:xfrm>
              <a:off x="7573188" y="2318554"/>
              <a:ext cx="252341" cy="103871"/>
            </a:xfrm>
            <a:custGeom>
              <a:rect b="b" l="l" r="r" t="t"/>
              <a:pathLst>
                <a:path extrusionOk="0" h="3009" w="7310">
                  <a:moveTo>
                    <a:pt x="6525" y="0"/>
                  </a:moveTo>
                  <a:cubicBezTo>
                    <a:pt x="6326" y="0"/>
                    <a:pt x="6163" y="164"/>
                    <a:pt x="6163" y="366"/>
                  </a:cubicBezTo>
                  <a:lnTo>
                    <a:pt x="6163" y="1959"/>
                  </a:lnTo>
                  <a:lnTo>
                    <a:pt x="1147" y="1959"/>
                  </a:lnTo>
                  <a:lnTo>
                    <a:pt x="1147" y="366"/>
                  </a:lnTo>
                  <a:cubicBezTo>
                    <a:pt x="1147" y="164"/>
                    <a:pt x="984" y="0"/>
                    <a:pt x="783" y="0"/>
                  </a:cubicBezTo>
                  <a:lnTo>
                    <a:pt x="15" y="0"/>
                  </a:lnTo>
                  <a:lnTo>
                    <a:pt x="15" y="1552"/>
                  </a:lnTo>
                  <a:cubicBezTo>
                    <a:pt x="1" y="2356"/>
                    <a:pt x="651" y="3009"/>
                    <a:pt x="1454" y="3009"/>
                  </a:cubicBezTo>
                  <a:lnTo>
                    <a:pt x="5856" y="3009"/>
                  </a:lnTo>
                  <a:cubicBezTo>
                    <a:pt x="6659" y="3009"/>
                    <a:pt x="7310" y="2356"/>
                    <a:pt x="7310" y="1552"/>
                  </a:cubicBezTo>
                  <a:lnTo>
                    <a:pt x="7310" y="0"/>
                  </a:lnTo>
                  <a:lnTo>
                    <a:pt x="6527" y="0"/>
                  </a:lnTo>
                  <a:cubicBezTo>
                    <a:pt x="6526" y="0"/>
                    <a:pt x="6526" y="0"/>
                    <a:pt x="65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41"/>
            <p:cNvSpPr/>
            <p:nvPr/>
          </p:nvSpPr>
          <p:spPr>
            <a:xfrm>
              <a:off x="7634878" y="2340993"/>
              <a:ext cx="129070" cy="23094"/>
            </a:xfrm>
            <a:custGeom>
              <a:rect b="b" l="l" r="r" t="t"/>
              <a:pathLst>
                <a:path extrusionOk="0" h="669" w="3739">
                  <a:moveTo>
                    <a:pt x="0" y="1"/>
                  </a:moveTo>
                  <a:lnTo>
                    <a:pt x="0" y="669"/>
                  </a:lnTo>
                  <a:lnTo>
                    <a:pt x="3738" y="669"/>
                  </a:lnTo>
                  <a:lnTo>
                    <a:pt x="37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41"/>
            <p:cNvSpPr/>
            <p:nvPr/>
          </p:nvSpPr>
          <p:spPr>
            <a:xfrm>
              <a:off x="7538701" y="2045488"/>
              <a:ext cx="321347" cy="273571"/>
            </a:xfrm>
            <a:custGeom>
              <a:rect b="b" l="l" r="r" t="t"/>
              <a:pathLst>
                <a:path extrusionOk="0" h="7925" w="9309">
                  <a:moveTo>
                    <a:pt x="4727" y="5358"/>
                  </a:moveTo>
                  <a:lnTo>
                    <a:pt x="5723" y="6184"/>
                  </a:lnTo>
                  <a:lnTo>
                    <a:pt x="5316" y="6678"/>
                  </a:lnTo>
                  <a:lnTo>
                    <a:pt x="4727" y="6189"/>
                  </a:lnTo>
                  <a:lnTo>
                    <a:pt x="4138" y="6678"/>
                  </a:lnTo>
                  <a:lnTo>
                    <a:pt x="3729" y="6184"/>
                  </a:lnTo>
                  <a:lnTo>
                    <a:pt x="4727" y="5358"/>
                  </a:lnTo>
                  <a:close/>
                  <a:moveTo>
                    <a:pt x="3736" y="1"/>
                  </a:moveTo>
                  <a:cubicBezTo>
                    <a:pt x="1729" y="1"/>
                    <a:pt x="87" y="1593"/>
                    <a:pt x="0" y="3581"/>
                  </a:cubicBezTo>
                  <a:cubicBezTo>
                    <a:pt x="437" y="3257"/>
                    <a:pt x="969" y="3108"/>
                    <a:pt x="1508" y="3106"/>
                  </a:cubicBezTo>
                  <a:cubicBezTo>
                    <a:pt x="1785" y="2758"/>
                    <a:pt x="2208" y="2553"/>
                    <a:pt x="2653" y="2553"/>
                  </a:cubicBezTo>
                  <a:cubicBezTo>
                    <a:pt x="3459" y="2553"/>
                    <a:pt x="4116" y="3209"/>
                    <a:pt x="4116" y="4018"/>
                  </a:cubicBezTo>
                  <a:cubicBezTo>
                    <a:pt x="4116" y="4826"/>
                    <a:pt x="3459" y="5482"/>
                    <a:pt x="2653" y="5482"/>
                  </a:cubicBezTo>
                  <a:cubicBezTo>
                    <a:pt x="2291" y="5482"/>
                    <a:pt x="1942" y="5349"/>
                    <a:pt x="1673" y="5106"/>
                  </a:cubicBezTo>
                  <a:lnTo>
                    <a:pt x="1440" y="5104"/>
                  </a:lnTo>
                  <a:cubicBezTo>
                    <a:pt x="1204" y="5104"/>
                    <a:pt x="1011" y="5297"/>
                    <a:pt x="1011" y="5534"/>
                  </a:cubicBezTo>
                  <a:lnTo>
                    <a:pt x="1011" y="7274"/>
                  </a:lnTo>
                  <a:lnTo>
                    <a:pt x="1779" y="7274"/>
                  </a:lnTo>
                  <a:cubicBezTo>
                    <a:pt x="2209" y="7274"/>
                    <a:pt x="2574" y="7546"/>
                    <a:pt x="2718" y="7925"/>
                  </a:cubicBezTo>
                  <a:lnTo>
                    <a:pt x="6585" y="7925"/>
                  </a:lnTo>
                  <a:cubicBezTo>
                    <a:pt x="6728" y="7544"/>
                    <a:pt x="7095" y="7274"/>
                    <a:pt x="7524" y="7274"/>
                  </a:cubicBezTo>
                  <a:lnTo>
                    <a:pt x="9309" y="7274"/>
                  </a:lnTo>
                  <a:lnTo>
                    <a:pt x="9309" y="4884"/>
                  </a:lnTo>
                  <a:cubicBezTo>
                    <a:pt x="9081" y="4946"/>
                    <a:pt x="8841" y="4976"/>
                    <a:pt x="8598" y="4976"/>
                  </a:cubicBezTo>
                  <a:lnTo>
                    <a:pt x="7781" y="4973"/>
                  </a:lnTo>
                  <a:lnTo>
                    <a:pt x="7760" y="4973"/>
                  </a:lnTo>
                  <a:cubicBezTo>
                    <a:pt x="7484" y="5291"/>
                    <a:pt x="7081" y="5478"/>
                    <a:pt x="6653" y="5478"/>
                  </a:cubicBezTo>
                  <a:cubicBezTo>
                    <a:pt x="5846" y="5478"/>
                    <a:pt x="5190" y="4822"/>
                    <a:pt x="5190" y="4014"/>
                  </a:cubicBezTo>
                  <a:cubicBezTo>
                    <a:pt x="5190" y="3206"/>
                    <a:pt x="5846" y="2550"/>
                    <a:pt x="6653" y="2550"/>
                  </a:cubicBezTo>
                  <a:cubicBezTo>
                    <a:pt x="7043" y="2550"/>
                    <a:pt x="7415" y="2706"/>
                    <a:pt x="7688" y="2980"/>
                  </a:cubicBezTo>
                  <a:cubicBezTo>
                    <a:pt x="7719" y="2977"/>
                    <a:pt x="8638" y="2976"/>
                    <a:pt x="8638" y="2976"/>
                  </a:cubicBezTo>
                  <a:cubicBezTo>
                    <a:pt x="8817" y="2976"/>
                    <a:pt x="8983" y="2904"/>
                    <a:pt x="9096" y="2781"/>
                  </a:cubicBezTo>
                  <a:cubicBezTo>
                    <a:pt x="9019" y="2452"/>
                    <a:pt x="8897" y="2135"/>
                    <a:pt x="8730" y="1836"/>
                  </a:cubicBezTo>
                  <a:cubicBezTo>
                    <a:pt x="8657" y="1705"/>
                    <a:pt x="8575" y="1576"/>
                    <a:pt x="8487" y="1456"/>
                  </a:cubicBezTo>
                  <a:cubicBezTo>
                    <a:pt x="8323" y="1393"/>
                    <a:pt x="8179" y="1291"/>
                    <a:pt x="8064" y="1160"/>
                  </a:cubicBezTo>
                  <a:lnTo>
                    <a:pt x="7576" y="1272"/>
                  </a:lnTo>
                  <a:cubicBezTo>
                    <a:pt x="7166" y="1352"/>
                    <a:pt x="6816" y="1616"/>
                    <a:pt x="6686" y="1791"/>
                  </a:cubicBezTo>
                  <a:lnTo>
                    <a:pt x="6204" y="1372"/>
                  </a:lnTo>
                  <a:cubicBezTo>
                    <a:pt x="6451" y="1034"/>
                    <a:pt x="7004" y="713"/>
                    <a:pt x="7606" y="604"/>
                  </a:cubicBezTo>
                  <a:cubicBezTo>
                    <a:pt x="7001" y="209"/>
                    <a:pt x="6301" y="1"/>
                    <a:pt x="55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41"/>
            <p:cNvSpPr/>
            <p:nvPr/>
          </p:nvSpPr>
          <p:spPr>
            <a:xfrm>
              <a:off x="7613889" y="2155474"/>
              <a:ext cx="44911" cy="57062"/>
            </a:xfrm>
            <a:custGeom>
              <a:rect b="b" l="l" r="r" t="t"/>
              <a:pathLst>
                <a:path extrusionOk="0" h="1653" w="1301">
                  <a:moveTo>
                    <a:pt x="477" y="1"/>
                  </a:moveTo>
                  <a:cubicBezTo>
                    <a:pt x="305" y="1"/>
                    <a:pt x="139" y="56"/>
                    <a:pt x="1" y="153"/>
                  </a:cubicBezTo>
                  <a:cubicBezTo>
                    <a:pt x="216" y="336"/>
                    <a:pt x="353" y="609"/>
                    <a:pt x="353" y="914"/>
                  </a:cubicBezTo>
                  <a:cubicBezTo>
                    <a:pt x="353" y="1162"/>
                    <a:pt x="262" y="1390"/>
                    <a:pt x="112" y="1565"/>
                  </a:cubicBezTo>
                  <a:cubicBezTo>
                    <a:pt x="224" y="1623"/>
                    <a:pt x="349" y="1652"/>
                    <a:pt x="477" y="1652"/>
                  </a:cubicBezTo>
                  <a:cubicBezTo>
                    <a:pt x="932" y="1652"/>
                    <a:pt x="1301" y="1282"/>
                    <a:pt x="1301" y="826"/>
                  </a:cubicBezTo>
                  <a:cubicBezTo>
                    <a:pt x="1301" y="372"/>
                    <a:pt x="932" y="1"/>
                    <a:pt x="4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41"/>
            <p:cNvSpPr/>
            <p:nvPr/>
          </p:nvSpPr>
          <p:spPr>
            <a:xfrm>
              <a:off x="7739962" y="2155508"/>
              <a:ext cx="43875" cy="57096"/>
            </a:xfrm>
            <a:custGeom>
              <a:rect b="b" l="l" r="r" t="t"/>
              <a:pathLst>
                <a:path extrusionOk="0" h="1654" w="1271">
                  <a:moveTo>
                    <a:pt x="824" y="1"/>
                  </a:moveTo>
                  <a:cubicBezTo>
                    <a:pt x="370" y="1"/>
                    <a:pt x="1" y="371"/>
                    <a:pt x="1" y="827"/>
                  </a:cubicBezTo>
                  <a:cubicBezTo>
                    <a:pt x="1" y="1281"/>
                    <a:pt x="370" y="1653"/>
                    <a:pt x="824" y="1653"/>
                  </a:cubicBezTo>
                  <a:cubicBezTo>
                    <a:pt x="986" y="1653"/>
                    <a:pt x="1141" y="1604"/>
                    <a:pt x="1271" y="1520"/>
                  </a:cubicBezTo>
                  <a:cubicBezTo>
                    <a:pt x="1074" y="1337"/>
                    <a:pt x="951" y="1076"/>
                    <a:pt x="951" y="788"/>
                  </a:cubicBezTo>
                  <a:cubicBezTo>
                    <a:pt x="951" y="523"/>
                    <a:pt x="1054" y="283"/>
                    <a:pt x="1222" y="105"/>
                  </a:cubicBezTo>
                  <a:cubicBezTo>
                    <a:pt x="1102" y="37"/>
                    <a:pt x="967" y="1"/>
                    <a:pt x="8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9" name="Google Shape;5689;p41"/>
            <p:cNvSpPr/>
            <p:nvPr/>
          </p:nvSpPr>
          <p:spPr>
            <a:xfrm>
              <a:off x="7526722" y="2174599"/>
              <a:ext cx="77290" cy="154304"/>
            </a:xfrm>
            <a:custGeom>
              <a:rect b="b" l="l" r="r" t="t"/>
              <a:pathLst>
                <a:path extrusionOk="0" h="4470" w="2239">
                  <a:moveTo>
                    <a:pt x="1799" y="1"/>
                  </a:moveTo>
                  <a:cubicBezTo>
                    <a:pt x="1796" y="1"/>
                    <a:pt x="1793" y="1"/>
                    <a:pt x="1790" y="1"/>
                  </a:cubicBezTo>
                  <a:cubicBezTo>
                    <a:pt x="804" y="1"/>
                    <a:pt x="1" y="804"/>
                    <a:pt x="1" y="1791"/>
                  </a:cubicBezTo>
                  <a:lnTo>
                    <a:pt x="1" y="3494"/>
                  </a:lnTo>
                  <a:cubicBezTo>
                    <a:pt x="1" y="3953"/>
                    <a:pt x="305" y="4341"/>
                    <a:pt x="721" y="4469"/>
                  </a:cubicBezTo>
                  <a:lnTo>
                    <a:pt x="721" y="1789"/>
                  </a:lnTo>
                  <a:cubicBezTo>
                    <a:pt x="721" y="1199"/>
                    <a:pt x="1201" y="720"/>
                    <a:pt x="1790" y="720"/>
                  </a:cubicBezTo>
                  <a:cubicBezTo>
                    <a:pt x="1795" y="720"/>
                    <a:pt x="1799" y="720"/>
                    <a:pt x="1804" y="720"/>
                  </a:cubicBezTo>
                  <a:cubicBezTo>
                    <a:pt x="2008" y="720"/>
                    <a:pt x="2238" y="604"/>
                    <a:pt x="2238" y="362"/>
                  </a:cubicBezTo>
                  <a:cubicBezTo>
                    <a:pt x="2238" y="116"/>
                    <a:pt x="2004" y="1"/>
                    <a:pt x="17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0" name="Google Shape;5690;p41"/>
            <p:cNvSpPr/>
            <p:nvPr/>
          </p:nvSpPr>
          <p:spPr>
            <a:xfrm>
              <a:off x="7794851" y="2045315"/>
              <a:ext cx="108945" cy="149782"/>
            </a:xfrm>
            <a:custGeom>
              <a:rect b="b" l="l" r="r" t="t"/>
              <a:pathLst>
                <a:path extrusionOk="0" h="4339" w="3156">
                  <a:moveTo>
                    <a:pt x="1453" y="1"/>
                  </a:moveTo>
                  <a:cubicBezTo>
                    <a:pt x="1210" y="1"/>
                    <a:pt x="1013" y="197"/>
                    <a:pt x="1011" y="440"/>
                  </a:cubicBezTo>
                  <a:cubicBezTo>
                    <a:pt x="1021" y="696"/>
                    <a:pt x="1211" y="888"/>
                    <a:pt x="1453" y="888"/>
                  </a:cubicBezTo>
                  <a:lnTo>
                    <a:pt x="2436" y="888"/>
                  </a:lnTo>
                  <a:lnTo>
                    <a:pt x="2436" y="2536"/>
                  </a:lnTo>
                  <a:cubicBezTo>
                    <a:pt x="2436" y="2725"/>
                    <a:pt x="2375" y="2906"/>
                    <a:pt x="2257" y="3079"/>
                  </a:cubicBezTo>
                  <a:cubicBezTo>
                    <a:pt x="2027" y="3417"/>
                    <a:pt x="1638" y="3618"/>
                    <a:pt x="1218" y="3618"/>
                  </a:cubicBezTo>
                  <a:lnTo>
                    <a:pt x="360" y="3618"/>
                  </a:lnTo>
                  <a:cubicBezTo>
                    <a:pt x="161" y="3618"/>
                    <a:pt x="1" y="3780"/>
                    <a:pt x="1" y="3979"/>
                  </a:cubicBezTo>
                  <a:cubicBezTo>
                    <a:pt x="1" y="4176"/>
                    <a:pt x="161" y="4338"/>
                    <a:pt x="360" y="4338"/>
                  </a:cubicBezTo>
                  <a:lnTo>
                    <a:pt x="1180" y="4338"/>
                  </a:lnTo>
                  <a:cubicBezTo>
                    <a:pt x="1708" y="4338"/>
                    <a:pt x="2205" y="4145"/>
                    <a:pt x="2579" y="3796"/>
                  </a:cubicBezTo>
                  <a:cubicBezTo>
                    <a:pt x="2951" y="3449"/>
                    <a:pt x="3154" y="3002"/>
                    <a:pt x="3154" y="2536"/>
                  </a:cubicBezTo>
                  <a:lnTo>
                    <a:pt x="3154" y="534"/>
                  </a:lnTo>
                  <a:cubicBezTo>
                    <a:pt x="3156" y="241"/>
                    <a:pt x="2917" y="1"/>
                    <a:pt x="2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1" name="Google Shape;5691;p41"/>
          <p:cNvGrpSpPr/>
          <p:nvPr/>
        </p:nvGrpSpPr>
        <p:grpSpPr>
          <a:xfrm>
            <a:off x="4373668" y="3467775"/>
            <a:ext cx="377040" cy="266325"/>
            <a:chOff x="4732751" y="3494188"/>
            <a:chExt cx="377040" cy="266325"/>
          </a:xfrm>
        </p:grpSpPr>
        <p:sp>
          <p:nvSpPr>
            <p:cNvPr id="5692" name="Google Shape;5692;p41"/>
            <p:cNvSpPr/>
            <p:nvPr/>
          </p:nvSpPr>
          <p:spPr>
            <a:xfrm>
              <a:off x="4759022" y="3494188"/>
              <a:ext cx="283064" cy="87784"/>
            </a:xfrm>
            <a:custGeom>
              <a:rect b="b" l="l" r="r" t="t"/>
              <a:pathLst>
                <a:path extrusionOk="0" h="2543" w="8200">
                  <a:moveTo>
                    <a:pt x="2770" y="1"/>
                  </a:moveTo>
                  <a:cubicBezTo>
                    <a:pt x="1675" y="1"/>
                    <a:pt x="654" y="546"/>
                    <a:pt x="0" y="1423"/>
                  </a:cubicBezTo>
                  <a:lnTo>
                    <a:pt x="4001" y="1423"/>
                  </a:lnTo>
                  <a:cubicBezTo>
                    <a:pt x="4002" y="1423"/>
                    <a:pt x="4003" y="1423"/>
                    <a:pt x="4004" y="1423"/>
                  </a:cubicBezTo>
                  <a:cubicBezTo>
                    <a:pt x="4337" y="1423"/>
                    <a:pt x="4638" y="1558"/>
                    <a:pt x="4857" y="1777"/>
                  </a:cubicBezTo>
                  <a:lnTo>
                    <a:pt x="5078" y="1777"/>
                  </a:lnTo>
                  <a:cubicBezTo>
                    <a:pt x="5665" y="1777"/>
                    <a:pt x="6182" y="2080"/>
                    <a:pt x="6496" y="2543"/>
                  </a:cubicBezTo>
                  <a:cubicBezTo>
                    <a:pt x="6805" y="2222"/>
                    <a:pt x="7274" y="2017"/>
                    <a:pt x="7800" y="2017"/>
                  </a:cubicBezTo>
                  <a:cubicBezTo>
                    <a:pt x="7935" y="2017"/>
                    <a:pt x="8068" y="2026"/>
                    <a:pt x="8199" y="2039"/>
                  </a:cubicBezTo>
                  <a:cubicBezTo>
                    <a:pt x="8143" y="1742"/>
                    <a:pt x="7938" y="1496"/>
                    <a:pt x="7657" y="1406"/>
                  </a:cubicBezTo>
                  <a:lnTo>
                    <a:pt x="3799" y="163"/>
                  </a:lnTo>
                  <a:cubicBezTo>
                    <a:pt x="3454" y="53"/>
                    <a:pt x="3108" y="1"/>
                    <a:pt x="27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41"/>
            <p:cNvSpPr/>
            <p:nvPr/>
          </p:nvSpPr>
          <p:spPr>
            <a:xfrm>
              <a:off x="4877327" y="3565371"/>
              <a:ext cx="39594" cy="39525"/>
            </a:xfrm>
            <a:custGeom>
              <a:rect b="b" l="l" r="r" t="t"/>
              <a:pathLst>
                <a:path extrusionOk="0" h="1145" w="1147">
                  <a:moveTo>
                    <a:pt x="574" y="1"/>
                  </a:moveTo>
                  <a:cubicBezTo>
                    <a:pt x="257" y="1"/>
                    <a:pt x="1" y="258"/>
                    <a:pt x="1" y="573"/>
                  </a:cubicBezTo>
                  <a:cubicBezTo>
                    <a:pt x="1" y="888"/>
                    <a:pt x="259" y="1145"/>
                    <a:pt x="574" y="1145"/>
                  </a:cubicBezTo>
                  <a:cubicBezTo>
                    <a:pt x="890" y="1145"/>
                    <a:pt x="1146" y="888"/>
                    <a:pt x="1146" y="573"/>
                  </a:cubicBezTo>
                  <a:cubicBezTo>
                    <a:pt x="1146" y="257"/>
                    <a:pt x="890" y="1"/>
                    <a:pt x="5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41"/>
            <p:cNvSpPr/>
            <p:nvPr/>
          </p:nvSpPr>
          <p:spPr>
            <a:xfrm>
              <a:off x="4732751" y="3565406"/>
              <a:ext cx="308712" cy="195107"/>
            </a:xfrm>
            <a:custGeom>
              <a:rect b="b" l="l" r="r" t="t"/>
              <a:pathLst>
                <a:path extrusionOk="0" h="5652" w="8943">
                  <a:moveTo>
                    <a:pt x="380" y="1"/>
                  </a:moveTo>
                  <a:cubicBezTo>
                    <a:pt x="142" y="509"/>
                    <a:pt x="0" y="1056"/>
                    <a:pt x="0" y="1619"/>
                  </a:cubicBezTo>
                  <a:lnTo>
                    <a:pt x="0" y="5651"/>
                  </a:lnTo>
                  <a:lnTo>
                    <a:pt x="8942" y="5651"/>
                  </a:lnTo>
                  <a:lnTo>
                    <a:pt x="8942" y="4178"/>
                  </a:lnTo>
                  <a:lnTo>
                    <a:pt x="6965" y="4178"/>
                  </a:lnTo>
                  <a:lnTo>
                    <a:pt x="6965" y="3411"/>
                  </a:lnTo>
                  <a:cubicBezTo>
                    <a:pt x="6965" y="3053"/>
                    <a:pt x="7127" y="2736"/>
                    <a:pt x="7377" y="2534"/>
                  </a:cubicBezTo>
                  <a:cubicBezTo>
                    <a:pt x="6988" y="2207"/>
                    <a:pt x="6826" y="1702"/>
                    <a:pt x="6893" y="1208"/>
                  </a:cubicBezTo>
                  <a:cubicBezTo>
                    <a:pt x="6779" y="755"/>
                    <a:pt x="6409" y="410"/>
                    <a:pt x="5956" y="360"/>
                  </a:cubicBezTo>
                  <a:lnTo>
                    <a:pt x="5956" y="360"/>
                  </a:lnTo>
                  <a:cubicBezTo>
                    <a:pt x="5967" y="430"/>
                    <a:pt x="5975" y="500"/>
                    <a:pt x="5975" y="572"/>
                  </a:cubicBezTo>
                  <a:lnTo>
                    <a:pt x="5975" y="3513"/>
                  </a:lnTo>
                  <a:cubicBezTo>
                    <a:pt x="5975" y="4181"/>
                    <a:pt x="5431" y="4726"/>
                    <a:pt x="4763" y="4726"/>
                  </a:cubicBezTo>
                  <a:cubicBezTo>
                    <a:pt x="4095" y="4726"/>
                    <a:pt x="3550" y="4181"/>
                    <a:pt x="3550" y="3513"/>
                  </a:cubicBezTo>
                  <a:lnTo>
                    <a:pt x="3550" y="1784"/>
                  </a:lnTo>
                  <a:lnTo>
                    <a:pt x="3251" y="1784"/>
                  </a:lnTo>
                  <a:cubicBezTo>
                    <a:pt x="2415" y="1784"/>
                    <a:pt x="1736" y="1105"/>
                    <a:pt x="1736" y="270"/>
                  </a:cubicBezTo>
                  <a:lnTo>
                    <a:pt x="173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41"/>
            <p:cNvSpPr/>
            <p:nvPr/>
          </p:nvSpPr>
          <p:spPr>
            <a:xfrm>
              <a:off x="4877327" y="3621987"/>
              <a:ext cx="39594" cy="84401"/>
            </a:xfrm>
            <a:custGeom>
              <a:rect b="b" l="l" r="r" t="t"/>
              <a:pathLst>
                <a:path extrusionOk="0" h="2445" w="1147">
                  <a:moveTo>
                    <a:pt x="1" y="1"/>
                  </a:moveTo>
                  <a:lnTo>
                    <a:pt x="1" y="1873"/>
                  </a:lnTo>
                  <a:cubicBezTo>
                    <a:pt x="1" y="2188"/>
                    <a:pt x="259" y="2445"/>
                    <a:pt x="574" y="2445"/>
                  </a:cubicBezTo>
                  <a:cubicBezTo>
                    <a:pt x="890" y="2445"/>
                    <a:pt x="1146" y="2188"/>
                    <a:pt x="1146" y="1873"/>
                  </a:cubicBezTo>
                  <a:lnTo>
                    <a:pt x="1146" y="1"/>
                  </a:lnTo>
                  <a:cubicBezTo>
                    <a:pt x="976" y="93"/>
                    <a:pt x="782" y="144"/>
                    <a:pt x="574" y="144"/>
                  </a:cubicBezTo>
                  <a:cubicBezTo>
                    <a:pt x="367" y="144"/>
                    <a:pt x="172" y="93"/>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41"/>
            <p:cNvSpPr/>
            <p:nvPr/>
          </p:nvSpPr>
          <p:spPr>
            <a:xfrm>
              <a:off x="4814670" y="3565371"/>
              <a:ext cx="45566" cy="39525"/>
            </a:xfrm>
            <a:custGeom>
              <a:rect b="b" l="l" r="r" t="t"/>
              <a:pathLst>
                <a:path extrusionOk="0" h="1145" w="1320">
                  <a:moveTo>
                    <a:pt x="1" y="1"/>
                  </a:moveTo>
                  <a:lnTo>
                    <a:pt x="1" y="269"/>
                  </a:lnTo>
                  <a:cubicBezTo>
                    <a:pt x="2" y="752"/>
                    <a:pt x="393" y="1145"/>
                    <a:pt x="877" y="1145"/>
                  </a:cubicBezTo>
                  <a:lnTo>
                    <a:pt x="1176" y="1145"/>
                  </a:lnTo>
                  <a:lnTo>
                    <a:pt x="1176" y="573"/>
                  </a:lnTo>
                  <a:cubicBezTo>
                    <a:pt x="1176" y="365"/>
                    <a:pt x="1229" y="171"/>
                    <a:pt x="13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41"/>
            <p:cNvSpPr/>
            <p:nvPr/>
          </p:nvSpPr>
          <p:spPr>
            <a:xfrm>
              <a:off x="4994045" y="3667107"/>
              <a:ext cx="72147" cy="20436"/>
            </a:xfrm>
            <a:custGeom>
              <a:rect b="b" l="l" r="r" t="t"/>
              <a:pathLst>
                <a:path extrusionOk="0" h="592" w="2090">
                  <a:moveTo>
                    <a:pt x="439" y="1"/>
                  </a:moveTo>
                  <a:cubicBezTo>
                    <a:pt x="197" y="1"/>
                    <a:pt x="0" y="209"/>
                    <a:pt x="0" y="465"/>
                  </a:cubicBezTo>
                  <a:lnTo>
                    <a:pt x="0" y="592"/>
                  </a:lnTo>
                  <a:lnTo>
                    <a:pt x="1395" y="592"/>
                  </a:lnTo>
                  <a:cubicBezTo>
                    <a:pt x="1735" y="592"/>
                    <a:pt x="2018" y="339"/>
                    <a:pt x="2089" y="3"/>
                  </a:cubicBezTo>
                  <a:lnTo>
                    <a:pt x="439" y="3"/>
                  </a:lnTo>
                  <a:lnTo>
                    <a:pt x="4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41"/>
            <p:cNvSpPr/>
            <p:nvPr/>
          </p:nvSpPr>
          <p:spPr>
            <a:xfrm>
              <a:off x="4996841" y="3586222"/>
              <a:ext cx="112949" cy="104009"/>
            </a:xfrm>
            <a:custGeom>
              <a:rect b="b" l="l" r="r" t="t"/>
              <a:pathLst>
                <a:path extrusionOk="0" h="3013" w="3272">
                  <a:moveTo>
                    <a:pt x="949" y="549"/>
                  </a:moveTo>
                  <a:cubicBezTo>
                    <a:pt x="1126" y="549"/>
                    <a:pt x="1269" y="692"/>
                    <a:pt x="1269" y="869"/>
                  </a:cubicBezTo>
                  <a:cubicBezTo>
                    <a:pt x="1268" y="1047"/>
                    <a:pt x="1125" y="1189"/>
                    <a:pt x="949" y="1189"/>
                  </a:cubicBezTo>
                  <a:cubicBezTo>
                    <a:pt x="773" y="1189"/>
                    <a:pt x="629" y="1046"/>
                    <a:pt x="629" y="869"/>
                  </a:cubicBezTo>
                  <a:cubicBezTo>
                    <a:pt x="629" y="692"/>
                    <a:pt x="773" y="549"/>
                    <a:pt x="949" y="549"/>
                  </a:cubicBezTo>
                  <a:close/>
                  <a:moveTo>
                    <a:pt x="911" y="1"/>
                  </a:moveTo>
                  <a:cubicBezTo>
                    <a:pt x="409" y="1"/>
                    <a:pt x="0" y="345"/>
                    <a:pt x="0" y="769"/>
                  </a:cubicBezTo>
                  <a:lnTo>
                    <a:pt x="0" y="927"/>
                  </a:lnTo>
                  <a:cubicBezTo>
                    <a:pt x="0" y="1350"/>
                    <a:pt x="409" y="1695"/>
                    <a:pt x="910" y="1695"/>
                  </a:cubicBezTo>
                  <a:lnTo>
                    <a:pt x="2631" y="1695"/>
                  </a:lnTo>
                  <a:lnTo>
                    <a:pt x="2631" y="3013"/>
                  </a:lnTo>
                  <a:lnTo>
                    <a:pt x="3271" y="3013"/>
                  </a:lnTo>
                  <a:lnTo>
                    <a:pt x="3271" y="1695"/>
                  </a:lnTo>
                  <a:cubicBezTo>
                    <a:pt x="3073" y="748"/>
                    <a:pt x="2088" y="1"/>
                    <a:pt x="9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9" name="Google Shape;5699;p41"/>
          <p:cNvGrpSpPr/>
          <p:nvPr/>
        </p:nvGrpSpPr>
        <p:grpSpPr>
          <a:xfrm>
            <a:off x="3686356" y="2631271"/>
            <a:ext cx="366889" cy="377007"/>
            <a:chOff x="1943785" y="4135496"/>
            <a:chExt cx="366889" cy="377007"/>
          </a:xfrm>
        </p:grpSpPr>
        <p:sp>
          <p:nvSpPr>
            <p:cNvPr id="5700" name="Google Shape;5700;p41"/>
            <p:cNvSpPr/>
            <p:nvPr/>
          </p:nvSpPr>
          <p:spPr>
            <a:xfrm>
              <a:off x="2013760" y="4363718"/>
              <a:ext cx="65864" cy="83297"/>
            </a:xfrm>
            <a:custGeom>
              <a:rect b="b" l="l" r="r" t="t"/>
              <a:pathLst>
                <a:path extrusionOk="0" h="2413" w="1908">
                  <a:moveTo>
                    <a:pt x="1908" y="1"/>
                  </a:moveTo>
                  <a:lnTo>
                    <a:pt x="1908" y="1"/>
                  </a:lnTo>
                  <a:cubicBezTo>
                    <a:pt x="1439" y="235"/>
                    <a:pt x="940" y="410"/>
                    <a:pt x="440" y="518"/>
                  </a:cubicBezTo>
                  <a:cubicBezTo>
                    <a:pt x="278" y="713"/>
                    <a:pt x="131" y="916"/>
                    <a:pt x="0" y="1124"/>
                  </a:cubicBezTo>
                  <a:cubicBezTo>
                    <a:pt x="196" y="1215"/>
                    <a:pt x="380" y="1328"/>
                    <a:pt x="549" y="1467"/>
                  </a:cubicBezTo>
                  <a:cubicBezTo>
                    <a:pt x="862" y="1723"/>
                    <a:pt x="1108" y="2046"/>
                    <a:pt x="1271" y="2412"/>
                  </a:cubicBezTo>
                  <a:cubicBezTo>
                    <a:pt x="1424" y="2295"/>
                    <a:pt x="1583" y="2167"/>
                    <a:pt x="1748" y="2026"/>
                  </a:cubicBezTo>
                  <a:lnTo>
                    <a:pt x="1364" y="994"/>
                  </a:lnTo>
                  <a:lnTo>
                    <a:pt x="190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41"/>
            <p:cNvSpPr/>
            <p:nvPr/>
          </p:nvSpPr>
          <p:spPr>
            <a:xfrm>
              <a:off x="1989975" y="4421991"/>
              <a:ext cx="48984" cy="57890"/>
            </a:xfrm>
            <a:custGeom>
              <a:rect b="b" l="l" r="r" t="t"/>
              <a:pathLst>
                <a:path extrusionOk="0" h="1677" w="1419">
                  <a:moveTo>
                    <a:pt x="384" y="1"/>
                  </a:moveTo>
                  <a:cubicBezTo>
                    <a:pt x="127" y="562"/>
                    <a:pt x="0" y="1134"/>
                    <a:pt x="15" y="1677"/>
                  </a:cubicBezTo>
                  <a:cubicBezTo>
                    <a:pt x="487" y="1582"/>
                    <a:pt x="938" y="1396"/>
                    <a:pt x="1419" y="1098"/>
                  </a:cubicBezTo>
                  <a:cubicBezTo>
                    <a:pt x="1301" y="776"/>
                    <a:pt x="1100" y="493"/>
                    <a:pt x="833" y="274"/>
                  </a:cubicBezTo>
                  <a:cubicBezTo>
                    <a:pt x="696" y="162"/>
                    <a:pt x="545" y="71"/>
                    <a:pt x="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41"/>
            <p:cNvSpPr/>
            <p:nvPr/>
          </p:nvSpPr>
          <p:spPr>
            <a:xfrm>
              <a:off x="1965672" y="4309761"/>
              <a:ext cx="58857" cy="54369"/>
            </a:xfrm>
            <a:custGeom>
              <a:rect b="b" l="l" r="r" t="t"/>
              <a:pathLst>
                <a:path extrusionOk="0" h="1575" w="1705">
                  <a:moveTo>
                    <a:pt x="981" y="1"/>
                  </a:moveTo>
                  <a:cubicBezTo>
                    <a:pt x="513" y="463"/>
                    <a:pt x="176" y="986"/>
                    <a:pt x="0" y="1531"/>
                  </a:cubicBezTo>
                  <a:cubicBezTo>
                    <a:pt x="201" y="1560"/>
                    <a:pt x="412" y="1574"/>
                    <a:pt x="625" y="1574"/>
                  </a:cubicBezTo>
                  <a:cubicBezTo>
                    <a:pt x="980" y="1574"/>
                    <a:pt x="1343" y="1533"/>
                    <a:pt x="1705" y="1454"/>
                  </a:cubicBezTo>
                  <a:cubicBezTo>
                    <a:pt x="1676" y="1076"/>
                    <a:pt x="1547" y="712"/>
                    <a:pt x="1331" y="396"/>
                  </a:cubicBezTo>
                  <a:cubicBezTo>
                    <a:pt x="1230" y="251"/>
                    <a:pt x="1113" y="117"/>
                    <a:pt x="9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41"/>
            <p:cNvSpPr/>
            <p:nvPr/>
          </p:nvSpPr>
          <p:spPr>
            <a:xfrm>
              <a:off x="2022460" y="4293950"/>
              <a:ext cx="53333" cy="60030"/>
            </a:xfrm>
            <a:custGeom>
              <a:rect b="b" l="l" r="r" t="t"/>
              <a:pathLst>
                <a:path extrusionOk="0" h="1739" w="1545">
                  <a:moveTo>
                    <a:pt x="1544" y="1"/>
                  </a:moveTo>
                  <a:lnTo>
                    <a:pt x="773" y="126"/>
                  </a:lnTo>
                  <a:cubicBezTo>
                    <a:pt x="517" y="173"/>
                    <a:pt x="258" y="205"/>
                    <a:pt x="0" y="220"/>
                  </a:cubicBezTo>
                  <a:cubicBezTo>
                    <a:pt x="76" y="306"/>
                    <a:pt x="148" y="397"/>
                    <a:pt x="212" y="491"/>
                  </a:cubicBezTo>
                  <a:cubicBezTo>
                    <a:pt x="469" y="865"/>
                    <a:pt x="630" y="1292"/>
                    <a:pt x="686" y="1738"/>
                  </a:cubicBezTo>
                  <a:cubicBezTo>
                    <a:pt x="955" y="1645"/>
                    <a:pt x="1221" y="1531"/>
                    <a:pt x="1477" y="1397"/>
                  </a:cubicBezTo>
                  <a:cubicBezTo>
                    <a:pt x="1400" y="1203"/>
                    <a:pt x="1357" y="993"/>
                    <a:pt x="1357" y="773"/>
                  </a:cubicBezTo>
                  <a:cubicBezTo>
                    <a:pt x="1357" y="496"/>
                    <a:pt x="1424" y="233"/>
                    <a:pt x="15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4" name="Google Shape;5704;p41"/>
            <p:cNvSpPr/>
            <p:nvPr/>
          </p:nvSpPr>
          <p:spPr>
            <a:xfrm>
              <a:off x="2016971" y="4225252"/>
              <a:ext cx="88233" cy="54093"/>
            </a:xfrm>
            <a:custGeom>
              <a:rect b="b" l="l" r="r" t="t"/>
              <a:pathLst>
                <a:path extrusionOk="0" h="1567" w="2556">
                  <a:moveTo>
                    <a:pt x="1" y="0"/>
                  </a:moveTo>
                  <a:cubicBezTo>
                    <a:pt x="42" y="93"/>
                    <a:pt x="78" y="187"/>
                    <a:pt x="109" y="284"/>
                  </a:cubicBezTo>
                  <a:cubicBezTo>
                    <a:pt x="241" y="701"/>
                    <a:pt x="271" y="1139"/>
                    <a:pt x="198" y="1567"/>
                  </a:cubicBezTo>
                  <a:cubicBezTo>
                    <a:pt x="405" y="1551"/>
                    <a:pt x="613" y="1524"/>
                    <a:pt x="819" y="1486"/>
                  </a:cubicBezTo>
                  <a:lnTo>
                    <a:pt x="2555" y="1210"/>
                  </a:lnTo>
                  <a:lnTo>
                    <a:pt x="2555" y="253"/>
                  </a:lnTo>
                  <a:lnTo>
                    <a:pt x="497" y="79"/>
                  </a:lnTo>
                  <a:cubicBezTo>
                    <a:pt x="323" y="59"/>
                    <a:pt x="158" y="3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41"/>
            <p:cNvSpPr/>
            <p:nvPr/>
          </p:nvSpPr>
          <p:spPr>
            <a:xfrm>
              <a:off x="1946961" y="4225287"/>
              <a:ext cx="57165" cy="54404"/>
            </a:xfrm>
            <a:custGeom>
              <a:rect b="b" l="l" r="r" t="t"/>
              <a:pathLst>
                <a:path extrusionOk="0" h="1576" w="1656">
                  <a:moveTo>
                    <a:pt x="1305" y="0"/>
                  </a:moveTo>
                  <a:cubicBezTo>
                    <a:pt x="746" y="338"/>
                    <a:pt x="298" y="765"/>
                    <a:pt x="0" y="1249"/>
                  </a:cubicBezTo>
                  <a:cubicBezTo>
                    <a:pt x="475" y="1439"/>
                    <a:pt x="1012" y="1551"/>
                    <a:pt x="1570" y="1576"/>
                  </a:cubicBezTo>
                  <a:cubicBezTo>
                    <a:pt x="1656" y="1213"/>
                    <a:pt x="1642" y="835"/>
                    <a:pt x="1528" y="478"/>
                  </a:cubicBezTo>
                  <a:cubicBezTo>
                    <a:pt x="1474" y="309"/>
                    <a:pt x="1400" y="149"/>
                    <a:pt x="13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41"/>
            <p:cNvSpPr/>
            <p:nvPr/>
          </p:nvSpPr>
          <p:spPr>
            <a:xfrm>
              <a:off x="1943785" y="4139811"/>
              <a:ext cx="47396" cy="49398"/>
            </a:xfrm>
            <a:custGeom>
              <a:rect b="b" l="l" r="r" t="t"/>
              <a:pathLst>
                <a:path extrusionOk="0" h="1431" w="1373">
                  <a:moveTo>
                    <a:pt x="1329" y="0"/>
                  </a:moveTo>
                  <a:cubicBezTo>
                    <a:pt x="828" y="116"/>
                    <a:pt x="375" y="314"/>
                    <a:pt x="0" y="584"/>
                  </a:cubicBezTo>
                  <a:cubicBezTo>
                    <a:pt x="345" y="923"/>
                    <a:pt x="688" y="1209"/>
                    <a:pt x="1085" y="1431"/>
                  </a:cubicBezTo>
                  <a:cubicBezTo>
                    <a:pt x="1273" y="1128"/>
                    <a:pt x="1373" y="780"/>
                    <a:pt x="1373" y="423"/>
                  </a:cubicBezTo>
                  <a:cubicBezTo>
                    <a:pt x="1373" y="249"/>
                    <a:pt x="1362" y="125"/>
                    <a:pt x="13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41"/>
            <p:cNvSpPr/>
            <p:nvPr/>
          </p:nvSpPr>
          <p:spPr>
            <a:xfrm>
              <a:off x="2001574" y="4135496"/>
              <a:ext cx="103629" cy="76393"/>
            </a:xfrm>
            <a:custGeom>
              <a:rect b="b" l="l" r="r" t="t"/>
              <a:pathLst>
                <a:path extrusionOk="0" h="2213" w="3002">
                  <a:moveTo>
                    <a:pt x="776" y="1"/>
                  </a:moveTo>
                  <a:cubicBezTo>
                    <a:pt x="657" y="1"/>
                    <a:pt x="539" y="5"/>
                    <a:pt x="423" y="13"/>
                  </a:cubicBezTo>
                  <a:cubicBezTo>
                    <a:pt x="379" y="15"/>
                    <a:pt x="334" y="19"/>
                    <a:pt x="289" y="23"/>
                  </a:cubicBezTo>
                  <a:cubicBezTo>
                    <a:pt x="329" y="204"/>
                    <a:pt x="339" y="369"/>
                    <a:pt x="339" y="548"/>
                  </a:cubicBezTo>
                  <a:cubicBezTo>
                    <a:pt x="339" y="996"/>
                    <a:pt x="222" y="1433"/>
                    <a:pt x="0" y="1818"/>
                  </a:cubicBezTo>
                  <a:cubicBezTo>
                    <a:pt x="298" y="1921"/>
                    <a:pt x="632" y="1998"/>
                    <a:pt x="1019" y="2044"/>
                  </a:cubicBezTo>
                  <a:lnTo>
                    <a:pt x="3001" y="2212"/>
                  </a:lnTo>
                  <a:lnTo>
                    <a:pt x="3001" y="236"/>
                  </a:lnTo>
                  <a:lnTo>
                    <a:pt x="1420" y="39"/>
                  </a:lnTo>
                  <a:cubicBezTo>
                    <a:pt x="1206" y="14"/>
                    <a:pt x="989" y="1"/>
                    <a:pt x="7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41"/>
            <p:cNvSpPr/>
            <p:nvPr/>
          </p:nvSpPr>
          <p:spPr>
            <a:xfrm>
              <a:off x="2165966" y="4214619"/>
              <a:ext cx="144708" cy="129899"/>
            </a:xfrm>
            <a:custGeom>
              <a:rect b="b" l="l" r="r" t="t"/>
              <a:pathLst>
                <a:path extrusionOk="0" h="3763" w="4192">
                  <a:moveTo>
                    <a:pt x="3286" y="0"/>
                  </a:moveTo>
                  <a:lnTo>
                    <a:pt x="0" y="1823"/>
                  </a:lnTo>
                  <a:cubicBezTo>
                    <a:pt x="149" y="1957"/>
                    <a:pt x="273" y="2116"/>
                    <a:pt x="366" y="2295"/>
                  </a:cubicBezTo>
                  <a:lnTo>
                    <a:pt x="1272" y="1794"/>
                  </a:lnTo>
                  <a:lnTo>
                    <a:pt x="1581" y="2353"/>
                  </a:lnTo>
                  <a:lnTo>
                    <a:pt x="551" y="2925"/>
                  </a:lnTo>
                  <a:cubicBezTo>
                    <a:pt x="576" y="3202"/>
                    <a:pt x="525" y="3510"/>
                    <a:pt x="410" y="3763"/>
                  </a:cubicBezTo>
                  <a:lnTo>
                    <a:pt x="4191" y="1646"/>
                  </a:lnTo>
                  <a:lnTo>
                    <a:pt x="3889" y="1096"/>
                  </a:lnTo>
                  <a:lnTo>
                    <a:pt x="2367" y="1938"/>
                  </a:lnTo>
                  <a:lnTo>
                    <a:pt x="2056" y="1379"/>
                  </a:lnTo>
                  <a:lnTo>
                    <a:pt x="3580" y="535"/>
                  </a:lnTo>
                  <a:lnTo>
                    <a:pt x="328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41"/>
            <p:cNvSpPr/>
            <p:nvPr/>
          </p:nvSpPr>
          <p:spPr>
            <a:xfrm>
              <a:off x="2127267" y="4146405"/>
              <a:ext cx="141532" cy="118507"/>
            </a:xfrm>
            <a:custGeom>
              <a:rect b="b" l="l" r="r" t="t"/>
              <a:pathLst>
                <a:path extrusionOk="0" h="3433" w="4100">
                  <a:moveTo>
                    <a:pt x="1" y="0"/>
                  </a:moveTo>
                  <a:lnTo>
                    <a:pt x="1" y="3369"/>
                  </a:lnTo>
                  <a:cubicBezTo>
                    <a:pt x="160" y="3369"/>
                    <a:pt x="314" y="3392"/>
                    <a:pt x="461" y="3433"/>
                  </a:cubicBezTo>
                  <a:lnTo>
                    <a:pt x="4099" y="1415"/>
                  </a:lnTo>
                  <a:lnTo>
                    <a:pt x="3913" y="1076"/>
                  </a:lnTo>
                  <a:cubicBezTo>
                    <a:pt x="3547" y="412"/>
                    <a:pt x="2849" y="0"/>
                    <a:pt x="20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41"/>
            <p:cNvSpPr/>
            <p:nvPr/>
          </p:nvSpPr>
          <p:spPr>
            <a:xfrm>
              <a:off x="2106485" y="4443636"/>
              <a:ext cx="41389" cy="68867"/>
            </a:xfrm>
            <a:custGeom>
              <a:rect b="b" l="l" r="r" t="t"/>
              <a:pathLst>
                <a:path extrusionOk="0" h="1995" w="1199">
                  <a:moveTo>
                    <a:pt x="604" y="1"/>
                  </a:moveTo>
                  <a:lnTo>
                    <a:pt x="0" y="400"/>
                  </a:lnTo>
                  <a:lnTo>
                    <a:pt x="594" y="1994"/>
                  </a:lnTo>
                  <a:lnTo>
                    <a:pt x="1199" y="395"/>
                  </a:lnTo>
                  <a:lnTo>
                    <a:pt x="6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41"/>
            <p:cNvSpPr/>
            <p:nvPr/>
          </p:nvSpPr>
          <p:spPr>
            <a:xfrm>
              <a:off x="2085047" y="4371900"/>
              <a:ext cx="84470" cy="64311"/>
            </a:xfrm>
            <a:custGeom>
              <a:rect b="b" l="l" r="r" t="t"/>
              <a:pathLst>
                <a:path extrusionOk="0" h="1863" w="2447">
                  <a:moveTo>
                    <a:pt x="444" y="0"/>
                  </a:moveTo>
                  <a:lnTo>
                    <a:pt x="1" y="810"/>
                  </a:lnTo>
                  <a:lnTo>
                    <a:pt x="393" y="1863"/>
                  </a:lnTo>
                  <a:lnTo>
                    <a:pt x="1224" y="1311"/>
                  </a:lnTo>
                  <a:lnTo>
                    <a:pt x="2050" y="1860"/>
                  </a:lnTo>
                  <a:lnTo>
                    <a:pt x="2447" y="810"/>
                  </a:lnTo>
                  <a:lnTo>
                    <a:pt x="2003" y="0"/>
                  </a:lnTo>
                  <a:cubicBezTo>
                    <a:pt x="1771" y="125"/>
                    <a:pt x="1505" y="194"/>
                    <a:pt x="1224" y="194"/>
                  </a:cubicBezTo>
                  <a:cubicBezTo>
                    <a:pt x="942" y="194"/>
                    <a:pt x="677" y="123"/>
                    <a:pt x="4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41"/>
            <p:cNvSpPr/>
            <p:nvPr/>
          </p:nvSpPr>
          <p:spPr>
            <a:xfrm>
              <a:off x="2100064" y="4284836"/>
              <a:ext cx="54438" cy="24958"/>
            </a:xfrm>
            <a:custGeom>
              <a:rect b="b" l="l" r="r" t="t"/>
              <a:pathLst>
                <a:path extrusionOk="0" h="723" w="1577">
                  <a:moveTo>
                    <a:pt x="789" y="0"/>
                  </a:moveTo>
                  <a:cubicBezTo>
                    <a:pt x="473" y="0"/>
                    <a:pt x="191" y="140"/>
                    <a:pt x="1" y="361"/>
                  </a:cubicBezTo>
                  <a:cubicBezTo>
                    <a:pt x="196" y="588"/>
                    <a:pt x="483" y="723"/>
                    <a:pt x="789" y="723"/>
                  </a:cubicBezTo>
                  <a:cubicBezTo>
                    <a:pt x="1093" y="723"/>
                    <a:pt x="1380" y="588"/>
                    <a:pt x="1576" y="361"/>
                  </a:cubicBezTo>
                  <a:cubicBezTo>
                    <a:pt x="1385" y="140"/>
                    <a:pt x="1103" y="0"/>
                    <a:pt x="7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41"/>
            <p:cNvSpPr/>
            <p:nvPr/>
          </p:nvSpPr>
          <p:spPr>
            <a:xfrm>
              <a:off x="2090709" y="4319358"/>
              <a:ext cx="72457" cy="37144"/>
            </a:xfrm>
            <a:custGeom>
              <a:rect b="b" l="l" r="r" t="t"/>
              <a:pathLst>
                <a:path extrusionOk="0" h="1076" w="2099">
                  <a:moveTo>
                    <a:pt x="21" y="0"/>
                  </a:moveTo>
                  <a:lnTo>
                    <a:pt x="21" y="0"/>
                  </a:lnTo>
                  <a:cubicBezTo>
                    <a:pt x="0" y="575"/>
                    <a:pt x="483" y="1076"/>
                    <a:pt x="1060" y="1076"/>
                  </a:cubicBezTo>
                  <a:cubicBezTo>
                    <a:pt x="1633" y="1076"/>
                    <a:pt x="2098" y="574"/>
                    <a:pt x="2098" y="1"/>
                  </a:cubicBezTo>
                  <a:lnTo>
                    <a:pt x="2098" y="1"/>
                  </a:lnTo>
                  <a:cubicBezTo>
                    <a:pt x="1806" y="231"/>
                    <a:pt x="1441" y="362"/>
                    <a:pt x="1060" y="362"/>
                  </a:cubicBezTo>
                  <a:cubicBezTo>
                    <a:pt x="678" y="362"/>
                    <a:pt x="313" y="231"/>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714" name="Google Shape;5714;p41"/>
          <p:cNvCxnSpPr>
            <a:stCxn id="5664" idx="0"/>
            <a:endCxn id="5655" idx="1"/>
          </p:cNvCxnSpPr>
          <p:nvPr/>
        </p:nvCxnSpPr>
        <p:spPr>
          <a:xfrm flipH="1" rot="-5400000">
            <a:off x="5350550" y="622613"/>
            <a:ext cx="340800" cy="1902300"/>
          </a:xfrm>
          <a:prstGeom prst="bentConnector4">
            <a:avLst>
              <a:gd fmla="val -69872" name="adj1"/>
              <a:gd fmla="val 66697" name="adj2"/>
            </a:avLst>
          </a:prstGeom>
          <a:noFill/>
          <a:ln cap="flat" cmpd="sng" w="28575">
            <a:solidFill>
              <a:schemeClr val="dk1"/>
            </a:solidFill>
            <a:prstDash val="solid"/>
            <a:round/>
            <a:headEnd len="med" w="med" type="none"/>
            <a:tailEnd len="med" w="med" type="diamond"/>
          </a:ln>
        </p:spPr>
      </p:cxnSp>
      <p:cxnSp>
        <p:nvCxnSpPr>
          <p:cNvPr id="5715" name="Google Shape;5715;p41"/>
          <p:cNvCxnSpPr>
            <a:stCxn id="5667" idx="3"/>
            <a:endCxn id="5660" idx="1"/>
          </p:cNvCxnSpPr>
          <p:nvPr/>
        </p:nvCxnSpPr>
        <p:spPr>
          <a:xfrm>
            <a:off x="5889825" y="2819775"/>
            <a:ext cx="584100" cy="639000"/>
          </a:xfrm>
          <a:prstGeom prst="bentConnector3">
            <a:avLst>
              <a:gd fmla="val 49997" name="adj1"/>
            </a:avLst>
          </a:prstGeom>
          <a:noFill/>
          <a:ln cap="flat" cmpd="sng" w="28575">
            <a:solidFill>
              <a:schemeClr val="dk1"/>
            </a:solidFill>
            <a:prstDash val="solid"/>
            <a:round/>
            <a:headEnd len="med" w="med" type="none"/>
            <a:tailEnd len="med" w="med" type="diamond"/>
          </a:ln>
        </p:spPr>
      </p:cxnSp>
      <p:cxnSp>
        <p:nvCxnSpPr>
          <p:cNvPr id="5716" name="Google Shape;5716;p41"/>
          <p:cNvCxnSpPr>
            <a:stCxn id="5657" idx="3"/>
            <a:endCxn id="5665" idx="2"/>
          </p:cNvCxnSpPr>
          <p:nvPr/>
        </p:nvCxnSpPr>
        <p:spPr>
          <a:xfrm>
            <a:off x="2670114" y="3458900"/>
            <a:ext cx="1899600" cy="777300"/>
          </a:xfrm>
          <a:prstGeom prst="bentConnector4">
            <a:avLst>
              <a:gd fmla="val 33282" name="adj1"/>
              <a:gd fmla="val 130633" name="adj2"/>
            </a:avLst>
          </a:prstGeom>
          <a:noFill/>
          <a:ln cap="flat" cmpd="sng" w="28575">
            <a:solidFill>
              <a:schemeClr val="dk1"/>
            </a:solidFill>
            <a:prstDash val="solid"/>
            <a:round/>
            <a:headEnd len="med" w="med" type="diamond"/>
            <a:tailEnd len="med" w="med" type="none"/>
          </a:ln>
        </p:spPr>
      </p:cxnSp>
      <p:cxnSp>
        <p:nvCxnSpPr>
          <p:cNvPr id="5717" name="Google Shape;5717;p41"/>
          <p:cNvCxnSpPr>
            <a:stCxn id="5662" idx="3"/>
            <a:endCxn id="5666" idx="1"/>
          </p:cNvCxnSpPr>
          <p:nvPr/>
        </p:nvCxnSpPr>
        <p:spPr>
          <a:xfrm>
            <a:off x="2670114" y="1744225"/>
            <a:ext cx="564300" cy="1075500"/>
          </a:xfrm>
          <a:prstGeom prst="bentConnector3">
            <a:avLst>
              <a:gd fmla="val 50012" name="adj1"/>
            </a:avLst>
          </a:prstGeom>
          <a:noFill/>
          <a:ln cap="flat" cmpd="sng" w="28575">
            <a:solidFill>
              <a:schemeClr val="dk1"/>
            </a:solidFill>
            <a:prstDash val="solid"/>
            <a:round/>
            <a:headEnd len="med" w="med" type="diamond"/>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1" name="Shape 5721"/>
        <p:cNvGrpSpPr/>
        <p:nvPr/>
      </p:nvGrpSpPr>
      <p:grpSpPr>
        <a:xfrm>
          <a:off x="0" y="0"/>
          <a:ext cx="0" cy="0"/>
          <a:chOff x="0" y="0"/>
          <a:chExt cx="0" cy="0"/>
        </a:xfrm>
      </p:grpSpPr>
      <p:sp>
        <p:nvSpPr>
          <p:cNvPr id="5722" name="Google Shape;5722;p42"/>
          <p:cNvSpPr txBox="1"/>
          <p:nvPr>
            <p:ph idx="1" type="subTitle"/>
          </p:nvPr>
        </p:nvSpPr>
        <p:spPr>
          <a:xfrm>
            <a:off x="4674625" y="805063"/>
            <a:ext cx="3691200" cy="353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ora"/>
                <a:ea typeface="Lora"/>
                <a:cs typeface="Lora"/>
                <a:sym typeface="Lora"/>
              </a:rPr>
              <a:t>Participating Parties:</a:t>
            </a:r>
            <a:endParaRPr b="1">
              <a:latin typeface="Lora"/>
              <a:ea typeface="Lora"/>
              <a:cs typeface="Lora"/>
              <a:sym typeface="Lora"/>
            </a:endParaRPr>
          </a:p>
          <a:p>
            <a:pPr indent="0" lvl="0" marL="0" rtl="0" algn="ctr">
              <a:spcBef>
                <a:spcPts val="0"/>
              </a:spcBef>
              <a:spcAft>
                <a:spcPts val="0"/>
              </a:spcAft>
              <a:buNone/>
            </a:pPr>
            <a:r>
              <a:t/>
            </a:r>
            <a:endParaRPr b="1" sz="800">
              <a:latin typeface="Lora"/>
              <a:ea typeface="Lora"/>
              <a:cs typeface="Lora"/>
              <a:sym typeface="Lora"/>
            </a:endParaRPr>
          </a:p>
          <a:p>
            <a:pPr indent="-317500" lvl="0" marL="457200" rtl="0" algn="l">
              <a:spcBef>
                <a:spcPts val="0"/>
              </a:spcBef>
              <a:spcAft>
                <a:spcPts val="0"/>
              </a:spcAft>
              <a:buClr>
                <a:schemeClr val="accent5"/>
              </a:buClr>
              <a:buSzPts val="1400"/>
              <a:buFont typeface="Lora"/>
              <a:buChar char="❖"/>
            </a:pPr>
            <a:r>
              <a:rPr lang="en">
                <a:solidFill>
                  <a:schemeClr val="accent5"/>
                </a:solidFill>
                <a:latin typeface="Lora"/>
                <a:ea typeface="Lora"/>
                <a:cs typeface="Lora"/>
                <a:sym typeface="Lora"/>
              </a:rPr>
              <a:t>Fraser Salish Regional Caucus</a:t>
            </a:r>
            <a:endParaRPr>
              <a:solidFill>
                <a:schemeClr val="accent5"/>
              </a:solidFill>
              <a:latin typeface="Lora"/>
              <a:ea typeface="Lora"/>
              <a:cs typeface="Lora"/>
              <a:sym typeface="Lora"/>
            </a:endParaRPr>
          </a:p>
          <a:p>
            <a:pPr indent="-317500" lvl="0" marL="457200" rtl="0" algn="l">
              <a:spcBef>
                <a:spcPts val="0"/>
              </a:spcBef>
              <a:spcAft>
                <a:spcPts val="0"/>
              </a:spcAft>
              <a:buClr>
                <a:schemeClr val="accent5"/>
              </a:buClr>
              <a:buSzPts val="1400"/>
              <a:buFont typeface="Lora"/>
              <a:buChar char="❖"/>
            </a:pPr>
            <a:r>
              <a:rPr lang="en">
                <a:solidFill>
                  <a:schemeClr val="accent5"/>
                </a:solidFill>
                <a:latin typeface="Lora"/>
                <a:ea typeface="Lora"/>
                <a:cs typeface="Lora"/>
                <a:sym typeface="Lora"/>
              </a:rPr>
              <a:t>Fraser Health Authority</a:t>
            </a:r>
            <a:endParaRPr>
              <a:solidFill>
                <a:schemeClr val="accent5"/>
              </a:solidFill>
              <a:latin typeface="Lora"/>
              <a:ea typeface="Lora"/>
              <a:cs typeface="Lora"/>
              <a:sym typeface="Lora"/>
            </a:endParaRPr>
          </a:p>
          <a:p>
            <a:pPr indent="-317500" lvl="0" marL="457200" rtl="0" algn="l">
              <a:spcBef>
                <a:spcPts val="0"/>
              </a:spcBef>
              <a:spcAft>
                <a:spcPts val="0"/>
              </a:spcAft>
              <a:buClr>
                <a:schemeClr val="accent5"/>
              </a:buClr>
              <a:buSzPts val="1400"/>
              <a:buFont typeface="Lora"/>
              <a:buChar char="❖"/>
            </a:pPr>
            <a:r>
              <a:rPr lang="en">
                <a:solidFill>
                  <a:schemeClr val="accent5"/>
                </a:solidFill>
                <a:latin typeface="Lora"/>
                <a:ea typeface="Lora"/>
                <a:cs typeface="Lora"/>
                <a:sym typeface="Lora"/>
              </a:rPr>
              <a:t>First Nations Health Authority</a:t>
            </a:r>
            <a:endParaRPr>
              <a:solidFill>
                <a:schemeClr val="accent5"/>
              </a:solidFill>
              <a:latin typeface="Lora"/>
              <a:ea typeface="Lora"/>
              <a:cs typeface="Lora"/>
              <a:sym typeface="Lora"/>
            </a:endParaRPr>
          </a:p>
          <a:p>
            <a:pPr indent="0" lvl="0" marL="0" rtl="0" algn="l">
              <a:spcBef>
                <a:spcPts val="0"/>
              </a:spcBef>
              <a:spcAft>
                <a:spcPts val="0"/>
              </a:spcAft>
              <a:buNone/>
            </a:pPr>
            <a:r>
              <a:t/>
            </a:r>
            <a:endParaRPr sz="800">
              <a:latin typeface="Lora"/>
              <a:ea typeface="Lora"/>
              <a:cs typeface="Lora"/>
              <a:sym typeface="Lora"/>
            </a:endParaRPr>
          </a:p>
          <a:p>
            <a:pPr indent="0" lvl="0" marL="0" rtl="0" algn="ctr">
              <a:spcBef>
                <a:spcPts val="0"/>
              </a:spcBef>
              <a:spcAft>
                <a:spcPts val="0"/>
              </a:spcAft>
              <a:buNone/>
            </a:pPr>
            <a:r>
              <a:rPr lang="en">
                <a:latin typeface="Lora"/>
                <a:ea typeface="Lora"/>
                <a:cs typeface="Lora"/>
                <a:sym typeface="Lora"/>
              </a:rPr>
              <a:t>Signed in 2020 and was the first of its kind in British Columbia</a:t>
            </a:r>
            <a:endParaRPr>
              <a:latin typeface="Lora"/>
              <a:ea typeface="Lora"/>
              <a:cs typeface="Lora"/>
              <a:sym typeface="Lora"/>
            </a:endParaRPr>
          </a:p>
          <a:p>
            <a:pPr indent="0" lvl="0" marL="0" rtl="0" algn="ctr">
              <a:spcBef>
                <a:spcPts val="0"/>
              </a:spcBef>
              <a:spcAft>
                <a:spcPts val="0"/>
              </a:spcAft>
              <a:buNone/>
            </a:pPr>
            <a:r>
              <a:t/>
            </a:r>
            <a:endParaRPr sz="800">
              <a:latin typeface="Lora"/>
              <a:ea typeface="Lora"/>
              <a:cs typeface="Lora"/>
              <a:sym typeface="Lora"/>
            </a:endParaRPr>
          </a:p>
          <a:p>
            <a:pPr indent="0" lvl="0" marL="0" rtl="0" algn="ctr">
              <a:spcBef>
                <a:spcPts val="0"/>
              </a:spcBef>
              <a:spcAft>
                <a:spcPts val="0"/>
              </a:spcAft>
              <a:buNone/>
            </a:pPr>
            <a:r>
              <a:rPr b="1" lang="en">
                <a:latin typeface="Lora"/>
                <a:ea typeface="Lora"/>
                <a:cs typeface="Lora"/>
                <a:sym typeface="Lora"/>
              </a:rPr>
              <a:t>Purpose:</a:t>
            </a:r>
            <a:endParaRPr b="1">
              <a:latin typeface="Lora"/>
              <a:ea typeface="Lora"/>
              <a:cs typeface="Lora"/>
              <a:sym typeface="Lora"/>
            </a:endParaRPr>
          </a:p>
          <a:p>
            <a:pPr indent="0" lvl="0" marL="0" rtl="0" algn="ctr">
              <a:spcBef>
                <a:spcPts val="0"/>
              </a:spcBef>
              <a:spcAft>
                <a:spcPts val="0"/>
              </a:spcAft>
              <a:buNone/>
            </a:pPr>
            <a:r>
              <a:t/>
            </a:r>
            <a:endParaRPr sz="800">
              <a:latin typeface="Lora"/>
              <a:ea typeface="Lora"/>
              <a:cs typeface="Lora"/>
              <a:sym typeface="Lora"/>
            </a:endParaRPr>
          </a:p>
          <a:p>
            <a:pPr indent="0" lvl="0" marL="0" rtl="0" algn="ctr">
              <a:spcBef>
                <a:spcPts val="0"/>
              </a:spcBef>
              <a:spcAft>
                <a:spcPts val="0"/>
              </a:spcAft>
              <a:buNone/>
            </a:pPr>
            <a:r>
              <a:rPr lang="en">
                <a:solidFill>
                  <a:schemeClr val="accent2"/>
                </a:solidFill>
                <a:latin typeface="Lora"/>
                <a:ea typeface="Lora"/>
                <a:cs typeface="Lora"/>
                <a:sym typeface="Lora"/>
              </a:rPr>
              <a:t>“Everyone working together”</a:t>
            </a:r>
            <a:endParaRPr>
              <a:solidFill>
                <a:schemeClr val="accent2"/>
              </a:solidFill>
              <a:latin typeface="Lora"/>
              <a:ea typeface="Lora"/>
              <a:cs typeface="Lora"/>
              <a:sym typeface="Lora"/>
            </a:endParaRPr>
          </a:p>
          <a:p>
            <a:pPr indent="0" lvl="0" marL="0" rtl="0" algn="ctr">
              <a:spcBef>
                <a:spcPts val="0"/>
              </a:spcBef>
              <a:spcAft>
                <a:spcPts val="0"/>
              </a:spcAft>
              <a:buNone/>
            </a:pPr>
            <a:r>
              <a:t/>
            </a:r>
            <a:endParaRPr sz="800">
              <a:latin typeface="Lora"/>
              <a:ea typeface="Lora"/>
              <a:cs typeface="Lora"/>
              <a:sym typeface="Lora"/>
            </a:endParaRPr>
          </a:p>
          <a:p>
            <a:pPr indent="0" lvl="0" marL="0" rtl="0" algn="ctr">
              <a:spcBef>
                <a:spcPts val="0"/>
              </a:spcBef>
              <a:spcAft>
                <a:spcPts val="0"/>
              </a:spcAft>
              <a:buNone/>
            </a:pPr>
            <a:r>
              <a:rPr lang="en">
                <a:latin typeface="Lora"/>
                <a:ea typeface="Lora"/>
                <a:cs typeface="Lora"/>
                <a:sym typeface="Lora"/>
              </a:rPr>
              <a:t>Improve health outcomes for First Nations People residing in the Fraser Salish Region</a:t>
            </a:r>
            <a:endParaRPr>
              <a:latin typeface="Lora"/>
              <a:ea typeface="Lora"/>
              <a:cs typeface="Lora"/>
              <a:sym typeface="Lora"/>
            </a:endParaRPr>
          </a:p>
        </p:txBody>
      </p:sp>
      <p:pic>
        <p:nvPicPr>
          <p:cNvPr id="5723" name="Google Shape;5723;p42"/>
          <p:cNvPicPr preferRelativeResize="0"/>
          <p:nvPr/>
        </p:nvPicPr>
        <p:blipFill rotWithShape="1">
          <a:blip r:embed="rId3">
            <a:alphaModFix/>
          </a:blip>
          <a:srcRect b="3135" l="2150" r="3953" t="1562"/>
          <a:stretch/>
        </p:blipFill>
        <p:spPr>
          <a:xfrm>
            <a:off x="719525" y="435140"/>
            <a:ext cx="3240601" cy="4273225"/>
          </a:xfrm>
          <a:prstGeom prst="rect">
            <a:avLst/>
          </a:prstGeom>
          <a:noFill/>
          <a:ln>
            <a:noFill/>
          </a:ln>
        </p:spPr>
      </p:pic>
      <p:sp>
        <p:nvSpPr>
          <p:cNvPr id="5724" name="Google Shape;5724;p42"/>
          <p:cNvSpPr txBox="1"/>
          <p:nvPr/>
        </p:nvSpPr>
        <p:spPr>
          <a:xfrm>
            <a:off x="2117675" y="4774200"/>
            <a:ext cx="1862100" cy="292500"/>
          </a:xfrm>
          <a:prstGeom prst="rect">
            <a:avLst/>
          </a:prstGeom>
          <a:noFill/>
          <a:ln>
            <a:noFill/>
          </a:ln>
        </p:spPr>
        <p:txBody>
          <a:bodyPr anchorCtr="0" anchor="t" bIns="91425" lIns="91425" spcFirstLastPara="1" rIns="91425" wrap="square" tIns="91425">
            <a:spAutoFit/>
          </a:bodyPr>
          <a:lstStyle/>
          <a:p>
            <a:pPr indent="-457200" lvl="0" marL="0" rtl="0" algn="r">
              <a:lnSpc>
                <a:spcPct val="100000"/>
              </a:lnSpc>
              <a:spcBef>
                <a:spcPts val="0"/>
              </a:spcBef>
              <a:spcAft>
                <a:spcPts val="0"/>
              </a:spcAft>
              <a:buNone/>
            </a:pPr>
            <a:r>
              <a:rPr lang="en" sz="700">
                <a:latin typeface="Lora"/>
                <a:ea typeface="Lora"/>
                <a:cs typeface="Lora"/>
                <a:sym typeface="Lora"/>
              </a:rPr>
              <a:t>(Fraser Partnership Accord, </a:t>
            </a:r>
            <a:r>
              <a:rPr lang="en" sz="700">
                <a:latin typeface="Lora"/>
                <a:ea typeface="Lora"/>
                <a:cs typeface="Lora"/>
                <a:sym typeface="Lora"/>
              </a:rPr>
              <a:t>2020)</a:t>
            </a:r>
            <a:endParaRPr sz="700">
              <a:latin typeface="Lora"/>
              <a:ea typeface="Lora"/>
              <a:cs typeface="Lora"/>
              <a:sym typeface="Lora"/>
            </a:endParaRPr>
          </a:p>
        </p:txBody>
      </p:sp>
      <p:sp>
        <p:nvSpPr>
          <p:cNvPr id="5725" name="Google Shape;5725;p42"/>
          <p:cNvSpPr txBox="1"/>
          <p:nvPr>
            <p:ph type="title"/>
          </p:nvPr>
        </p:nvSpPr>
        <p:spPr>
          <a:xfrm>
            <a:off x="3960125" y="157125"/>
            <a:ext cx="5053200" cy="72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500"/>
              <a:t>Fraser Partnership Accord</a:t>
            </a:r>
            <a:endParaRPr sz="3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9" name="Shape 5729"/>
        <p:cNvGrpSpPr/>
        <p:nvPr/>
      </p:nvGrpSpPr>
      <p:grpSpPr>
        <a:xfrm>
          <a:off x="0" y="0"/>
          <a:ext cx="0" cy="0"/>
          <a:chOff x="0" y="0"/>
          <a:chExt cx="0" cy="0"/>
        </a:xfrm>
      </p:grpSpPr>
      <p:pic>
        <p:nvPicPr>
          <p:cNvPr id="5730" name="Google Shape;5730;p43"/>
          <p:cNvPicPr preferRelativeResize="0"/>
          <p:nvPr/>
        </p:nvPicPr>
        <p:blipFill>
          <a:blip r:embed="rId3">
            <a:alphaModFix/>
          </a:blip>
          <a:stretch>
            <a:fillRect/>
          </a:stretch>
        </p:blipFill>
        <p:spPr>
          <a:xfrm>
            <a:off x="331650" y="1263450"/>
            <a:ext cx="2295275" cy="2616625"/>
          </a:xfrm>
          <a:prstGeom prst="rect">
            <a:avLst/>
          </a:prstGeom>
          <a:noFill/>
          <a:ln cap="flat" cmpd="sng" w="38100">
            <a:solidFill>
              <a:schemeClr val="accent5"/>
            </a:solidFill>
            <a:prstDash val="solid"/>
            <a:round/>
            <a:headEnd len="sm" w="sm" type="none"/>
            <a:tailEnd len="sm" w="sm" type="none"/>
          </a:ln>
        </p:spPr>
      </p:pic>
      <p:sp>
        <p:nvSpPr>
          <p:cNvPr id="5731" name="Google Shape;5731;p43"/>
          <p:cNvSpPr txBox="1"/>
          <p:nvPr>
            <p:ph type="title"/>
          </p:nvPr>
        </p:nvSpPr>
        <p:spPr>
          <a:xfrm>
            <a:off x="218525" y="223800"/>
            <a:ext cx="6861300" cy="7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Solution </a:t>
            </a:r>
            <a:r>
              <a:rPr lang="en"/>
              <a:t>1</a:t>
            </a:r>
            <a:r>
              <a:rPr lang="en" sz="3500"/>
              <a:t>: Inter-Agency Collaboration</a:t>
            </a:r>
            <a:endParaRPr sz="3500"/>
          </a:p>
        </p:txBody>
      </p:sp>
      <p:sp>
        <p:nvSpPr>
          <p:cNvPr id="5732" name="Google Shape;5732;p43"/>
          <p:cNvSpPr txBox="1"/>
          <p:nvPr>
            <p:ph idx="4294967295" type="subTitle"/>
          </p:nvPr>
        </p:nvSpPr>
        <p:spPr>
          <a:xfrm>
            <a:off x="2892600" y="952500"/>
            <a:ext cx="1187100" cy="3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5"/>
                </a:solidFill>
                <a:latin typeface="Lobster Two"/>
                <a:ea typeface="Lobster Two"/>
                <a:cs typeface="Lobster Two"/>
                <a:sym typeface="Lobster Two"/>
              </a:rPr>
              <a:t>Strengths</a:t>
            </a:r>
            <a:endParaRPr b="1" sz="2000">
              <a:solidFill>
                <a:schemeClr val="accent5"/>
              </a:solidFill>
              <a:latin typeface="Lobster Two"/>
              <a:ea typeface="Lobster Two"/>
              <a:cs typeface="Lobster Two"/>
              <a:sym typeface="Lobster Two"/>
            </a:endParaRPr>
          </a:p>
        </p:txBody>
      </p:sp>
      <p:sp>
        <p:nvSpPr>
          <p:cNvPr id="5733" name="Google Shape;5733;p43"/>
          <p:cNvSpPr txBox="1"/>
          <p:nvPr>
            <p:ph idx="4294967295" type="subTitle"/>
          </p:nvPr>
        </p:nvSpPr>
        <p:spPr>
          <a:xfrm>
            <a:off x="2892600" y="2659450"/>
            <a:ext cx="1280400" cy="3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2"/>
                </a:solidFill>
                <a:latin typeface="Lobster Two"/>
                <a:ea typeface="Lobster Two"/>
                <a:cs typeface="Lobster Two"/>
                <a:sym typeface="Lobster Two"/>
              </a:rPr>
              <a:t>Challenges</a:t>
            </a:r>
            <a:endParaRPr b="1" sz="2000">
              <a:solidFill>
                <a:schemeClr val="accent2"/>
              </a:solidFill>
              <a:latin typeface="Lobster Two"/>
              <a:ea typeface="Lobster Two"/>
              <a:cs typeface="Lobster Two"/>
              <a:sym typeface="Lobster Two"/>
            </a:endParaRPr>
          </a:p>
        </p:txBody>
      </p:sp>
      <p:sp>
        <p:nvSpPr>
          <p:cNvPr id="5734" name="Google Shape;5734;p43"/>
          <p:cNvSpPr txBox="1"/>
          <p:nvPr>
            <p:ph idx="4294967295" type="subTitle"/>
          </p:nvPr>
        </p:nvSpPr>
        <p:spPr>
          <a:xfrm>
            <a:off x="3209925" y="1372325"/>
            <a:ext cx="4772100" cy="1287000"/>
          </a:xfrm>
          <a:prstGeom prst="rect">
            <a:avLst/>
          </a:prstGeom>
        </p:spPr>
        <p:txBody>
          <a:bodyPr anchorCtr="0" anchor="t" bIns="91425" lIns="91425" spcFirstLastPara="1" rIns="91425" wrap="square" tIns="91425">
            <a:noAutofit/>
          </a:bodyPr>
          <a:lstStyle/>
          <a:p>
            <a:pPr indent="-177800" lvl="0" marL="114300" rtl="0" algn="l">
              <a:spcBef>
                <a:spcPts val="0"/>
              </a:spcBef>
              <a:spcAft>
                <a:spcPts val="0"/>
              </a:spcAft>
              <a:buSzPts val="1000"/>
              <a:buFont typeface="Lora"/>
              <a:buChar char="❖"/>
            </a:pPr>
            <a:r>
              <a:rPr lang="en" sz="1000">
                <a:latin typeface="Lora"/>
                <a:ea typeface="Lora"/>
                <a:cs typeface="Lora"/>
                <a:sym typeface="Lora"/>
              </a:rPr>
              <a:t>Invites Indigenous perspectives into the decision making </a:t>
            </a:r>
            <a:r>
              <a:rPr lang="en" sz="1000">
                <a:latin typeface="Lora"/>
                <a:ea typeface="Lora"/>
                <a:cs typeface="Lora"/>
                <a:sym typeface="Lora"/>
              </a:rPr>
              <a:t>processes and resource allocation</a:t>
            </a:r>
            <a:endParaRPr sz="1000">
              <a:latin typeface="Lora"/>
              <a:ea typeface="Lora"/>
              <a:cs typeface="Lora"/>
              <a:sym typeface="Lora"/>
            </a:endParaRPr>
          </a:p>
          <a:p>
            <a:pPr indent="-177800" lvl="0" marL="114300" rtl="0" algn="l">
              <a:spcBef>
                <a:spcPts val="0"/>
              </a:spcBef>
              <a:spcAft>
                <a:spcPts val="0"/>
              </a:spcAft>
              <a:buSzPts val="1000"/>
              <a:buFont typeface="Lora"/>
              <a:buChar char="❖"/>
            </a:pPr>
            <a:r>
              <a:rPr lang="en" sz="1000">
                <a:latin typeface="Lora"/>
                <a:ea typeface="Lora"/>
                <a:cs typeface="Lora"/>
                <a:sym typeface="Lora"/>
              </a:rPr>
              <a:t>First Nations Health Authority notified when an Indigenous person is admitted into the hospital</a:t>
            </a:r>
            <a:endParaRPr sz="1000">
              <a:latin typeface="Lora"/>
              <a:ea typeface="Lora"/>
              <a:cs typeface="Lora"/>
              <a:sym typeface="Lora"/>
            </a:endParaRPr>
          </a:p>
          <a:p>
            <a:pPr indent="-177800" lvl="0" marL="114300" rtl="0" algn="l">
              <a:spcBef>
                <a:spcPts val="0"/>
              </a:spcBef>
              <a:spcAft>
                <a:spcPts val="0"/>
              </a:spcAft>
              <a:buSzPts val="1000"/>
              <a:buFont typeface="Lora"/>
              <a:buChar char="❖"/>
            </a:pPr>
            <a:r>
              <a:rPr lang="en" sz="1000">
                <a:latin typeface="Lora"/>
                <a:ea typeface="Lora"/>
                <a:cs typeface="Lora"/>
                <a:sym typeface="Lora"/>
              </a:rPr>
              <a:t>Helps Indigenous patients to transition into the western health care system</a:t>
            </a:r>
            <a:endParaRPr sz="1000">
              <a:latin typeface="Lora"/>
              <a:ea typeface="Lora"/>
              <a:cs typeface="Lora"/>
              <a:sym typeface="Lora"/>
            </a:endParaRPr>
          </a:p>
          <a:p>
            <a:pPr indent="-177800" lvl="0" marL="114300" rtl="0" algn="l">
              <a:spcBef>
                <a:spcPts val="0"/>
              </a:spcBef>
              <a:spcAft>
                <a:spcPts val="0"/>
              </a:spcAft>
              <a:buSzPts val="1000"/>
              <a:buFont typeface="Lora"/>
              <a:buChar char="❖"/>
            </a:pPr>
            <a:r>
              <a:rPr lang="en" sz="1000">
                <a:latin typeface="Lora"/>
                <a:ea typeface="Lora"/>
                <a:cs typeface="Lora"/>
                <a:sym typeface="Lora"/>
              </a:rPr>
              <a:t>Exposes nurses to more Indigenous health practices</a:t>
            </a:r>
            <a:endParaRPr sz="1000">
              <a:latin typeface="Lora"/>
              <a:ea typeface="Lora"/>
              <a:cs typeface="Lora"/>
              <a:sym typeface="Lora"/>
            </a:endParaRPr>
          </a:p>
          <a:p>
            <a:pPr indent="-177800" lvl="0" marL="114300" rtl="0" algn="l">
              <a:spcBef>
                <a:spcPts val="0"/>
              </a:spcBef>
              <a:spcAft>
                <a:spcPts val="0"/>
              </a:spcAft>
              <a:buSzPts val="1000"/>
              <a:buFont typeface="Lora"/>
              <a:buChar char="❖"/>
            </a:pPr>
            <a:r>
              <a:rPr lang="en" sz="1000">
                <a:latin typeface="Lora"/>
                <a:ea typeface="Lora"/>
                <a:cs typeface="Lora"/>
                <a:sym typeface="Lora"/>
              </a:rPr>
              <a:t>Forces nurses to face their own biases when First Nations Health calls to check on the Indigenous patients</a:t>
            </a:r>
            <a:endParaRPr sz="1000">
              <a:latin typeface="Lora"/>
              <a:ea typeface="Lora"/>
              <a:cs typeface="Lora"/>
              <a:sym typeface="Lora"/>
            </a:endParaRPr>
          </a:p>
        </p:txBody>
      </p:sp>
      <p:sp>
        <p:nvSpPr>
          <p:cNvPr id="5735" name="Google Shape;5735;p43"/>
          <p:cNvSpPr txBox="1"/>
          <p:nvPr>
            <p:ph idx="4294967295" type="subTitle"/>
          </p:nvPr>
        </p:nvSpPr>
        <p:spPr>
          <a:xfrm>
            <a:off x="3209925" y="3079150"/>
            <a:ext cx="4772100" cy="801000"/>
          </a:xfrm>
          <a:prstGeom prst="rect">
            <a:avLst/>
          </a:prstGeom>
        </p:spPr>
        <p:txBody>
          <a:bodyPr anchorCtr="0" anchor="t" bIns="91425" lIns="91425" spcFirstLastPara="1" rIns="91425" wrap="square" tIns="91425">
            <a:noAutofit/>
          </a:bodyPr>
          <a:lstStyle/>
          <a:p>
            <a:pPr indent="-177800" lvl="0" marL="114300" rtl="0" algn="l">
              <a:spcBef>
                <a:spcPts val="0"/>
              </a:spcBef>
              <a:spcAft>
                <a:spcPts val="0"/>
              </a:spcAft>
              <a:buSzPts val="1000"/>
              <a:buFont typeface="Lora"/>
              <a:buChar char="❖"/>
            </a:pPr>
            <a:r>
              <a:rPr lang="en" sz="1000">
                <a:latin typeface="Lora"/>
                <a:ea typeface="Lora"/>
                <a:cs typeface="Lora"/>
                <a:sym typeface="Lora"/>
              </a:rPr>
              <a:t>More of a downstream approach</a:t>
            </a:r>
            <a:endParaRPr sz="1000">
              <a:latin typeface="Lora"/>
              <a:ea typeface="Lora"/>
              <a:cs typeface="Lora"/>
              <a:sym typeface="Lora"/>
            </a:endParaRPr>
          </a:p>
          <a:p>
            <a:pPr indent="-177800" lvl="0" marL="114300" rtl="0" algn="l">
              <a:spcBef>
                <a:spcPts val="0"/>
              </a:spcBef>
              <a:spcAft>
                <a:spcPts val="0"/>
              </a:spcAft>
              <a:buSzPts val="1000"/>
              <a:buFont typeface="Lora"/>
              <a:buChar char="❖"/>
            </a:pPr>
            <a:r>
              <a:rPr lang="en" sz="1000">
                <a:latin typeface="Lora"/>
                <a:ea typeface="Lora"/>
                <a:cs typeface="Lora"/>
                <a:sym typeface="Lora"/>
              </a:rPr>
              <a:t>Puts more responsibility on First Nations Health rather than Interior Health</a:t>
            </a:r>
            <a:endParaRPr sz="1000">
              <a:latin typeface="Lora"/>
              <a:ea typeface="Lora"/>
              <a:cs typeface="Lora"/>
              <a:sym typeface="Lora"/>
            </a:endParaRPr>
          </a:p>
          <a:p>
            <a:pPr indent="-177800" lvl="0" marL="114300" rtl="0" algn="l">
              <a:spcBef>
                <a:spcPts val="0"/>
              </a:spcBef>
              <a:spcAft>
                <a:spcPts val="0"/>
              </a:spcAft>
              <a:buSzPts val="1000"/>
              <a:buFont typeface="Lora"/>
              <a:buChar char="❖"/>
            </a:pPr>
            <a:r>
              <a:rPr lang="en" sz="1000">
                <a:latin typeface="Lora"/>
                <a:ea typeface="Lora"/>
                <a:cs typeface="Lora"/>
                <a:sym typeface="Lora"/>
              </a:rPr>
              <a:t>Possibility of nurses abusing this partnership and passing everything off to First Nations Health (already happening with the APNs)</a:t>
            </a:r>
            <a:endParaRPr sz="1000">
              <a:latin typeface="Lora"/>
              <a:ea typeface="Lora"/>
              <a:cs typeface="Lora"/>
              <a:sym typeface="Lora"/>
            </a:endParaRPr>
          </a:p>
          <a:p>
            <a:pPr indent="0" lvl="0" marL="457200" rtl="0" algn="l">
              <a:spcBef>
                <a:spcPts val="0"/>
              </a:spcBef>
              <a:spcAft>
                <a:spcPts val="0"/>
              </a:spcAft>
              <a:buNone/>
            </a:pPr>
            <a:r>
              <a:t/>
            </a:r>
            <a:endParaRPr sz="1000">
              <a:latin typeface="Lora"/>
              <a:ea typeface="Lora"/>
              <a:cs typeface="Lora"/>
              <a:sym typeface="Lora"/>
            </a:endParaRPr>
          </a:p>
        </p:txBody>
      </p:sp>
      <p:sp>
        <p:nvSpPr>
          <p:cNvPr id="5736" name="Google Shape;5736;p43"/>
          <p:cNvSpPr txBox="1"/>
          <p:nvPr>
            <p:ph idx="4294967295" type="subTitle"/>
          </p:nvPr>
        </p:nvSpPr>
        <p:spPr>
          <a:xfrm>
            <a:off x="3839625" y="3880075"/>
            <a:ext cx="4470300" cy="3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accent2"/>
                </a:solidFill>
                <a:latin typeface="Lobster Two"/>
                <a:ea typeface="Lobster Two"/>
                <a:cs typeface="Lobster Two"/>
                <a:sym typeface="Lobster Two"/>
              </a:rPr>
              <a:t>Not a priority solution because it doesn’t directly </a:t>
            </a:r>
            <a:r>
              <a:rPr lang="en" sz="1500">
                <a:solidFill>
                  <a:schemeClr val="accent2"/>
                </a:solidFill>
                <a:latin typeface="Lobster Two"/>
                <a:ea typeface="Lobster Two"/>
                <a:cs typeface="Lobster Two"/>
                <a:sym typeface="Lobster Two"/>
              </a:rPr>
              <a:t>address</a:t>
            </a:r>
            <a:r>
              <a:rPr lang="en" sz="1500">
                <a:solidFill>
                  <a:schemeClr val="accent2"/>
                </a:solidFill>
                <a:latin typeface="Lobster Two"/>
                <a:ea typeface="Lobster Two"/>
                <a:cs typeface="Lobster Two"/>
                <a:sym typeface="Lobster Two"/>
              </a:rPr>
              <a:t> the bias of nurses and other healthcare professionals</a:t>
            </a:r>
            <a:endParaRPr sz="1500">
              <a:solidFill>
                <a:schemeClr val="accent2"/>
              </a:solidFill>
              <a:latin typeface="Lobster Two"/>
              <a:ea typeface="Lobster Two"/>
              <a:cs typeface="Lobster Two"/>
              <a:sym typeface="Lobster Two"/>
            </a:endParaRPr>
          </a:p>
        </p:txBody>
      </p:sp>
      <p:sp>
        <p:nvSpPr>
          <p:cNvPr id="5737" name="Google Shape;5737;p43"/>
          <p:cNvSpPr txBox="1"/>
          <p:nvPr/>
        </p:nvSpPr>
        <p:spPr>
          <a:xfrm>
            <a:off x="-250075" y="3964375"/>
            <a:ext cx="3000000" cy="292500"/>
          </a:xfrm>
          <a:prstGeom prst="rect">
            <a:avLst/>
          </a:prstGeom>
          <a:noFill/>
          <a:ln>
            <a:noFill/>
          </a:ln>
        </p:spPr>
        <p:txBody>
          <a:bodyPr anchorCtr="0" anchor="t" bIns="91425" lIns="91425" spcFirstLastPara="1" rIns="91425" wrap="square" tIns="91425">
            <a:spAutoFit/>
          </a:bodyPr>
          <a:lstStyle/>
          <a:p>
            <a:pPr indent="-457200" lvl="0" marL="0" rtl="0" algn="r">
              <a:spcBef>
                <a:spcPts val="0"/>
              </a:spcBef>
              <a:spcAft>
                <a:spcPts val="0"/>
              </a:spcAft>
              <a:buNone/>
            </a:pPr>
            <a:r>
              <a:rPr lang="en" sz="700">
                <a:latin typeface="Lora"/>
                <a:ea typeface="Lora"/>
                <a:cs typeface="Lora"/>
                <a:sym typeface="Lora"/>
              </a:rPr>
              <a:t>(Fraser Partnership Accord, 2020)</a:t>
            </a:r>
            <a:endParaRPr sz="700">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y Presentation Template">
  <a:themeElements>
    <a:clrScheme name="Simple Light">
      <a:dk1>
        <a:srgbClr val="32302E"/>
      </a:dk1>
      <a:lt1>
        <a:srgbClr val="FBF3E8"/>
      </a:lt1>
      <a:dk2>
        <a:srgbClr val="E8DAC7"/>
      </a:dk2>
      <a:lt2>
        <a:srgbClr val="EFBA67"/>
      </a:lt2>
      <a:accent1>
        <a:srgbClr val="F0AB2F"/>
      </a:accent1>
      <a:accent2>
        <a:srgbClr val="AD114E"/>
      </a:accent2>
      <a:accent3>
        <a:srgbClr val="4272B7"/>
      </a:accent3>
      <a:accent4>
        <a:srgbClr val="000F5B"/>
      </a:accent4>
      <a:accent5>
        <a:srgbClr val="006B63"/>
      </a:accent5>
      <a:accent6>
        <a:srgbClr val="00565C"/>
      </a:accent6>
      <a:hlink>
        <a:srgbClr val="32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